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D288-7291-44E2-8BE5-EE9546340945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E93E1-7DF5-4E74-8D35-6A970F807B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18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93E1-7DF5-4E74-8D35-6A970F807B2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54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04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52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50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66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7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90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69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64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56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78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A14E-9F72-4B69-9EE8-504818B143E8}" type="datetimeFigureOut">
              <a:rPr lang="el-GR" smtClean="0"/>
              <a:t>22/10/2025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F7E1-1823-4201-AEB2-F33AD997EB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7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accent3">
                    <a:lumMod val="50000"/>
                  </a:schemeClr>
                </a:solidFill>
              </a:rPr>
              <a:t>1.2.2 ΑΓΑΘΑ</a:t>
            </a:r>
            <a:endParaRPr lang="el-GR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Έλλειψη 2"/>
          <p:cNvSpPr/>
          <p:nvPr/>
        </p:nvSpPr>
        <p:spPr>
          <a:xfrm>
            <a:off x="1161288" y="2313432"/>
            <a:ext cx="4014216" cy="35204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</a:rPr>
              <a:t>Όλα τα μέσα που χρησιμοποιούν οι άνθρωποι για να ικανοποιήσουν τις ανάγκες τους και να συμβάλουν στην οικονομική ευημερία.</a:t>
            </a:r>
            <a:endParaRPr lang="el-G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7141464" y="2414016"/>
            <a:ext cx="3785616" cy="36118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Τα αγαθά  μπορεί να είναι </a:t>
            </a:r>
            <a:r>
              <a:rPr lang="el-GR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ελεύθερα ή οικονομικά</a:t>
            </a:r>
            <a:r>
              <a:rPr lang="el-GR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2000" b="1" i="1" u="sng" dirty="0" smtClean="0">
                <a:solidFill>
                  <a:schemeClr val="accent6">
                    <a:lumMod val="75000"/>
                  </a:schemeClr>
                </a:solidFill>
              </a:rPr>
              <a:t>υλικά ή άυλα, </a:t>
            </a:r>
            <a:r>
              <a:rPr lang="el-GR" sz="2000" b="1" i="1" u="sng" dirty="0" smtClean="0">
                <a:solidFill>
                  <a:schemeClr val="accent4">
                    <a:lumMod val="50000"/>
                  </a:schemeClr>
                </a:solidFill>
              </a:rPr>
              <a:t>καταναλωτικά ή παραγωγικά,</a:t>
            </a:r>
            <a:r>
              <a:rPr lang="el-GR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000" b="1" i="1" u="sng" dirty="0" smtClean="0">
                <a:solidFill>
                  <a:srgbClr val="7030A0"/>
                </a:solidFill>
              </a:rPr>
              <a:t>διαρκή ή μη διαρκή</a:t>
            </a:r>
            <a:endParaRPr lang="el-GR" sz="20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</a:rPr>
              <a:t>ΑΓΑΘΑ</a:t>
            </a:r>
            <a:endParaRPr lang="el-GR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b="0" dirty="0" smtClean="0">
                <a:solidFill>
                  <a:schemeClr val="accent1">
                    <a:lumMod val="75000"/>
                  </a:schemeClr>
                </a:solidFill>
              </a:rPr>
              <a:t>             </a:t>
            </a:r>
            <a:r>
              <a:rPr lang="el-GR" i="1" u="sng" dirty="0" smtClean="0">
                <a:solidFill>
                  <a:schemeClr val="accent1">
                    <a:lumMod val="75000"/>
                  </a:schemeClr>
                </a:solidFill>
              </a:rPr>
              <a:t>ΕΛΕΥΘΕΡΑ</a:t>
            </a:r>
            <a:r>
              <a:rPr lang="el-GR" b="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Ή</a:t>
            </a:r>
            <a:r>
              <a:rPr lang="el-GR" i="1" u="sng" dirty="0" smtClean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  <a:endParaRPr lang="el-GR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αγαθά που προσφέρονται στον άνθρωπο δωρεάν από τη φύση, χωρίς ο ίδιος να καταβάλλει καμία προσπάθεια, χρόνο και χρήμα για να τα αποκτήσει.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u="sng" dirty="0" smtClean="0">
                <a:solidFill>
                  <a:schemeClr val="accent1">
                    <a:lumMod val="75000"/>
                  </a:schemeClr>
                </a:solidFill>
              </a:rPr>
              <a:t>ΟΙΚΟΝΟΜΙΚΑ</a:t>
            </a:r>
            <a:endParaRPr lang="el-GR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αγαθά που έχει δημιουργήσει ο άνθρωπος, και απαιτείται χρόνος, κόπος και χρήμα για να τα αποκτήσει.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790" y="4654296"/>
            <a:ext cx="2505075" cy="209397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28" y="4105274"/>
            <a:ext cx="499262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216152"/>
          </a:xfrm>
        </p:spPr>
        <p:txBody>
          <a:bodyPr/>
          <a:lstStyle/>
          <a:p>
            <a:pPr algn="ctr"/>
            <a:r>
              <a:rPr lang="el-GR" b="1" i="1" u="sng" dirty="0" smtClean="0">
                <a:solidFill>
                  <a:schemeClr val="accent2">
                    <a:lumMod val="75000"/>
                  </a:schemeClr>
                </a:solidFill>
              </a:rPr>
              <a:t>ΑΓΑΘΑ</a:t>
            </a:r>
            <a:endParaRPr lang="el-GR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216153"/>
            <a:ext cx="5157787" cy="539495"/>
          </a:xfrm>
        </p:spPr>
        <p:txBody>
          <a:bodyPr/>
          <a:lstStyle/>
          <a:p>
            <a:pPr algn="ctr"/>
            <a:r>
              <a:rPr lang="el-GR" dirty="0" smtClean="0"/>
              <a:t>                      </a:t>
            </a:r>
            <a:r>
              <a:rPr lang="el-GR" u="sng" dirty="0" smtClean="0">
                <a:solidFill>
                  <a:srgbClr val="7030A0"/>
                </a:solidFill>
              </a:rPr>
              <a:t>ΥΛΙΚΑ</a:t>
            </a:r>
            <a:r>
              <a:rPr lang="el-GR" dirty="0" smtClean="0"/>
              <a:t>                         Ή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73736" y="1892808"/>
            <a:ext cx="5823839" cy="478231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Τα αγαθά που έχουν υλική υπόσταση(</a:t>
            </a:r>
            <a:r>
              <a:rPr lang="el-GR" dirty="0" err="1" smtClean="0"/>
              <a:t>φαγητό,ντύσιμο,όχημα</a:t>
            </a:r>
            <a:r>
              <a:rPr lang="el-GR" dirty="0" smtClean="0"/>
              <a:t>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005841"/>
            <a:ext cx="5183188" cy="749808"/>
          </a:xfrm>
        </p:spPr>
        <p:txBody>
          <a:bodyPr/>
          <a:lstStyle/>
          <a:p>
            <a:pPr algn="ctr"/>
            <a:r>
              <a:rPr lang="el-GR" u="sng" dirty="0" smtClean="0">
                <a:solidFill>
                  <a:srgbClr val="7030A0"/>
                </a:solidFill>
              </a:rPr>
              <a:t>ΑΎΛΑ</a:t>
            </a:r>
            <a:endParaRPr lang="el-GR" u="sng" dirty="0">
              <a:solidFill>
                <a:srgbClr val="7030A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1892808"/>
            <a:ext cx="5577840" cy="496519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Τα αγαθά που δεν έχουν υλική υπόσταση, δηλαδή οι υπηρεσίες (οι προσωπικές υπηρεσίες όπως του γιατρού, του εκπαιδευτικού, του δικηγόρου, του ηθοποιού, κ.λπ. )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1877"/>
            <a:ext cx="3579217" cy="222288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356" y="4142231"/>
            <a:ext cx="2931311" cy="285292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995" y="4005072"/>
            <a:ext cx="2852928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9775" y="-56355"/>
            <a:ext cx="10515600" cy="1089628"/>
          </a:xfrm>
        </p:spPr>
        <p:txBody>
          <a:bodyPr/>
          <a:lstStyle/>
          <a:p>
            <a:pPr algn="ctr"/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ΑΓΑΘΑ</a:t>
            </a:r>
            <a:endParaRPr lang="el-GR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868681"/>
            <a:ext cx="5157787" cy="594360"/>
          </a:xfrm>
        </p:spPr>
        <p:txBody>
          <a:bodyPr/>
          <a:lstStyle/>
          <a:p>
            <a:pPr algn="ctr"/>
            <a:r>
              <a:rPr lang="el-GR" dirty="0" smtClean="0"/>
              <a:t>                ΚΑΤΑΝΑΛΩΤΙΚΑ                Ή                         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0" y="1591056"/>
            <a:ext cx="5997575" cy="5266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i="1" dirty="0" smtClean="0"/>
              <a:t>Τα αγαθά που χρησιμοποιούνται από τους τελικούς καταναλωτές για την ικανοποίηση των αναγκών τους(οικιακός εξοπλισμός, </a:t>
            </a:r>
            <a:r>
              <a:rPr lang="el-GR" sz="2000" i="1" dirty="0" err="1" smtClean="0"/>
              <a:t>ρούχα,τρόφιμα</a:t>
            </a:r>
            <a:r>
              <a:rPr lang="el-GR" sz="2000" i="1" dirty="0" smtClean="0"/>
              <a:t>)</a:t>
            </a:r>
            <a:endParaRPr lang="el-GR" sz="2000" i="1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941832"/>
            <a:ext cx="5183188" cy="521209"/>
          </a:xfrm>
        </p:spPr>
        <p:txBody>
          <a:bodyPr/>
          <a:lstStyle/>
          <a:p>
            <a:pPr algn="ctr"/>
            <a:r>
              <a:rPr lang="el-GR" dirty="0" smtClean="0"/>
              <a:t>ΠΑΡΑΓΩΓΙΚΑ</a:t>
            </a:r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171946"/>
            <a:ext cx="3962209" cy="2945390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6382512" y="1591056"/>
            <a:ext cx="534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Τα αγαθά που έχουν παραχθεί για να χρησιμοποιηθούν από τους παραγωγούς για την παραγωγή άλλων αγαθών και υπηρεσιών(μηχανήματα, κτιριακές εγκαταστάσεις, εργαλεία</a:t>
            </a:r>
            <a:endParaRPr lang="el-GR" i="1" dirty="0"/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75120" y="3171946"/>
            <a:ext cx="3968496" cy="29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schemeClr val="accent4">
                    <a:lumMod val="50000"/>
                  </a:schemeClr>
                </a:solidFill>
              </a:rPr>
              <a:t>ΑΓΑΘΑ</a:t>
            </a:r>
            <a:endParaRPr lang="el-GR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344169"/>
            <a:ext cx="5157787" cy="521208"/>
          </a:xfrm>
        </p:spPr>
        <p:txBody>
          <a:bodyPr/>
          <a:lstStyle/>
          <a:p>
            <a:pPr algn="ctr"/>
            <a:r>
              <a:rPr lang="el-GR" dirty="0" smtClean="0"/>
              <a:t>                         ΔΙΑΡΚΗ                           Ή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8" y="2313432"/>
            <a:ext cx="5157787" cy="3876231"/>
          </a:xfrm>
        </p:spPr>
      </p:pic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344169"/>
            <a:ext cx="5183188" cy="521208"/>
          </a:xfrm>
        </p:spPr>
        <p:txBody>
          <a:bodyPr/>
          <a:lstStyle/>
          <a:p>
            <a:pPr algn="ctr"/>
            <a:r>
              <a:rPr lang="el-GR" dirty="0" smtClean="0"/>
              <a:t>ΜΗ ΔΙΑΡΚΗ 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3432"/>
            <a:ext cx="5183188" cy="3876231"/>
          </a:xfrm>
        </p:spPr>
      </p:pic>
    </p:spTree>
    <p:extLst>
      <p:ext uri="{BB962C8B-B14F-4D97-AF65-F5344CB8AC3E}">
        <p14:creationId xmlns:p14="http://schemas.microsoft.com/office/powerpoint/2010/main" val="31205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191</Words>
  <Application>Microsoft Office PowerPoint</Application>
  <PresentationFormat>Ευρεία οθόνη</PresentationFormat>
  <Paragraphs>22</Paragraphs>
  <Slides>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1.2.2 ΑΓΑΘΑ</vt:lpstr>
      <vt:lpstr>ΑΓΑΘΑ</vt:lpstr>
      <vt:lpstr>ΑΓΑΘΑ</vt:lpstr>
      <vt:lpstr>ΑΓΑΘΑ</vt:lpstr>
      <vt:lpstr>ΑΓΑΘΑ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ΑΓΑΘΑ</dc:title>
  <dc:creator>Στέλλα Κολοβού</dc:creator>
  <cp:lastModifiedBy>Στέλλα Κολοβού</cp:lastModifiedBy>
  <cp:revision>7</cp:revision>
  <dcterms:created xsi:type="dcterms:W3CDTF">2025-10-22T15:48:09Z</dcterms:created>
  <dcterms:modified xsi:type="dcterms:W3CDTF">2025-10-22T16:39:13Z</dcterms:modified>
</cp:coreProperties>
</file>