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73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1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41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18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99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3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65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67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0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28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1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5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26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18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7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B091-F11D-43A2-A697-0D6AABBD834A}" type="datetimeFigureOut">
              <a:rPr lang="el-GR" smtClean="0"/>
              <a:t>30/10/2025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169694-9C54-4273-A1EC-E72049C47B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09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1.3 ΣΤΕΝΟΤΗΤΑ</a:t>
            </a:r>
            <a:endParaRPr lang="el-GR" b="1" u="sng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05840" y="1305145"/>
            <a:ext cx="9720072" cy="2759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1568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Η στενότητα, ή αλλιώς το οικονομικό πρόβλημα, προκύπτει από τον συνδυασμό δύο παραγόντων: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1" i="0" u="sng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16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Οι ανθρώπινες ανάγκες είναι απεριόριστες.</a:t>
            </a:r>
            <a:r>
              <a:rPr kumimoji="0" lang="el-GR" altLang="el-GR" sz="14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GR" sz="1400" b="1" i="0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άνθρωποι επιθυμούν διαρκώς περισσότερα αγαθά και υπηρεσίες.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l-GR" altLang="el-GR" sz="1600" b="1" i="0" u="sng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Οι διαθέσιμοι παραγωγικοί συντελεστές είναι περιορισμένοι.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1400" i="0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kumimoji="0" lang="el-GR" altLang="el-GR" sz="1400" b="1" i="0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πόροι που έχουμε στη διάθεσή μας (όπως χρήμα, πρώτες ύλες, χρόνος) δεν επαρκούν για να ικανοποιήσουν όλες τις ανάγκες μας.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l-GR" alt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675" y="3669737"/>
            <a:ext cx="3944237" cy="28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82496" y="624110"/>
            <a:ext cx="9822115" cy="1280890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chemeClr val="accent6">
                    <a:lumMod val="75000"/>
                  </a:schemeClr>
                </a:solidFill>
              </a:rPr>
              <a:t>Ακόμα και οι πλούσιοι αντιμετωπίζουν στενότητα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682496" y="2304287"/>
            <a:ext cx="7461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Η έννοια της </a:t>
            </a:r>
            <a:r>
              <a:rPr lang="el-GR" b="1" u="sng" dirty="0" smtClean="0"/>
              <a:t>στενότητας</a:t>
            </a:r>
            <a:r>
              <a:rPr lang="el-GR" b="1" dirty="0" smtClean="0"/>
              <a:t> δεν αφορά μόνο τους φτωχούς ή τους λιγότερο ευκατάστατους. Ακόμα και οι πλουσιότεροι άνθρωποι ή οι πιο ανεπτυγμένες χώρες βρίσκονται αντιμέτωποι με τη στενότητα, καθώς: </a:t>
            </a:r>
          </a:p>
          <a:p>
            <a:endParaRPr lang="el-GR" b="1" dirty="0" smtClean="0"/>
          </a:p>
          <a:p>
            <a:r>
              <a:rPr lang="el-GR" b="1" dirty="0" smtClean="0"/>
              <a:t>Έχουν επίσης απεριόριστες επιθυμίες και ανάγκες.</a:t>
            </a:r>
          </a:p>
          <a:p>
            <a:endParaRPr lang="el-GR" b="1" dirty="0" smtClean="0"/>
          </a:p>
          <a:p>
            <a:r>
              <a:rPr lang="el-GR" b="1" dirty="0" smtClean="0"/>
              <a:t>Αντιμετωπίζουν περιορισμούς, όπως ο χρόνος, που δεν μπορεί να αγοραστεί.</a:t>
            </a:r>
          </a:p>
          <a:p>
            <a:endParaRPr lang="el-GR" b="1" dirty="0" smtClean="0"/>
          </a:p>
          <a:p>
            <a:r>
              <a:rPr lang="el-GR" b="1" dirty="0" smtClean="0"/>
              <a:t>Επειδή η στενότητα είναι αναπόφευκτη, οι άνθρωποι και οι κοινωνίες καλούνται να κάνουν συνεχώς επιλογές για το ποιες ανάγκες θα ικανοποιήσουν και ποιες θα αφήσουν ανικανοποίητες.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4711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ΠΕΡΙΟΡΙΣΜΕΝΟΙ ΣΥΝΤΕΛΕΣΤΕΣ</a:t>
            </a:r>
            <a:endParaRPr lang="el-GR" b="1" u="sng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1" y="2133600"/>
            <a:ext cx="8267598" cy="3778250"/>
          </a:xfrm>
        </p:spPr>
      </p:pic>
    </p:spTree>
    <p:extLst>
      <p:ext uri="{BB962C8B-B14F-4D97-AF65-F5344CB8AC3E}">
        <p14:creationId xmlns:p14="http://schemas.microsoft.com/office/powerpoint/2010/main" val="379104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80744" y="192024"/>
            <a:ext cx="10123869" cy="1712976"/>
          </a:xfrm>
        </p:spPr>
        <p:txBody>
          <a:bodyPr>
            <a:normAutofit/>
          </a:bodyPr>
          <a:lstStyle/>
          <a:p>
            <a:pPr algn="ctr"/>
            <a:r>
              <a:rPr lang="el-GR" sz="1600" b="1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ΘΕΜΕΛΙΩΔΕΣ Ή ΒΑΣΙΚΟ ΟΙΚΟΝΟΜΙΚΟ ΠΡΟΒΛΗΜΑ</a:t>
            </a:r>
            <a:br>
              <a:rPr lang="el-GR" sz="1600" b="1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l-GR" sz="1600" b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l-GR" sz="1600" b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Η ΣΤΕΝΟΤΗΤΑ ΤΩΝ </a:t>
            </a:r>
            <a:r>
              <a:rPr lang="el-GR" sz="14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ΔΙΑΘΕΣΙΜΩΝ ΜΕΣΩΝ ΙΚΑΝΟΠΟΙΗΣΗΣ ΤΩΝ ΑΝΑΓΚΩΝ, ΠΟΥ ΕΊΝΑΙ ΠΕΡΙΟΡΙΣΜΕΝΑ</a:t>
            </a:r>
            <a:r>
              <a:rPr lang="el-G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br>
              <a:rPr lang="el-G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ΣΕ ΣΥΓΚΡΙΣΗ </a:t>
            </a:r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ΜΕ ΤΙΣ ΚΟΙΝΩΝΙΚΕΣ ΑΝΑΓΚΕΣ ΟΙ ΟΠΟΙΕΣ ΕΊΝΑΙ ΑΠΕΡΙΟΡΙΣΤΕΣ</a:t>
            </a:r>
            <a:r>
              <a:rPr lang="el-GR" sz="1600" b="1" u="sng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l-GR" sz="1600" b="1" u="sng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endParaRPr lang="el-GR" sz="1600" b="1" u="sng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76" y="2215896"/>
            <a:ext cx="7700585" cy="3778250"/>
          </a:xfrm>
        </p:spPr>
      </p:pic>
    </p:spTree>
    <p:extLst>
      <p:ext uri="{BB962C8B-B14F-4D97-AF65-F5344CB8AC3E}">
        <p14:creationId xmlns:p14="http://schemas.microsoft.com/office/powerpoint/2010/main" val="16188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ΟΙΚΟΝΟΜΙΚΟ ΠΡΟΒΛΗΜΑ</a:t>
            </a:r>
            <a:endParaRPr lang="el-GR" b="1" u="sng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11398"/>
            <a:ext cx="8915400" cy="3222653"/>
          </a:xfrm>
        </p:spPr>
      </p:pic>
    </p:spTree>
    <p:extLst>
      <p:ext uri="{BB962C8B-B14F-4D97-AF65-F5344CB8AC3E}">
        <p14:creationId xmlns:p14="http://schemas.microsoft.com/office/powerpoint/2010/main" val="422062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3625" y="624110"/>
            <a:ext cx="9940988" cy="1280890"/>
          </a:xfrm>
        </p:spPr>
        <p:txBody>
          <a:bodyPr>
            <a:normAutofit fontScale="90000"/>
          </a:bodyPr>
          <a:lstStyle/>
          <a:p>
            <a:r>
              <a:rPr lang="el-GR" sz="2800" b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ΟΛΕΣ ΟΙ ΚΟΙΝΩΝΙΕΣ ΑΝΤΙΜΕΤΩΠΙΖΟΥΝ ΤΟ ΘΕΜΕΛΙΩΔΕΣ ΟΙΚΟΝΟΜΙΚΟ ΠΡΟΒΛΗΜΑ. ΑΥΤΌ ΣΤΑΔΙΑΚΑ ΓΙΝΕΤΑΙ: </a:t>
            </a:r>
            <a:endParaRPr lang="el-GR" sz="2800" b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133600"/>
            <a:ext cx="7671816" cy="4724400"/>
          </a:xfrm>
        </p:spPr>
      </p:pic>
    </p:spTree>
    <p:extLst>
      <p:ext uri="{BB962C8B-B14F-4D97-AF65-F5344CB8AC3E}">
        <p14:creationId xmlns:p14="http://schemas.microsoft.com/office/powerpoint/2010/main" val="41841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Σημασία της στενότητας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91" y="3002280"/>
            <a:ext cx="4710475" cy="3778250"/>
          </a:xfrm>
        </p:spPr>
      </p:pic>
      <p:sp>
        <p:nvSpPr>
          <p:cNvPr id="5" name="Ορθογώνιο 4"/>
          <p:cNvSpPr/>
          <p:nvPr/>
        </p:nvSpPr>
        <p:spPr>
          <a:xfrm>
            <a:off x="1024128" y="1859340"/>
            <a:ext cx="6016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Η στενότητα είναι η βασική αιτία που ασχολούμαστε με τα οικονομικά ως επιστήμη. Εξαιτίας της, οι οικονομίες πρέπει να δώσουν απαντήσεις </a:t>
            </a:r>
          </a:p>
          <a:p>
            <a:r>
              <a:rPr lang="el-GR" b="1" u="sng" dirty="0" smtClean="0"/>
              <a:t>σε τρία βασικά ερωτήματα: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>
                <a:solidFill>
                  <a:srgbClr val="C00000"/>
                </a:solidFill>
              </a:rPr>
              <a:t>Τι να παραχθεί;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Πώς να παραχθεί;</a:t>
            </a: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b="1" dirty="0" smtClean="0">
                <a:solidFill>
                  <a:srgbClr val="C00000"/>
                </a:solidFill>
              </a:rPr>
              <a:t>Για ποιον να παραχθεί;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668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160</Words>
  <Application>Microsoft Office PowerPoint</Application>
  <PresentationFormat>Ευρεία οθόνη</PresentationFormat>
  <Paragraphs>30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Century Gothic</vt:lpstr>
      <vt:lpstr>Google Sans</vt:lpstr>
      <vt:lpstr>Wingdings</vt:lpstr>
      <vt:lpstr>Wingdings 3</vt:lpstr>
      <vt:lpstr>Wisp</vt:lpstr>
      <vt:lpstr>1.3 ΣΤΕΝΟΤΗΤΑ</vt:lpstr>
      <vt:lpstr>Ακόμα και οι πλούσιοι αντιμετωπίζουν στενότητα   </vt:lpstr>
      <vt:lpstr>ΠΕΡΙΟΡΙΣΜΕΝΟΙ ΣΥΝΤΕΛΕΣΤΕΣ</vt:lpstr>
      <vt:lpstr>ΘΕΜΕΛΙΩΔΕΣ Ή ΒΑΣΙΚΟ ΟΙΚΟΝΟΜΙΚΟ ΠΡΟΒΛΗΜΑ  Η ΣΤΕΝΟΤΗΤΑ ΤΩΝ ΔΙΑΘΕΣΙΜΩΝ ΜΕΣΩΝ ΙΚΑΝΟΠΟΙΗΣΗΣ ΤΩΝ ΑΝΑΓΚΩΝ, ΠΟΥ ΕΊΝΑΙ ΠΕΡΙΟΡΙΣΜΕΝΑ,  ΣΕ ΣΥΓΚΡΙΣΗ ΜΕ ΤΙΣ ΚΟΙΝΩΝΙΚΕΣ ΑΝΑΓΚΕΣ ΟΙ ΟΠΟΙΕΣ ΕΊΝΑΙ ΑΠΕΡΙΟΡΙΣΤΕΣ </vt:lpstr>
      <vt:lpstr>ΟΙΚΟΝΟΜΙΚΟ ΠΡΟΒΛΗΜΑ</vt:lpstr>
      <vt:lpstr>ΟΛΕΣ ΟΙ ΚΟΙΝΩΝΙΕΣ ΑΝΤΙΜΕΤΩΠΙΖΟΥΝ ΤΟ ΘΕΜΕΛΙΩΔΕΣ ΟΙΚΟΝΟΜΙΚΟ ΠΡΟΒΛΗΜΑ. ΑΥΤΌ ΣΤΑΔΙΑΚΑ ΓΙΝΕΤΑΙ: </vt:lpstr>
      <vt:lpstr>Σημασία της στενότητας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ΣΤΕΝΟΤΗΤΑ</dc:title>
  <dc:creator>Στέλλα Κολοβού</dc:creator>
  <cp:lastModifiedBy>Στέλλα Κολοβού</cp:lastModifiedBy>
  <cp:revision>6</cp:revision>
  <dcterms:created xsi:type="dcterms:W3CDTF">2025-10-30T17:24:29Z</dcterms:created>
  <dcterms:modified xsi:type="dcterms:W3CDTF">2025-10-30T18:12:12Z</dcterms:modified>
</cp:coreProperties>
</file>