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122B0-7874-40B0-857E-B58CDCC06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200D8024-A416-4D43-868C-4BA16F4BA5CF}">
      <dgm:prSet custT="1"/>
      <dgm:spPr/>
      <dgm:t>
        <a:bodyPr/>
        <a:lstStyle/>
        <a:p>
          <a:pPr rtl="0"/>
          <a:r>
            <a:rPr lang="el-GR" sz="1600" dirty="0" smtClean="0"/>
            <a:t>Ομάδα:</a:t>
          </a:r>
          <a:endParaRPr lang="el-GR" sz="1600" dirty="0"/>
        </a:p>
      </dgm:t>
    </dgm:pt>
    <dgm:pt modelId="{B434896C-75E3-4B4B-B513-6AC62872B5CC}" type="parTrans" cxnId="{EFE85AB9-3371-45E5-9473-109B4AA655C1}">
      <dgm:prSet/>
      <dgm:spPr/>
      <dgm:t>
        <a:bodyPr/>
        <a:lstStyle/>
        <a:p>
          <a:endParaRPr lang="el-GR" sz="1600"/>
        </a:p>
      </dgm:t>
    </dgm:pt>
    <dgm:pt modelId="{50182751-2978-480D-9BA9-DAF66B103D56}" type="sibTrans" cxnId="{EFE85AB9-3371-45E5-9473-109B4AA655C1}">
      <dgm:prSet/>
      <dgm:spPr/>
      <dgm:t>
        <a:bodyPr/>
        <a:lstStyle/>
        <a:p>
          <a:endParaRPr lang="el-GR" sz="1600"/>
        </a:p>
      </dgm:t>
    </dgm:pt>
    <dgm:pt modelId="{901DFE85-D9B6-411F-9D3F-4C2F13468961}">
      <dgm:prSet custT="1"/>
      <dgm:spPr/>
      <dgm:t>
        <a:bodyPr/>
        <a:lstStyle/>
        <a:p>
          <a:pPr rtl="0"/>
          <a:r>
            <a:rPr lang="el-GR" sz="1600" dirty="0" smtClean="0"/>
            <a:t>Νίκη Δίπλα</a:t>
          </a:r>
          <a:endParaRPr lang="el-GR" sz="1600" dirty="0"/>
        </a:p>
      </dgm:t>
    </dgm:pt>
    <dgm:pt modelId="{5307FB94-D26F-43FD-9CD2-1EF379CA0FAC}" type="parTrans" cxnId="{6FFA800F-A2CE-44A7-A701-1FF64E1605F2}">
      <dgm:prSet/>
      <dgm:spPr/>
      <dgm:t>
        <a:bodyPr/>
        <a:lstStyle/>
        <a:p>
          <a:endParaRPr lang="el-GR" sz="1600"/>
        </a:p>
      </dgm:t>
    </dgm:pt>
    <dgm:pt modelId="{EEC8B1A1-D77F-4D9C-829C-582B91F4B545}" type="sibTrans" cxnId="{6FFA800F-A2CE-44A7-A701-1FF64E1605F2}">
      <dgm:prSet/>
      <dgm:spPr/>
      <dgm:t>
        <a:bodyPr/>
        <a:lstStyle/>
        <a:p>
          <a:endParaRPr lang="el-GR" sz="1600"/>
        </a:p>
      </dgm:t>
    </dgm:pt>
    <dgm:pt modelId="{7CD8EB96-5929-4519-BECE-D67AF9C35ADE}">
      <dgm:prSet custT="1"/>
      <dgm:spPr/>
      <dgm:t>
        <a:bodyPr/>
        <a:lstStyle/>
        <a:p>
          <a:pPr rtl="0"/>
          <a:r>
            <a:rPr lang="el-GR" sz="1600" smtClean="0"/>
            <a:t>Χριστίνα-Μαρία Κόκλα</a:t>
          </a:r>
          <a:endParaRPr lang="el-GR" sz="1600"/>
        </a:p>
      </dgm:t>
    </dgm:pt>
    <dgm:pt modelId="{3301DD79-3366-4EB1-8BF5-1E24E3E3ABCF}" type="parTrans" cxnId="{B7B3261B-F4AA-4CBD-8D47-4C7CC9E1A260}">
      <dgm:prSet/>
      <dgm:spPr/>
      <dgm:t>
        <a:bodyPr/>
        <a:lstStyle/>
        <a:p>
          <a:endParaRPr lang="el-GR" sz="1600"/>
        </a:p>
      </dgm:t>
    </dgm:pt>
    <dgm:pt modelId="{A181AD2E-A367-41E6-BB1C-211B96D26FF7}" type="sibTrans" cxnId="{B7B3261B-F4AA-4CBD-8D47-4C7CC9E1A260}">
      <dgm:prSet/>
      <dgm:spPr/>
      <dgm:t>
        <a:bodyPr/>
        <a:lstStyle/>
        <a:p>
          <a:endParaRPr lang="el-GR" sz="1600"/>
        </a:p>
      </dgm:t>
    </dgm:pt>
    <dgm:pt modelId="{74FF7380-E12C-4AC1-9C7F-2C0CD992F3F5}">
      <dgm:prSet custT="1"/>
      <dgm:spPr/>
      <dgm:t>
        <a:bodyPr/>
        <a:lstStyle/>
        <a:p>
          <a:pPr rtl="0"/>
          <a:r>
            <a:rPr lang="el-GR" sz="1600" smtClean="0"/>
            <a:t>Ευαγγελία Γιαμουρίδη</a:t>
          </a:r>
          <a:endParaRPr lang="el-GR" sz="1600"/>
        </a:p>
      </dgm:t>
    </dgm:pt>
    <dgm:pt modelId="{F5ED03AB-24F0-4E58-B8B5-35338C9E6D52}" type="parTrans" cxnId="{A9EC9A36-6B6E-4C8B-A55F-F0D2C3647B98}">
      <dgm:prSet/>
      <dgm:spPr/>
      <dgm:t>
        <a:bodyPr/>
        <a:lstStyle/>
        <a:p>
          <a:endParaRPr lang="el-GR" sz="1600"/>
        </a:p>
      </dgm:t>
    </dgm:pt>
    <dgm:pt modelId="{9EDBD143-27E2-41E2-9B7A-ECC4E7DDE0D5}" type="sibTrans" cxnId="{A9EC9A36-6B6E-4C8B-A55F-F0D2C3647B98}">
      <dgm:prSet/>
      <dgm:spPr/>
      <dgm:t>
        <a:bodyPr/>
        <a:lstStyle/>
        <a:p>
          <a:endParaRPr lang="el-GR" sz="1600"/>
        </a:p>
      </dgm:t>
    </dgm:pt>
    <dgm:pt modelId="{AB05D886-069F-4B8A-BB07-DBC681FDF414}">
      <dgm:prSet custT="1"/>
      <dgm:spPr/>
      <dgm:t>
        <a:bodyPr/>
        <a:lstStyle/>
        <a:p>
          <a:pPr rtl="0"/>
          <a:r>
            <a:rPr lang="el-GR" sz="1600" smtClean="0"/>
            <a:t>Λυδία Νεγρεπόντη</a:t>
          </a:r>
          <a:endParaRPr lang="el-GR" sz="1600"/>
        </a:p>
      </dgm:t>
    </dgm:pt>
    <dgm:pt modelId="{EB4531ED-16DD-44BF-AE86-E046F36AE534}" type="parTrans" cxnId="{22030AEF-88F3-4D84-B54E-A54F48B2DDA0}">
      <dgm:prSet/>
      <dgm:spPr/>
      <dgm:t>
        <a:bodyPr/>
        <a:lstStyle/>
        <a:p>
          <a:endParaRPr lang="el-GR" sz="1600"/>
        </a:p>
      </dgm:t>
    </dgm:pt>
    <dgm:pt modelId="{63A9B116-5A5B-40A8-ACE9-B2407D67242F}" type="sibTrans" cxnId="{22030AEF-88F3-4D84-B54E-A54F48B2DDA0}">
      <dgm:prSet/>
      <dgm:spPr/>
      <dgm:t>
        <a:bodyPr/>
        <a:lstStyle/>
        <a:p>
          <a:endParaRPr lang="el-GR" sz="1600"/>
        </a:p>
      </dgm:t>
    </dgm:pt>
    <dgm:pt modelId="{DD85427A-A2B8-4E3D-93CA-FFE43EA2A882}">
      <dgm:prSet custT="1"/>
      <dgm:spPr/>
      <dgm:t>
        <a:bodyPr/>
        <a:lstStyle/>
        <a:p>
          <a:pPr rtl="0"/>
          <a:r>
            <a:rPr lang="el-GR" sz="1600" smtClean="0"/>
            <a:t>Άννα Καραῒνδρου</a:t>
          </a:r>
          <a:endParaRPr lang="el-GR" sz="1600"/>
        </a:p>
      </dgm:t>
    </dgm:pt>
    <dgm:pt modelId="{FFCB1B54-311B-43CD-93DA-BE45A437B7C7}" type="parTrans" cxnId="{8E5333D6-D761-4B5C-B875-7B8A4ACAD486}">
      <dgm:prSet/>
      <dgm:spPr/>
      <dgm:t>
        <a:bodyPr/>
        <a:lstStyle/>
        <a:p>
          <a:endParaRPr lang="el-GR" sz="1600"/>
        </a:p>
      </dgm:t>
    </dgm:pt>
    <dgm:pt modelId="{4DC0130D-1F58-42E9-9D34-04C170CFB131}" type="sibTrans" cxnId="{8E5333D6-D761-4B5C-B875-7B8A4ACAD486}">
      <dgm:prSet/>
      <dgm:spPr/>
      <dgm:t>
        <a:bodyPr/>
        <a:lstStyle/>
        <a:p>
          <a:endParaRPr lang="el-GR" sz="1600"/>
        </a:p>
      </dgm:t>
    </dgm:pt>
    <dgm:pt modelId="{FB2617AB-4AB9-4C39-812C-4B04A689733B}" type="pres">
      <dgm:prSet presAssocID="{009122B0-7874-40B0-857E-B58CDCC06C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819F92-0669-4E6E-94C1-8C65D988CC76}" type="pres">
      <dgm:prSet presAssocID="{200D8024-A416-4D43-868C-4BA16F4BA5C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B7FC4D-C225-4B7E-B06E-8BEAFB7F6274}" type="pres">
      <dgm:prSet presAssocID="{50182751-2978-480D-9BA9-DAF66B103D56}" presName="spacer" presStyleCnt="0"/>
      <dgm:spPr/>
    </dgm:pt>
    <dgm:pt modelId="{6FD51EA0-F128-4CFF-91EC-69DBE909213F}" type="pres">
      <dgm:prSet presAssocID="{901DFE85-D9B6-411F-9D3F-4C2F1346896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FB3E86-31A2-4B64-A1C3-0067D26129AA}" type="pres">
      <dgm:prSet presAssocID="{EEC8B1A1-D77F-4D9C-829C-582B91F4B545}" presName="spacer" presStyleCnt="0"/>
      <dgm:spPr/>
    </dgm:pt>
    <dgm:pt modelId="{8BF1C510-FBED-490A-AC01-DF0998A7EDEE}" type="pres">
      <dgm:prSet presAssocID="{7CD8EB96-5929-4519-BECE-D67AF9C35A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7ADBB6-436F-4AFE-8C2F-336E972F722D}" type="pres">
      <dgm:prSet presAssocID="{A181AD2E-A367-41E6-BB1C-211B96D26FF7}" presName="spacer" presStyleCnt="0"/>
      <dgm:spPr/>
    </dgm:pt>
    <dgm:pt modelId="{674BD55D-1173-4128-AEF7-A8871FBB6446}" type="pres">
      <dgm:prSet presAssocID="{74FF7380-E12C-4AC1-9C7F-2C0CD992F3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851003-912E-47DC-9D66-AAEA73A88F33}" type="pres">
      <dgm:prSet presAssocID="{9EDBD143-27E2-41E2-9B7A-ECC4E7DDE0D5}" presName="spacer" presStyleCnt="0"/>
      <dgm:spPr/>
    </dgm:pt>
    <dgm:pt modelId="{CA3EACCB-087D-4325-A2D1-93C3EF1A4B08}" type="pres">
      <dgm:prSet presAssocID="{AB05D886-069F-4B8A-BB07-DBC681FDF4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826FD3-1DF7-4CF5-93BD-025FBA9369D3}" type="pres">
      <dgm:prSet presAssocID="{63A9B116-5A5B-40A8-ACE9-B2407D67242F}" presName="spacer" presStyleCnt="0"/>
      <dgm:spPr/>
    </dgm:pt>
    <dgm:pt modelId="{7BC78E5F-EC27-4EFB-93FD-EDE5B553DF09}" type="pres">
      <dgm:prSet presAssocID="{DD85427A-A2B8-4E3D-93CA-FFE43EA2A88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EC9A36-6B6E-4C8B-A55F-F0D2C3647B98}" srcId="{009122B0-7874-40B0-857E-B58CDCC06C16}" destId="{74FF7380-E12C-4AC1-9C7F-2C0CD992F3F5}" srcOrd="3" destOrd="0" parTransId="{F5ED03AB-24F0-4E58-B8B5-35338C9E6D52}" sibTransId="{9EDBD143-27E2-41E2-9B7A-ECC4E7DDE0D5}"/>
    <dgm:cxn modelId="{8E5333D6-D761-4B5C-B875-7B8A4ACAD486}" srcId="{009122B0-7874-40B0-857E-B58CDCC06C16}" destId="{DD85427A-A2B8-4E3D-93CA-FFE43EA2A882}" srcOrd="5" destOrd="0" parTransId="{FFCB1B54-311B-43CD-93DA-BE45A437B7C7}" sibTransId="{4DC0130D-1F58-42E9-9D34-04C170CFB131}"/>
    <dgm:cxn modelId="{548F08E4-897C-4400-912F-C4CE8D02E7E8}" type="presOf" srcId="{DD85427A-A2B8-4E3D-93CA-FFE43EA2A882}" destId="{7BC78E5F-EC27-4EFB-93FD-EDE5B553DF09}" srcOrd="0" destOrd="0" presId="urn:microsoft.com/office/officeart/2005/8/layout/vList2"/>
    <dgm:cxn modelId="{8ADEAC17-70FA-40D1-9117-B9DDC2AF1C8F}" type="presOf" srcId="{901DFE85-D9B6-411F-9D3F-4C2F13468961}" destId="{6FD51EA0-F128-4CFF-91EC-69DBE909213F}" srcOrd="0" destOrd="0" presId="urn:microsoft.com/office/officeart/2005/8/layout/vList2"/>
    <dgm:cxn modelId="{EFE85AB9-3371-45E5-9473-109B4AA655C1}" srcId="{009122B0-7874-40B0-857E-B58CDCC06C16}" destId="{200D8024-A416-4D43-868C-4BA16F4BA5CF}" srcOrd="0" destOrd="0" parTransId="{B434896C-75E3-4B4B-B513-6AC62872B5CC}" sibTransId="{50182751-2978-480D-9BA9-DAF66B103D56}"/>
    <dgm:cxn modelId="{14DF90AB-C78C-4C8E-9D9A-258BEB2428E5}" type="presOf" srcId="{AB05D886-069F-4B8A-BB07-DBC681FDF414}" destId="{CA3EACCB-087D-4325-A2D1-93C3EF1A4B08}" srcOrd="0" destOrd="0" presId="urn:microsoft.com/office/officeart/2005/8/layout/vList2"/>
    <dgm:cxn modelId="{B7B3261B-F4AA-4CBD-8D47-4C7CC9E1A260}" srcId="{009122B0-7874-40B0-857E-B58CDCC06C16}" destId="{7CD8EB96-5929-4519-BECE-D67AF9C35ADE}" srcOrd="2" destOrd="0" parTransId="{3301DD79-3366-4EB1-8BF5-1E24E3E3ABCF}" sibTransId="{A181AD2E-A367-41E6-BB1C-211B96D26FF7}"/>
    <dgm:cxn modelId="{19FC8459-8260-4039-9610-25D19B24DAD8}" type="presOf" srcId="{200D8024-A416-4D43-868C-4BA16F4BA5CF}" destId="{C0819F92-0669-4E6E-94C1-8C65D988CC76}" srcOrd="0" destOrd="0" presId="urn:microsoft.com/office/officeart/2005/8/layout/vList2"/>
    <dgm:cxn modelId="{458255B6-E193-4140-8F72-E5780131BBD5}" type="presOf" srcId="{7CD8EB96-5929-4519-BECE-D67AF9C35ADE}" destId="{8BF1C510-FBED-490A-AC01-DF0998A7EDEE}" srcOrd="0" destOrd="0" presId="urn:microsoft.com/office/officeart/2005/8/layout/vList2"/>
    <dgm:cxn modelId="{313A91F6-3218-4173-9FED-C6D692F23980}" type="presOf" srcId="{74FF7380-E12C-4AC1-9C7F-2C0CD992F3F5}" destId="{674BD55D-1173-4128-AEF7-A8871FBB6446}" srcOrd="0" destOrd="0" presId="urn:microsoft.com/office/officeart/2005/8/layout/vList2"/>
    <dgm:cxn modelId="{22030AEF-88F3-4D84-B54E-A54F48B2DDA0}" srcId="{009122B0-7874-40B0-857E-B58CDCC06C16}" destId="{AB05D886-069F-4B8A-BB07-DBC681FDF414}" srcOrd="4" destOrd="0" parTransId="{EB4531ED-16DD-44BF-AE86-E046F36AE534}" sibTransId="{63A9B116-5A5B-40A8-ACE9-B2407D67242F}"/>
    <dgm:cxn modelId="{87915F0B-D707-498D-97EE-7686EC4F5E01}" type="presOf" srcId="{009122B0-7874-40B0-857E-B58CDCC06C16}" destId="{FB2617AB-4AB9-4C39-812C-4B04A689733B}" srcOrd="0" destOrd="0" presId="urn:microsoft.com/office/officeart/2005/8/layout/vList2"/>
    <dgm:cxn modelId="{6FFA800F-A2CE-44A7-A701-1FF64E1605F2}" srcId="{009122B0-7874-40B0-857E-B58CDCC06C16}" destId="{901DFE85-D9B6-411F-9D3F-4C2F13468961}" srcOrd="1" destOrd="0" parTransId="{5307FB94-D26F-43FD-9CD2-1EF379CA0FAC}" sibTransId="{EEC8B1A1-D77F-4D9C-829C-582B91F4B545}"/>
    <dgm:cxn modelId="{5764171F-222C-4E7D-8B67-2755DB221E7D}" type="presParOf" srcId="{FB2617AB-4AB9-4C39-812C-4B04A689733B}" destId="{C0819F92-0669-4E6E-94C1-8C65D988CC76}" srcOrd="0" destOrd="0" presId="urn:microsoft.com/office/officeart/2005/8/layout/vList2"/>
    <dgm:cxn modelId="{0C2C2A51-85A2-45BB-B17A-74D5BC473C33}" type="presParOf" srcId="{FB2617AB-4AB9-4C39-812C-4B04A689733B}" destId="{14B7FC4D-C225-4B7E-B06E-8BEAFB7F6274}" srcOrd="1" destOrd="0" presId="urn:microsoft.com/office/officeart/2005/8/layout/vList2"/>
    <dgm:cxn modelId="{F16A05F7-2431-4861-B414-ED466782B49D}" type="presParOf" srcId="{FB2617AB-4AB9-4C39-812C-4B04A689733B}" destId="{6FD51EA0-F128-4CFF-91EC-69DBE909213F}" srcOrd="2" destOrd="0" presId="urn:microsoft.com/office/officeart/2005/8/layout/vList2"/>
    <dgm:cxn modelId="{768D1E4A-0D27-4169-B010-AC221FA63BA5}" type="presParOf" srcId="{FB2617AB-4AB9-4C39-812C-4B04A689733B}" destId="{7FFB3E86-31A2-4B64-A1C3-0067D26129AA}" srcOrd="3" destOrd="0" presId="urn:microsoft.com/office/officeart/2005/8/layout/vList2"/>
    <dgm:cxn modelId="{867E7741-6A11-481B-9128-2D754B91E231}" type="presParOf" srcId="{FB2617AB-4AB9-4C39-812C-4B04A689733B}" destId="{8BF1C510-FBED-490A-AC01-DF0998A7EDEE}" srcOrd="4" destOrd="0" presId="urn:microsoft.com/office/officeart/2005/8/layout/vList2"/>
    <dgm:cxn modelId="{C83A63CF-BFE8-4FAB-A1F1-014271093529}" type="presParOf" srcId="{FB2617AB-4AB9-4C39-812C-4B04A689733B}" destId="{257ADBB6-436F-4AFE-8C2F-336E972F722D}" srcOrd="5" destOrd="0" presId="urn:microsoft.com/office/officeart/2005/8/layout/vList2"/>
    <dgm:cxn modelId="{F27371E1-46A2-4418-BD34-A24AE7356ABD}" type="presParOf" srcId="{FB2617AB-4AB9-4C39-812C-4B04A689733B}" destId="{674BD55D-1173-4128-AEF7-A8871FBB6446}" srcOrd="6" destOrd="0" presId="urn:microsoft.com/office/officeart/2005/8/layout/vList2"/>
    <dgm:cxn modelId="{104EE05E-0CB1-4C77-B22D-649E2594856A}" type="presParOf" srcId="{FB2617AB-4AB9-4C39-812C-4B04A689733B}" destId="{2A851003-912E-47DC-9D66-AAEA73A88F33}" srcOrd="7" destOrd="0" presId="urn:microsoft.com/office/officeart/2005/8/layout/vList2"/>
    <dgm:cxn modelId="{BCA6AE68-6F38-47D9-AA3D-C1D670FF3ED6}" type="presParOf" srcId="{FB2617AB-4AB9-4C39-812C-4B04A689733B}" destId="{CA3EACCB-087D-4325-A2D1-93C3EF1A4B08}" srcOrd="8" destOrd="0" presId="urn:microsoft.com/office/officeart/2005/8/layout/vList2"/>
    <dgm:cxn modelId="{94469BF9-358D-4591-A13D-BCF624839119}" type="presParOf" srcId="{FB2617AB-4AB9-4C39-812C-4B04A689733B}" destId="{E0826FD3-1DF7-4CF5-93BD-025FBA9369D3}" srcOrd="9" destOrd="0" presId="urn:microsoft.com/office/officeart/2005/8/layout/vList2"/>
    <dgm:cxn modelId="{4B15022F-0B02-463A-B6E1-E2A877AECBA9}" type="presParOf" srcId="{FB2617AB-4AB9-4C39-812C-4B04A689733B}" destId="{7BC78E5F-EC27-4EFB-93FD-EDE5B553DF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11260-1A6A-43E2-BEE2-3DDD5AB2A1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97B3AF-CB19-4761-9AC0-F97EC58183D4}">
      <dgm:prSet custT="1"/>
      <dgm:spPr/>
      <dgm:t>
        <a:bodyPr/>
        <a:lstStyle/>
        <a:p>
          <a:pPr rtl="0"/>
          <a:r>
            <a:rPr lang="en-US" sz="3600" i="1" baseline="0" dirty="0" smtClean="0">
              <a:solidFill>
                <a:schemeClr val="accent3"/>
              </a:solidFill>
              <a:latin typeface="Baskerville Old Face" panose="02020602080505020303" pitchFamily="18" charset="0"/>
            </a:rPr>
            <a:t>Palace </a:t>
          </a:r>
          <a:r>
            <a:rPr lang="en-US" sz="3600" i="1" baseline="0" dirty="0" err="1" smtClean="0">
              <a:solidFill>
                <a:schemeClr val="accent3"/>
              </a:solidFill>
              <a:latin typeface="Baskerville Old Face" panose="02020602080505020303" pitchFamily="18" charset="0"/>
            </a:rPr>
            <a:t>Mirabell</a:t>
          </a:r>
          <a:endParaRPr lang="el-GR" sz="3600" i="1" dirty="0">
            <a:solidFill>
              <a:schemeClr val="accent3"/>
            </a:solidFill>
          </a:endParaRPr>
        </a:p>
      </dgm:t>
    </dgm:pt>
    <dgm:pt modelId="{49112742-BF98-4A07-A2E9-A59EFC0CE1DC}" type="parTrans" cxnId="{A1179ABC-9E2E-41CD-BBD5-DD9F32514827}">
      <dgm:prSet/>
      <dgm:spPr/>
      <dgm:t>
        <a:bodyPr/>
        <a:lstStyle/>
        <a:p>
          <a:endParaRPr lang="el-GR"/>
        </a:p>
      </dgm:t>
    </dgm:pt>
    <dgm:pt modelId="{A6CBCB23-5159-4948-B78F-09F1B143813A}" type="sibTrans" cxnId="{A1179ABC-9E2E-41CD-BBD5-DD9F32514827}">
      <dgm:prSet/>
      <dgm:spPr/>
      <dgm:t>
        <a:bodyPr/>
        <a:lstStyle/>
        <a:p>
          <a:endParaRPr lang="el-GR"/>
        </a:p>
      </dgm:t>
    </dgm:pt>
    <dgm:pt modelId="{69707996-9881-4CDD-BA25-10EA567EE0B4}" type="pres">
      <dgm:prSet presAssocID="{A6111260-1A6A-43E2-BEE2-3DDD5AB2A1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1DAC09D-988E-4F0F-9A00-9EE65BC4960D}" type="pres">
      <dgm:prSet presAssocID="{9697B3AF-CB19-4761-9AC0-F97EC58183D4}" presName="circle1" presStyleLbl="node1" presStyleIdx="0" presStyleCnt="1"/>
      <dgm:spPr/>
    </dgm:pt>
    <dgm:pt modelId="{770CFFB6-FFDD-4D43-94DD-84E6240A1D22}" type="pres">
      <dgm:prSet presAssocID="{9697B3AF-CB19-4761-9AC0-F97EC58183D4}" presName="space" presStyleCnt="0"/>
      <dgm:spPr/>
    </dgm:pt>
    <dgm:pt modelId="{FB27FD85-8F72-43DD-B1A8-1C675FCB4191}" type="pres">
      <dgm:prSet presAssocID="{9697B3AF-CB19-4761-9AC0-F97EC58183D4}" presName="rect1" presStyleLbl="alignAcc1" presStyleIdx="0" presStyleCnt="1"/>
      <dgm:spPr/>
      <dgm:t>
        <a:bodyPr/>
        <a:lstStyle/>
        <a:p>
          <a:endParaRPr lang="el-GR"/>
        </a:p>
      </dgm:t>
    </dgm:pt>
    <dgm:pt modelId="{7CDC450B-21D7-488A-89DA-DCBC3227184E}" type="pres">
      <dgm:prSet presAssocID="{9697B3AF-CB19-4761-9AC0-F97EC58183D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365B5F8-505E-4F4D-89F9-6D3128F58FC8}" type="presOf" srcId="{9697B3AF-CB19-4761-9AC0-F97EC58183D4}" destId="{7CDC450B-21D7-488A-89DA-DCBC3227184E}" srcOrd="1" destOrd="0" presId="urn:microsoft.com/office/officeart/2005/8/layout/target3"/>
    <dgm:cxn modelId="{1DFEA636-41AF-4288-B4B3-FAF58424419B}" type="presOf" srcId="{9697B3AF-CB19-4761-9AC0-F97EC58183D4}" destId="{FB27FD85-8F72-43DD-B1A8-1C675FCB4191}" srcOrd="0" destOrd="0" presId="urn:microsoft.com/office/officeart/2005/8/layout/target3"/>
    <dgm:cxn modelId="{A1179ABC-9E2E-41CD-BBD5-DD9F32514827}" srcId="{A6111260-1A6A-43E2-BEE2-3DDD5AB2A1DF}" destId="{9697B3AF-CB19-4761-9AC0-F97EC58183D4}" srcOrd="0" destOrd="0" parTransId="{49112742-BF98-4A07-A2E9-A59EFC0CE1DC}" sibTransId="{A6CBCB23-5159-4948-B78F-09F1B143813A}"/>
    <dgm:cxn modelId="{D7B3165B-99F2-4CB4-AC49-F2242FBCB227}" type="presOf" srcId="{A6111260-1A6A-43E2-BEE2-3DDD5AB2A1DF}" destId="{69707996-9881-4CDD-BA25-10EA567EE0B4}" srcOrd="0" destOrd="0" presId="urn:microsoft.com/office/officeart/2005/8/layout/target3"/>
    <dgm:cxn modelId="{5691A983-D633-4627-A617-2E408E1A9410}" type="presParOf" srcId="{69707996-9881-4CDD-BA25-10EA567EE0B4}" destId="{D1DAC09D-988E-4F0F-9A00-9EE65BC4960D}" srcOrd="0" destOrd="0" presId="urn:microsoft.com/office/officeart/2005/8/layout/target3"/>
    <dgm:cxn modelId="{03D79D94-4219-4BF0-890B-E75E36653C15}" type="presParOf" srcId="{69707996-9881-4CDD-BA25-10EA567EE0B4}" destId="{770CFFB6-FFDD-4D43-94DD-84E6240A1D22}" srcOrd="1" destOrd="0" presId="urn:microsoft.com/office/officeart/2005/8/layout/target3"/>
    <dgm:cxn modelId="{BE68CC61-E899-4E9E-86F9-F9458000AA9A}" type="presParOf" srcId="{69707996-9881-4CDD-BA25-10EA567EE0B4}" destId="{FB27FD85-8F72-43DD-B1A8-1C675FCB4191}" srcOrd="2" destOrd="0" presId="urn:microsoft.com/office/officeart/2005/8/layout/target3"/>
    <dgm:cxn modelId="{3002C946-A81B-4A09-AECC-D5681D895322}" type="presParOf" srcId="{69707996-9881-4CDD-BA25-10EA567EE0B4}" destId="{7CDC450B-21D7-488A-89DA-DCBC3227184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19F92-0669-4E6E-94C1-8C65D988CC76}">
      <dsp:nvSpPr>
        <dsp:cNvPr id="0" name=""/>
        <dsp:cNvSpPr/>
      </dsp:nvSpPr>
      <dsp:spPr>
        <a:xfrm>
          <a:off x="0" y="98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Ομάδα:</a:t>
          </a:r>
          <a:endParaRPr lang="el-GR" sz="1600" kern="1200" dirty="0"/>
        </a:p>
      </dsp:txBody>
      <dsp:txXfrm>
        <a:off x="13841" y="13939"/>
        <a:ext cx="2631435" cy="255860"/>
      </dsp:txXfrm>
    </dsp:sp>
    <dsp:sp modelId="{6FD51EA0-F128-4CFF-91EC-69DBE909213F}">
      <dsp:nvSpPr>
        <dsp:cNvPr id="0" name=""/>
        <dsp:cNvSpPr/>
      </dsp:nvSpPr>
      <dsp:spPr>
        <a:xfrm>
          <a:off x="0" y="294216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Νίκη Δίπλα</a:t>
          </a:r>
          <a:endParaRPr lang="el-GR" sz="1600" kern="1200" dirty="0"/>
        </a:p>
      </dsp:txBody>
      <dsp:txXfrm>
        <a:off x="13841" y="308057"/>
        <a:ext cx="2631435" cy="255860"/>
      </dsp:txXfrm>
    </dsp:sp>
    <dsp:sp modelId="{8BF1C510-FBED-490A-AC01-DF0998A7EDEE}">
      <dsp:nvSpPr>
        <dsp:cNvPr id="0" name=""/>
        <dsp:cNvSpPr/>
      </dsp:nvSpPr>
      <dsp:spPr>
        <a:xfrm>
          <a:off x="0" y="588333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Χριστίνα-Μαρία Κόκλα</a:t>
          </a:r>
          <a:endParaRPr lang="el-GR" sz="1600" kern="1200"/>
        </a:p>
      </dsp:txBody>
      <dsp:txXfrm>
        <a:off x="13841" y="602174"/>
        <a:ext cx="2631435" cy="255860"/>
      </dsp:txXfrm>
    </dsp:sp>
    <dsp:sp modelId="{674BD55D-1173-4128-AEF7-A8871FBB6446}">
      <dsp:nvSpPr>
        <dsp:cNvPr id="0" name=""/>
        <dsp:cNvSpPr/>
      </dsp:nvSpPr>
      <dsp:spPr>
        <a:xfrm>
          <a:off x="0" y="882450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Ευαγγελία Γιαμουρίδη</a:t>
          </a:r>
          <a:endParaRPr lang="el-GR" sz="1600" kern="1200"/>
        </a:p>
      </dsp:txBody>
      <dsp:txXfrm>
        <a:off x="13841" y="896291"/>
        <a:ext cx="2631435" cy="255860"/>
      </dsp:txXfrm>
    </dsp:sp>
    <dsp:sp modelId="{CA3EACCB-087D-4325-A2D1-93C3EF1A4B08}">
      <dsp:nvSpPr>
        <dsp:cNvPr id="0" name=""/>
        <dsp:cNvSpPr/>
      </dsp:nvSpPr>
      <dsp:spPr>
        <a:xfrm>
          <a:off x="0" y="1176567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Λυδία Νεγρεπόντη</a:t>
          </a:r>
          <a:endParaRPr lang="el-GR" sz="1600" kern="1200"/>
        </a:p>
      </dsp:txBody>
      <dsp:txXfrm>
        <a:off x="13841" y="1190408"/>
        <a:ext cx="2631435" cy="255860"/>
      </dsp:txXfrm>
    </dsp:sp>
    <dsp:sp modelId="{7BC78E5F-EC27-4EFB-93FD-EDE5B553DF09}">
      <dsp:nvSpPr>
        <dsp:cNvPr id="0" name=""/>
        <dsp:cNvSpPr/>
      </dsp:nvSpPr>
      <dsp:spPr>
        <a:xfrm>
          <a:off x="0" y="1470684"/>
          <a:ext cx="2659117" cy="28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Άννα Καραῒνδρου</a:t>
          </a:r>
          <a:endParaRPr lang="el-GR" sz="1600" kern="1200"/>
        </a:p>
      </dsp:txBody>
      <dsp:txXfrm>
        <a:off x="13841" y="1484525"/>
        <a:ext cx="2631435" cy="255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C09D-988E-4F0F-9A00-9EE65BC4960D}">
      <dsp:nvSpPr>
        <dsp:cNvPr id="0" name=""/>
        <dsp:cNvSpPr/>
      </dsp:nvSpPr>
      <dsp:spPr>
        <a:xfrm>
          <a:off x="0" y="0"/>
          <a:ext cx="644494" cy="6444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7FD85-8F72-43DD-B1A8-1C675FCB4191}">
      <dsp:nvSpPr>
        <dsp:cNvPr id="0" name=""/>
        <dsp:cNvSpPr/>
      </dsp:nvSpPr>
      <dsp:spPr>
        <a:xfrm>
          <a:off x="322247" y="0"/>
          <a:ext cx="10566470" cy="644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baseline="0" dirty="0" smtClean="0">
              <a:solidFill>
                <a:schemeClr val="accent3"/>
              </a:solidFill>
              <a:latin typeface="Baskerville Old Face" panose="02020602080505020303" pitchFamily="18" charset="0"/>
            </a:rPr>
            <a:t>Palace </a:t>
          </a:r>
          <a:r>
            <a:rPr lang="en-US" sz="3600" i="1" kern="1200" baseline="0" dirty="0" err="1" smtClean="0">
              <a:solidFill>
                <a:schemeClr val="accent3"/>
              </a:solidFill>
              <a:latin typeface="Baskerville Old Face" panose="02020602080505020303" pitchFamily="18" charset="0"/>
            </a:rPr>
            <a:t>Mirabell</a:t>
          </a:r>
          <a:endParaRPr lang="el-GR" sz="3600" i="1" kern="1200" dirty="0">
            <a:solidFill>
              <a:schemeClr val="accent3"/>
            </a:solidFill>
          </a:endParaRPr>
        </a:p>
      </dsp:txBody>
      <dsp:txXfrm>
        <a:off x="322247" y="0"/>
        <a:ext cx="10566470" cy="64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4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84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3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07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26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84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81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6A47EC-B576-45F1-8593-486E88E988BC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74954E-C898-458A-9D43-771784C3EB70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21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22938" y="492860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i="1" dirty="0" smtClean="0">
                <a:solidFill>
                  <a:schemeClr val="accent3"/>
                </a:solidFill>
                <a:latin typeface="Baskerville Old Face" panose="02020602080505020303" pitchFamily="18" charset="0"/>
              </a:rPr>
              <a:t>PALACE Mirabelle</a:t>
            </a:r>
            <a:endParaRPr lang="el-GR" sz="7200" i="1" dirty="0">
              <a:solidFill>
                <a:schemeClr val="accent3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469815998"/>
              </p:ext>
            </p:extLst>
          </p:nvPr>
        </p:nvGraphicFramePr>
        <p:xfrm>
          <a:off x="9354207" y="4782964"/>
          <a:ext cx="2659117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Traditionel events in the Mirabell gardens : salzburg.in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1" y="243945"/>
            <a:ext cx="7031420" cy="4023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266822791"/>
              </p:ext>
            </p:extLst>
          </p:nvPr>
        </p:nvGraphicFramePr>
        <p:xfrm>
          <a:off x="588579" y="175312"/>
          <a:ext cx="10888718" cy="64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4405" y="819807"/>
            <a:ext cx="9720073" cy="4023360"/>
          </a:xfrm>
        </p:spPr>
        <p:txBody>
          <a:bodyPr>
            <a:normAutofit/>
          </a:bodyPr>
          <a:lstStyle/>
          <a:p>
            <a:r>
              <a:rPr lang="el-GR" sz="2800" i="1" u="sng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Γενικές Πληροφορίες: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παλάτι </a:t>
            </a:r>
            <a:r>
              <a:rPr lang="el-GR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Μιραμπέλ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(γερμανικά: </a:t>
            </a:r>
            <a:r>
              <a:rPr lang="el-GR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Schloss</a:t>
            </a:r>
            <a:r>
              <a:rPr lang="el-GR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Mirabell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είναι ένα ιστορικό κτίριο </a:t>
            </a: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στην 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πόλη του </a:t>
            </a: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Σάλτσμπουργκ.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παλάτι με τους κήπους του είναι ένα διατηρητέο μνημείο πολιτιστικής κληρονομιάς και μέρος του Ιστορικού Κέντρου της πόλης του </a:t>
            </a: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Σάλτσμπουργκ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Αποτελεί</a:t>
            </a:r>
            <a:r>
              <a:rPr lang="el-G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Μνημείο Παγκόσμιας Κληρονομιάς της UNESCO.</a:t>
            </a:r>
            <a:endParaRPr lang="el-GR" sz="3200" i="1" u="sng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Φωτογραφί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79" y="3931686"/>
            <a:ext cx="4845810" cy="25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irabell Palace: Ένα μπαρόκ αριστούργημα στο Σάλτσμπουργκ | Kenz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63" y="3853114"/>
            <a:ext cx="3556940" cy="25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7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8970" y="944252"/>
            <a:ext cx="10802679" cy="3668232"/>
          </a:xfrm>
        </p:spPr>
        <p:txBody>
          <a:bodyPr>
            <a:normAutofit/>
          </a:bodyPr>
          <a:lstStyle/>
          <a:p>
            <a:r>
              <a:rPr lang="el-GR" sz="2800" i="1" u="sng" dirty="0" smtClean="0">
                <a:solidFill>
                  <a:schemeClr val="accent3"/>
                </a:solidFill>
              </a:rPr>
              <a:t>Τέχνη &amp; Αισθητική: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Το </a:t>
            </a:r>
            <a:r>
              <a:rPr lang="el-GR" dirty="0">
                <a:solidFill>
                  <a:schemeClr val="accent3"/>
                </a:solidFill>
              </a:rPr>
              <a:t>Παλάτι </a:t>
            </a:r>
            <a:r>
              <a:rPr lang="el-GR" dirty="0" err="1" smtClean="0">
                <a:solidFill>
                  <a:schemeClr val="accent3"/>
                </a:solidFill>
              </a:rPr>
              <a:t>Μιραμπέλ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>
                <a:solidFill>
                  <a:schemeClr val="accent3"/>
                </a:solidFill>
              </a:rPr>
              <a:t>είναι ένα αριστούργημα της μπαρόκ και νεοκλασικής </a:t>
            </a:r>
            <a:r>
              <a:rPr lang="el-GR" dirty="0" smtClean="0">
                <a:solidFill>
                  <a:schemeClr val="accent3"/>
                </a:solidFill>
              </a:rPr>
              <a:t>αρχιτεκτονικής.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3"/>
                </a:solidFill>
              </a:rPr>
              <a:t>Η σημερινή νεοκλασική του εμφάνιση χρονολογείται περίπου στο 1818, όταν το κτίριο αποκαταστάθηκε μετά από </a:t>
            </a:r>
            <a:r>
              <a:rPr lang="el-GR" dirty="0" smtClean="0">
                <a:solidFill>
                  <a:schemeClr val="accent3"/>
                </a:solidFill>
              </a:rPr>
              <a:t>πυρκαγιά.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Οι </a:t>
            </a:r>
            <a:r>
              <a:rPr lang="el-GR" dirty="0">
                <a:solidFill>
                  <a:schemeClr val="accent3"/>
                </a:solidFill>
              </a:rPr>
              <a:t>γεωμετρικά διαμορφωμένοι κήποι του παλατιού περιλαμβάνουν αγάλματα της μυθολογίας του 1730 και τέσσερα συμπλέγματα του Ιταλού γλύπτη </a:t>
            </a:r>
            <a:r>
              <a:rPr lang="el-GR" dirty="0" err="1">
                <a:solidFill>
                  <a:schemeClr val="accent3"/>
                </a:solidFill>
              </a:rPr>
              <a:t>Οττάβιο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dirty="0" err="1">
                <a:solidFill>
                  <a:schemeClr val="accent3"/>
                </a:solidFill>
              </a:rPr>
              <a:t>Μόστο</a:t>
            </a:r>
            <a:r>
              <a:rPr lang="el-GR" dirty="0">
                <a:solidFill>
                  <a:schemeClr val="accent3"/>
                </a:solidFill>
              </a:rPr>
              <a:t> από το 1690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3"/>
                </a:solidFill>
              </a:rPr>
              <a:t>  </a:t>
            </a:r>
            <a:r>
              <a:rPr lang="el-GR" dirty="0" smtClean="0">
                <a:solidFill>
                  <a:schemeClr val="accent3"/>
                </a:solidFill>
              </a:rPr>
              <a:t>Τα τέσσερα </a:t>
            </a:r>
            <a:r>
              <a:rPr lang="el-GR" dirty="0">
                <a:solidFill>
                  <a:schemeClr val="accent3"/>
                </a:solidFill>
              </a:rPr>
              <a:t>συμπλέγματα </a:t>
            </a:r>
            <a:r>
              <a:rPr lang="el-GR" dirty="0" smtClean="0">
                <a:solidFill>
                  <a:schemeClr val="accent3"/>
                </a:solidFill>
              </a:rPr>
              <a:t>γλυπτών </a:t>
            </a:r>
            <a:r>
              <a:rPr lang="el-GR" dirty="0">
                <a:solidFill>
                  <a:schemeClr val="accent3"/>
                </a:solidFill>
              </a:rPr>
              <a:t>απεικονίζουν τους Αινεία, Ηρακλή, Πάρη και </a:t>
            </a:r>
            <a:r>
              <a:rPr lang="el-GR" dirty="0" err="1" smtClean="0">
                <a:solidFill>
                  <a:schemeClr val="accent3"/>
                </a:solidFill>
              </a:rPr>
              <a:t>Πλούτωνα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endParaRPr lang="el-GR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3200" i="1" u="sng" dirty="0">
              <a:solidFill>
                <a:schemeClr val="accent3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748970" y="299758"/>
            <a:ext cx="10566470" cy="644494"/>
            <a:chOff x="322247" y="0"/>
            <a:chExt cx="10566470" cy="644494"/>
          </a:xfrm>
        </p:grpSpPr>
        <p:sp>
          <p:nvSpPr>
            <p:cNvPr id="5" name="Ορθογώνιο 4"/>
            <p:cNvSpPr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baseline="0" dirty="0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Palace </a:t>
              </a:r>
              <a:r>
                <a:rPr lang="en-US" sz="3600" i="1" kern="1200" baseline="0" dirty="0" err="1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Mirabell</a:t>
              </a:r>
              <a:endParaRPr lang="el-GR" sz="3600" i="1" kern="12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3074" name="Picture 2" descr="Τα πιο ακριβά παλάτια του κόσμου | Fortunegreec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30" y="4136065"/>
            <a:ext cx="3892919" cy="25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γλυπτό πέγκασου στο παλάτι μίραμπελ, διάσημοι κήποι μίραμπελ, φτερωτό  άγαλμα αλόγου που ήταν πάνω σε μια μικρή λιμνούλα ήταν Εκδοτική Στοκ Εικόνα  - εικόνα από cityscape, ancientness: 212996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2" y="4136065"/>
            <a:ext cx="3915956" cy="26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8970" y="944252"/>
            <a:ext cx="9720073" cy="4784650"/>
          </a:xfrm>
        </p:spPr>
        <p:txBody>
          <a:bodyPr>
            <a:normAutofit/>
          </a:bodyPr>
          <a:lstStyle/>
          <a:p>
            <a:r>
              <a:rPr lang="el-GR" sz="2800" i="1" u="sng" dirty="0" smtClean="0">
                <a:solidFill>
                  <a:schemeClr val="accent3"/>
                </a:solidFill>
              </a:rPr>
              <a:t>Ιστορία &amp; Πολιτισμός: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Το </a:t>
            </a:r>
            <a:r>
              <a:rPr lang="el-GR" dirty="0">
                <a:solidFill>
                  <a:schemeClr val="accent3"/>
                </a:solidFill>
              </a:rPr>
              <a:t>Παλάτι </a:t>
            </a:r>
            <a:r>
              <a:rPr lang="el-GR" dirty="0" err="1">
                <a:solidFill>
                  <a:schemeClr val="accent3"/>
                </a:solidFill>
              </a:rPr>
              <a:t>Μιραμπέλ</a:t>
            </a:r>
            <a:r>
              <a:rPr lang="el-GR" dirty="0">
                <a:solidFill>
                  <a:schemeClr val="accent3"/>
                </a:solidFill>
              </a:rPr>
              <a:t> χτίστηκε το 1606 από τον πρίγκιπα-αρχιεπίσκοπο </a:t>
            </a:r>
            <a:r>
              <a:rPr lang="el-GR" dirty="0" err="1">
                <a:solidFill>
                  <a:schemeClr val="accent3"/>
                </a:solidFill>
              </a:rPr>
              <a:t>Wolf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dirty="0" err="1">
                <a:solidFill>
                  <a:schemeClr val="accent3"/>
                </a:solidFill>
              </a:rPr>
              <a:t>Dietrich</a:t>
            </a:r>
            <a:r>
              <a:rPr lang="el-GR" dirty="0">
                <a:solidFill>
                  <a:schemeClr val="accent3"/>
                </a:solidFill>
              </a:rPr>
              <a:t> για την ερωμένη του, </a:t>
            </a:r>
            <a:r>
              <a:rPr lang="el-GR" dirty="0" err="1">
                <a:solidFill>
                  <a:schemeClr val="accent3"/>
                </a:solidFill>
              </a:rPr>
              <a:t>Salome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dirty="0" err="1">
                <a:solidFill>
                  <a:schemeClr val="accent3"/>
                </a:solidFill>
              </a:rPr>
              <a:t>Alt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>
                <a:solidFill>
                  <a:schemeClr val="accent3"/>
                </a:solidFill>
              </a:rPr>
              <a:t>Αρχικά ονομαζόταν "</a:t>
            </a:r>
            <a:r>
              <a:rPr lang="el-GR" dirty="0" err="1">
                <a:solidFill>
                  <a:schemeClr val="accent3"/>
                </a:solidFill>
              </a:rPr>
              <a:t>Schloss</a:t>
            </a:r>
            <a:r>
              <a:rPr lang="el-GR" dirty="0">
                <a:solidFill>
                  <a:schemeClr val="accent3"/>
                </a:solidFill>
              </a:rPr>
              <a:t> </a:t>
            </a:r>
            <a:r>
              <a:rPr lang="el-GR" dirty="0" err="1">
                <a:solidFill>
                  <a:schemeClr val="accent3"/>
                </a:solidFill>
              </a:rPr>
              <a:t>Altenau</a:t>
            </a:r>
            <a:r>
              <a:rPr lang="el-GR" dirty="0">
                <a:solidFill>
                  <a:schemeClr val="accent3"/>
                </a:solidFill>
              </a:rPr>
              <a:t>" και μετονομάστηκε "</a:t>
            </a:r>
            <a:r>
              <a:rPr lang="el-GR" dirty="0" err="1">
                <a:solidFill>
                  <a:schemeClr val="accent3"/>
                </a:solidFill>
              </a:rPr>
              <a:t>Mirabell</a:t>
            </a:r>
            <a:r>
              <a:rPr lang="el-GR" dirty="0">
                <a:solidFill>
                  <a:schemeClr val="accent3"/>
                </a:solidFill>
              </a:rPr>
              <a:t>" 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>
                <a:solidFill>
                  <a:schemeClr val="accent3"/>
                </a:solidFill>
              </a:rPr>
              <a:t>μετά την εκδίωξη της οικογένειας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3"/>
                </a:solidFill>
              </a:rPr>
              <a:t>Μετά το </a:t>
            </a:r>
            <a:r>
              <a:rPr lang="el-GR" dirty="0" smtClean="0">
                <a:solidFill>
                  <a:schemeClr val="accent3"/>
                </a:solidFill>
              </a:rPr>
              <a:t>1710, ανακατασκευάζεται </a:t>
            </a:r>
            <a:r>
              <a:rPr lang="el-GR" dirty="0">
                <a:solidFill>
                  <a:schemeClr val="accent3"/>
                </a:solidFill>
              </a:rPr>
              <a:t>σε μπαρόκ στιλ σύμφωνα με σχέδια του </a:t>
            </a:r>
            <a:r>
              <a:rPr lang="en-US" dirty="0">
                <a:solidFill>
                  <a:schemeClr val="accent3"/>
                </a:solidFill>
              </a:rPr>
              <a:t>Johann Lukas von Hildebrandt</a:t>
            </a:r>
            <a:r>
              <a:rPr lang="en-US" dirty="0"/>
              <a:t>.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Το 1815 </a:t>
            </a:r>
            <a:r>
              <a:rPr lang="el-GR" dirty="0">
                <a:solidFill>
                  <a:schemeClr val="accent3"/>
                </a:solidFill>
              </a:rPr>
              <a:t> </a:t>
            </a:r>
            <a:r>
              <a:rPr lang="el-GR" dirty="0" smtClean="0">
                <a:solidFill>
                  <a:schemeClr val="accent3"/>
                </a:solidFill>
              </a:rPr>
              <a:t>γεννιέται μέσα στο ανάκτορο </a:t>
            </a:r>
            <a:r>
              <a:rPr lang="el-GR" dirty="0">
                <a:solidFill>
                  <a:schemeClr val="accent3"/>
                </a:solidFill>
              </a:rPr>
              <a:t>ο μελλοντικός βασιλιάς της Ελλάδας, </a:t>
            </a:r>
            <a:r>
              <a:rPr lang="el-GR" dirty="0" err="1">
                <a:solidFill>
                  <a:schemeClr val="accent3"/>
                </a:solidFill>
              </a:rPr>
              <a:t>Όθων</a:t>
            </a:r>
            <a:r>
              <a:rPr lang="el-GR" sz="2400" dirty="0" smtClean="0">
                <a:solidFill>
                  <a:schemeClr val="accent3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4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pPr marL="0" indent="0">
              <a:buNone/>
            </a:pPr>
            <a:endParaRPr lang="el-GR" sz="2000" i="1" u="sng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748970" y="299758"/>
            <a:ext cx="10566470" cy="644494"/>
            <a:chOff x="322247" y="0"/>
            <a:chExt cx="10566470" cy="644494"/>
          </a:xfrm>
        </p:grpSpPr>
        <p:sp>
          <p:nvSpPr>
            <p:cNvPr id="5" name="Ορθογώνιο 4"/>
            <p:cNvSpPr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baseline="0" dirty="0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Palace </a:t>
              </a:r>
              <a:r>
                <a:rPr lang="en-US" sz="3600" i="1" kern="1200" baseline="0" dirty="0" err="1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Mirabell</a:t>
              </a:r>
              <a:endParaRPr lang="el-GR" sz="3600" i="1" kern="12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4098" name="Picture 2" descr="Σάλτσμπουργκ: Η ονειρική γενέτειρα του Μότσαρτ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7" y="4210493"/>
            <a:ext cx="4176555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7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0208" y="944252"/>
            <a:ext cx="11834648" cy="4023360"/>
          </a:xfrm>
        </p:spPr>
        <p:txBody>
          <a:bodyPr>
            <a:normAutofit/>
          </a:bodyPr>
          <a:lstStyle/>
          <a:p>
            <a:r>
              <a:rPr lang="el-GR" sz="2800" i="1" u="sng" dirty="0" smtClean="0">
                <a:solidFill>
                  <a:schemeClr val="accent3"/>
                </a:solidFill>
              </a:rPr>
              <a:t>Φυσικό Περιβάλλον &amp; Βιολογία: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/>
              <a:t> 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Είναι διάσημοι για τη γεωμετρική τους διάταξη, τις μυθολογικές φιγούρες στα αγάλματα και την όμορφη θέα τους προς το κάστρο του Σάλτσμπουργκ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3"/>
                </a:solidFill>
                <a:latin typeface="+mj-lt"/>
              </a:rPr>
              <a:t>Σημερινή χρήση: Είναι δημοφιλής χώρος για γαμήλιες τελετές και δεξιώσεις, ενώ παραμένει ανοιχτός για το κοινό.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  <a:latin typeface="+mj-lt"/>
              </a:rPr>
              <a:t>Φημίζεται 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για 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τη 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μεγάλη ποικιλία λουλουδιών και δέντρων, τα οποία αλλάζουν ανάλογα με την 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εποχή (</a:t>
            </a:r>
            <a:r>
              <a:rPr lang="el-GR" dirty="0" err="1">
                <a:solidFill>
                  <a:schemeClr val="accent3"/>
                </a:solidFill>
                <a:latin typeface="+mj-lt"/>
              </a:rPr>
              <a:t>Π</a:t>
            </a:r>
            <a:r>
              <a:rPr lang="el-GR" dirty="0" err="1" smtClean="0">
                <a:solidFill>
                  <a:schemeClr val="accent3"/>
                </a:solidFill>
                <a:latin typeface="+mj-lt"/>
              </a:rPr>
              <a:t>ιγκόνιες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 ,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Γεράνια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 ,</a:t>
            </a:r>
            <a:r>
              <a:rPr lang="el-GR" dirty="0" err="1" smtClean="0">
                <a:solidFill>
                  <a:schemeClr val="accent3"/>
                </a:solidFill>
                <a:latin typeface="+mj-lt"/>
              </a:rPr>
              <a:t>Καλέντουλες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 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,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l-GR" dirty="0" err="1" smtClean="0">
                <a:solidFill>
                  <a:schemeClr val="accent3"/>
                </a:solidFill>
                <a:latin typeface="+mj-lt"/>
              </a:rPr>
              <a:t>Μετασεκόγια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, Πλάτανος </a:t>
            </a:r>
            <a:r>
              <a:rPr lang="el-GR" dirty="0">
                <a:solidFill>
                  <a:schemeClr val="accent3"/>
                </a:solidFill>
                <a:latin typeface="+mj-lt"/>
              </a:rPr>
              <a:t>του 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Λονδίνου </a:t>
            </a:r>
            <a:r>
              <a:rPr lang="el-GR" dirty="0" err="1" smtClean="0">
                <a:solidFill>
                  <a:schemeClr val="accent3"/>
                </a:solidFill>
                <a:latin typeface="+mj-lt"/>
              </a:rPr>
              <a:t>κ.α</a:t>
            </a:r>
            <a:r>
              <a:rPr lang="el-GR" dirty="0" smtClean="0">
                <a:solidFill>
                  <a:schemeClr val="accent3"/>
                </a:solidFill>
                <a:latin typeface="+mj-lt"/>
              </a:rPr>
              <a:t>)</a:t>
            </a:r>
            <a:endParaRPr lang="el-GR" dirty="0">
              <a:solidFill>
                <a:schemeClr val="accent3"/>
              </a:solidFill>
              <a:latin typeface="+mj-lt"/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l-GR" sz="2400" i="1" u="sng" dirty="0">
              <a:solidFill>
                <a:schemeClr val="accent3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748970" y="299758"/>
            <a:ext cx="10566470" cy="644494"/>
            <a:chOff x="322247" y="0"/>
            <a:chExt cx="10566470" cy="644494"/>
          </a:xfrm>
        </p:grpSpPr>
        <p:sp>
          <p:nvSpPr>
            <p:cNvPr id="5" name="Ορθογώνιο 4"/>
            <p:cNvSpPr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baseline="0" dirty="0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Palace </a:t>
              </a:r>
              <a:r>
                <a:rPr lang="en-US" sz="3600" i="1" kern="1200" baseline="0" dirty="0" err="1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Mirabell</a:t>
              </a:r>
              <a:endParaRPr lang="el-GR" sz="3600" i="1" kern="12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5122" name="Picture 2" descr="Mirabell Palace: Ένα μπαρόκ αριστούργημα στο Σάλτσμπουργκ | Kenz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503"/>
            <a:ext cx="12191999" cy="39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8183" y="1050620"/>
            <a:ext cx="7333997" cy="5539366"/>
          </a:xfrm>
        </p:spPr>
        <p:txBody>
          <a:bodyPr>
            <a:normAutofit/>
          </a:bodyPr>
          <a:lstStyle/>
          <a:p>
            <a:r>
              <a:rPr lang="el-GR" sz="2800" i="1" u="sng" dirty="0" smtClean="0">
                <a:solidFill>
                  <a:schemeClr val="accent3"/>
                </a:solidFill>
              </a:rPr>
              <a:t>Μουσική &amp; Πολιτιστική Κληρονομιά: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Το </a:t>
            </a:r>
            <a:r>
              <a:rPr lang="el-GR" dirty="0">
                <a:solidFill>
                  <a:schemeClr val="accent3"/>
                </a:solidFill>
              </a:rPr>
              <a:t>Παλάτι </a:t>
            </a:r>
            <a:r>
              <a:rPr lang="el-GR" dirty="0" err="1" smtClean="0">
                <a:solidFill>
                  <a:schemeClr val="accent3"/>
                </a:solidFill>
              </a:rPr>
              <a:t>Μιραμπελ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>
                <a:solidFill>
                  <a:schemeClr val="accent3"/>
                </a:solidFill>
              </a:rPr>
              <a:t>φιλοξενεί </a:t>
            </a:r>
            <a:r>
              <a:rPr lang="el-GR" dirty="0" smtClean="0">
                <a:solidFill>
                  <a:schemeClr val="accent3"/>
                </a:solidFill>
              </a:rPr>
              <a:t>τακτικά </a:t>
            </a:r>
            <a:r>
              <a:rPr lang="el-GR" dirty="0">
                <a:solidFill>
                  <a:schemeClr val="accent3"/>
                </a:solidFill>
              </a:rPr>
              <a:t>κλασικές μουσικές παραστάσεις, συναυλίες και εκδηλώσεις, συχνά με αναφορές στον </a:t>
            </a:r>
            <a:r>
              <a:rPr lang="el-GR" dirty="0" err="1" smtClean="0">
                <a:solidFill>
                  <a:schemeClr val="accent3"/>
                </a:solidFill>
              </a:rPr>
              <a:t>Μότσαρτ.Οι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>
                <a:solidFill>
                  <a:schemeClr val="accent3"/>
                </a:solidFill>
              </a:rPr>
              <a:t>συναυλίες </a:t>
            </a:r>
            <a:r>
              <a:rPr lang="el-GR" dirty="0" smtClean="0">
                <a:solidFill>
                  <a:schemeClr val="accent3"/>
                </a:solidFill>
              </a:rPr>
              <a:t> πραγματοποιούνται στην </a:t>
            </a:r>
            <a:r>
              <a:rPr lang="el-GR" dirty="0">
                <a:solidFill>
                  <a:schemeClr val="accent3"/>
                </a:solidFill>
              </a:rPr>
              <a:t>αίθουσα </a:t>
            </a:r>
            <a:r>
              <a:rPr lang="el-GR" dirty="0" err="1">
                <a:solidFill>
                  <a:schemeClr val="accent3"/>
                </a:solidFill>
              </a:rPr>
              <a:t>Marmorsaal</a:t>
            </a:r>
            <a:r>
              <a:rPr lang="el-GR" dirty="0">
                <a:solidFill>
                  <a:schemeClr val="accent3"/>
                </a:solidFill>
              </a:rPr>
              <a:t> (Αίθουσα Μαρμάρου</a:t>
            </a:r>
            <a:r>
              <a:rPr lang="el-GR" dirty="0" smtClean="0">
                <a:solidFill>
                  <a:schemeClr val="accent3"/>
                </a:solidFill>
              </a:rPr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l-GR" dirty="0" smtClean="0">
              <a:solidFill>
                <a:schemeClr val="accent3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l-GR" dirty="0">
              <a:solidFill>
                <a:schemeClr val="accent3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accent3"/>
                </a:solidFill>
              </a:rPr>
              <a:t>Η οικογένεια Μότσαρτ, συμπεριλαμβανομένου του </a:t>
            </a:r>
            <a:r>
              <a:rPr lang="en-US" dirty="0" smtClean="0">
                <a:solidFill>
                  <a:schemeClr val="accent3"/>
                </a:solidFill>
              </a:rPr>
              <a:t>Wolfgang Amadeus Mozart</a:t>
            </a:r>
            <a:r>
              <a:rPr lang="el-GR" baseline="30000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chemeClr val="accent3"/>
                </a:solidFill>
              </a:rPr>
              <a:t>σε ηλικία 6 ετών, έδωσε συναυλίες στην μαρμάρινη αίθουσα του παλατιού.</a:t>
            </a:r>
            <a:endParaRPr lang="el-GR" i="1" u="sng" dirty="0">
              <a:solidFill>
                <a:schemeClr val="accent3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34089" y="114987"/>
            <a:ext cx="10566470" cy="644494"/>
            <a:chOff x="322247" y="0"/>
            <a:chExt cx="10566470" cy="644494"/>
          </a:xfrm>
        </p:grpSpPr>
        <p:sp>
          <p:nvSpPr>
            <p:cNvPr id="7" name="Ορθογώνιο 6"/>
            <p:cNvSpPr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322247" y="0"/>
              <a:ext cx="10566470" cy="644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baseline="0" dirty="0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Palace </a:t>
              </a:r>
              <a:r>
                <a:rPr lang="en-US" sz="3600" i="1" kern="1200" baseline="0" dirty="0" err="1" smtClean="0">
                  <a:solidFill>
                    <a:schemeClr val="accent3"/>
                  </a:solidFill>
                  <a:latin typeface="Baskerville Old Face" panose="02020602080505020303" pitchFamily="18" charset="0"/>
                </a:rPr>
                <a:t>Mirabell</a:t>
              </a:r>
              <a:endParaRPr lang="el-GR" sz="3600" i="1" kern="12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026" name="Picture 2" descr="Wolfgang Amadeus Mozart - Simple English Wikipedia, the free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0" y="759481"/>
            <a:ext cx="4759820" cy="60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9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, thank you card, thanks Template | PosterMy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59" y="-19574"/>
            <a:ext cx="12248459" cy="68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Ολοκλήρωμα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Ολοκλήρωμα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ήρωμα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206</Words>
  <Application>Microsoft Office PowerPoint</Application>
  <PresentationFormat>Ευρεία οθόνη</PresentationFormat>
  <Paragraphs>36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Calibri</vt:lpstr>
      <vt:lpstr>Tw Cen MT</vt:lpstr>
      <vt:lpstr>Tw Cen MT Condensed</vt:lpstr>
      <vt:lpstr>Wingdings</vt:lpstr>
      <vt:lpstr>Wingdings 3</vt:lpstr>
      <vt:lpstr>Ολοκλήρωμα</vt:lpstr>
      <vt:lpstr>PALACE Mirabelle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PALACE Mirabelle</dc:title>
  <dc:creator>us</dc:creator>
  <cp:lastModifiedBy>Irene</cp:lastModifiedBy>
  <cp:revision>15</cp:revision>
  <dcterms:created xsi:type="dcterms:W3CDTF">2025-11-09T08:40:02Z</dcterms:created>
  <dcterms:modified xsi:type="dcterms:W3CDTF">2025-11-15T07:45:08Z</dcterms:modified>
</cp:coreProperties>
</file>