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  <p:sldId id="262" r:id="rId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-10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86D3-8151-4161-AEBB-250541662D03}" type="datetimeFigureOut">
              <a:rPr lang="el-GR" smtClean="0"/>
              <a:pPr/>
              <a:t>22/09/2026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9AA45-E8CC-400B-9865-CC7A3E602D9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72078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86D3-8151-4161-AEBB-250541662D03}" type="datetimeFigureOut">
              <a:rPr lang="el-GR" smtClean="0"/>
              <a:pPr/>
              <a:t>22/09/2026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9AA45-E8CC-400B-9865-CC7A3E602D9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836275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86D3-8151-4161-AEBB-250541662D03}" type="datetimeFigureOut">
              <a:rPr lang="el-GR" smtClean="0"/>
              <a:pPr/>
              <a:t>22/09/2026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9AA45-E8CC-400B-9865-CC7A3E602D9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423618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86D3-8151-4161-AEBB-250541662D03}" type="datetimeFigureOut">
              <a:rPr lang="el-GR" smtClean="0"/>
              <a:pPr/>
              <a:t>22/09/2026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9AA45-E8CC-400B-9865-CC7A3E602D9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370687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86D3-8151-4161-AEBB-250541662D03}" type="datetimeFigureOut">
              <a:rPr lang="el-GR" smtClean="0"/>
              <a:pPr/>
              <a:t>22/09/2026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9AA45-E8CC-400B-9865-CC7A3E602D9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448619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86D3-8151-4161-AEBB-250541662D03}" type="datetimeFigureOut">
              <a:rPr lang="el-GR" smtClean="0"/>
              <a:pPr/>
              <a:t>22/09/2026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9AA45-E8CC-400B-9865-CC7A3E602D9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005156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86D3-8151-4161-AEBB-250541662D03}" type="datetimeFigureOut">
              <a:rPr lang="el-GR" smtClean="0"/>
              <a:pPr/>
              <a:t>22/09/2026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9AA45-E8CC-400B-9865-CC7A3E602D9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117780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86D3-8151-4161-AEBB-250541662D03}" type="datetimeFigureOut">
              <a:rPr lang="el-GR" smtClean="0"/>
              <a:pPr/>
              <a:t>22/09/2026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9AA45-E8CC-400B-9865-CC7A3E602D9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569814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86D3-8151-4161-AEBB-250541662D03}" type="datetimeFigureOut">
              <a:rPr lang="el-GR" smtClean="0"/>
              <a:pPr/>
              <a:t>22/09/2026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9AA45-E8CC-400B-9865-CC7A3E602D9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252209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86D3-8151-4161-AEBB-250541662D03}" type="datetimeFigureOut">
              <a:rPr lang="el-GR" smtClean="0"/>
              <a:pPr/>
              <a:t>22/09/2026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9AA45-E8CC-400B-9865-CC7A3E602D9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92599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886D3-8151-4161-AEBB-250541662D03}" type="datetimeFigureOut">
              <a:rPr lang="el-GR" smtClean="0"/>
              <a:pPr/>
              <a:t>22/09/2026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9AA45-E8CC-400B-9865-CC7A3E602D9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930851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886D3-8151-4161-AEBB-250541662D03}" type="datetimeFigureOut">
              <a:rPr lang="el-GR" smtClean="0"/>
              <a:pPr/>
              <a:t>22/09/2026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9AA45-E8CC-400B-9865-CC7A3E602D9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93324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 smtClean="0">
                <a:solidFill>
                  <a:schemeClr val="accent6">
                    <a:lumMod val="50000"/>
                  </a:schemeClr>
                </a:solidFill>
              </a:rPr>
              <a:t>ΕΙΣΟΔΗΜΑ</a:t>
            </a:r>
            <a:endParaRPr lang="el-GR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530353"/>
            <a:ext cx="6172200" cy="5925312"/>
          </a:xfrm>
        </p:spPr>
      </p:pic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l-GR" dirty="0" smtClean="0"/>
              <a:t>Τα χρήματα που αποκτά κάποιος από εργασία, μίσθωση, καταθέσεις ή άλλη πηγή (κέρδη τυχερών </a:t>
            </a:r>
            <a:r>
              <a:rPr lang="el-GR" dirty="0" err="1" smtClean="0"/>
              <a:t>παιχνιδιών,επενδύσεις,μετοχές,ομόλογα</a:t>
            </a:r>
            <a:r>
              <a:rPr lang="el-GR" dirty="0" smtClean="0"/>
              <a:t>)</a:t>
            </a:r>
          </a:p>
          <a:p>
            <a:r>
              <a:rPr lang="el-GR" b="1" dirty="0" smtClean="0"/>
              <a:t>και συνήθως φορολογείται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902668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ΕΠΑΓΓΕΛΜΑΤΑ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596" y="645241"/>
            <a:ext cx="6172200" cy="5792135"/>
          </a:xfrm>
        </p:spPr>
      </p:pic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l-GR" dirty="0" smtClean="0"/>
              <a:t>ΠΟΙΑ ΕΠΑΓΓΕΛΜΑΤΑ ΕΊΝΑΙ ΣΩΜΑΤΙΚΑ ΚΑΙ ΠΟΙΑ ΠΝΕΥΜΑΤΙΚΑ;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639581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 smtClean="0">
                <a:solidFill>
                  <a:schemeClr val="accent2">
                    <a:lumMod val="50000"/>
                  </a:schemeClr>
                </a:solidFill>
              </a:rPr>
              <a:t>ΠΡΟΪΟΝΤΑ ΚΑΙ </a:t>
            </a:r>
            <a:br>
              <a:rPr lang="el-GR" b="1" u="sng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l-GR" b="1" u="sng" dirty="0" smtClean="0">
                <a:solidFill>
                  <a:schemeClr val="accent2">
                    <a:lumMod val="50000"/>
                  </a:schemeClr>
                </a:solidFill>
              </a:rPr>
              <a:t>ΥΠΗΡΕΣΙΕΣ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879" y="457200"/>
            <a:ext cx="6172200" cy="5411788"/>
          </a:xfrm>
        </p:spPr>
      </p:pic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l-GR" dirty="0" smtClean="0"/>
              <a:t>Προϊόντα ότι έχει τιμή ( </a:t>
            </a:r>
            <a:r>
              <a:rPr lang="el-GR" dirty="0" err="1" smtClean="0"/>
              <a:t>ρούχα,τρόφιμα</a:t>
            </a:r>
            <a:r>
              <a:rPr lang="el-GR" dirty="0" smtClean="0"/>
              <a:t>)</a:t>
            </a:r>
          </a:p>
          <a:p>
            <a:r>
              <a:rPr lang="el-GR" dirty="0" smtClean="0"/>
              <a:t>Υπηρεσίες ,(</a:t>
            </a:r>
            <a:r>
              <a:rPr lang="el-GR" dirty="0" err="1" smtClean="0"/>
              <a:t>εξετάσεις,μαθήματα</a:t>
            </a:r>
            <a:r>
              <a:rPr lang="el-GR" dirty="0" smtClean="0"/>
              <a:t>, λογιστικά</a:t>
            </a:r>
            <a:r>
              <a:rPr lang="el-GR" smtClean="0"/>
              <a:t>) ο ειδικός </a:t>
            </a:r>
            <a:r>
              <a:rPr lang="el-GR" dirty="0" smtClean="0"/>
              <a:t>προσφέρει τις γνώσεις του. 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1398623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ΠΡΟΫΠΟΘΕΣΕΙΣ 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457200"/>
            <a:ext cx="6172200" cy="5411788"/>
          </a:xfrm>
        </p:spPr>
      </p:pic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l-GR" dirty="0" smtClean="0"/>
              <a:t>ΕΡΓΑΣΙΑ- ΚΟΠΟΣ</a:t>
            </a:r>
          </a:p>
          <a:p>
            <a:pPr marL="342900" indent="-342900">
              <a:buAutoNum type="arabicPeriod"/>
            </a:pPr>
            <a:r>
              <a:rPr lang="el-GR" dirty="0" smtClean="0"/>
              <a:t>ΕΙΣΟΔΗΜΑ- ΧΡΗΜΑ</a:t>
            </a:r>
          </a:p>
        </p:txBody>
      </p:sp>
    </p:spTree>
    <p:extLst>
      <p:ext uri="{BB962C8B-B14F-4D97-AF65-F5344CB8AC3E}">
        <p14:creationId xmlns="" xmlns:p14="http://schemas.microsoft.com/office/powerpoint/2010/main" val="2979465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704" y="1207008"/>
            <a:ext cx="8716591" cy="39044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66582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52" y="603504"/>
            <a:ext cx="10823448" cy="5916168"/>
          </a:xfrm>
        </p:spPr>
      </p:pic>
    </p:spTree>
    <p:extLst>
      <p:ext uri="{BB962C8B-B14F-4D97-AF65-F5344CB8AC3E}">
        <p14:creationId xmlns="" xmlns:p14="http://schemas.microsoft.com/office/powerpoint/2010/main" val="37288314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60</Words>
  <Application>Microsoft Office PowerPoint</Application>
  <PresentationFormat>Προσαρμογή</PresentationFormat>
  <Paragraphs>11</Paragraphs>
  <Slides>6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7" baseType="lpstr">
      <vt:lpstr>Θέμα του Office</vt:lpstr>
      <vt:lpstr>ΕΙΣΟΔΗΜΑ</vt:lpstr>
      <vt:lpstr>ΕΠΑΓΓΕΛΜΑΤΑ</vt:lpstr>
      <vt:lpstr>ΠΡΟΪΟΝΤΑ ΚΑΙ  ΥΠΗΡΕΣΙΕΣ </vt:lpstr>
      <vt:lpstr>ΠΡΟΫΠΟΘΕΣΕΙΣ </vt:lpstr>
      <vt:lpstr>Διαφάνεια 5</vt:lpstr>
      <vt:lpstr>Διαφάνεια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Στέλλα Κολοβού</dc:creator>
  <cp:lastModifiedBy>User</cp:lastModifiedBy>
  <cp:revision>8</cp:revision>
  <dcterms:created xsi:type="dcterms:W3CDTF">2025-10-20T14:01:55Z</dcterms:created>
  <dcterms:modified xsi:type="dcterms:W3CDTF">2026-09-22T05:40:30Z</dcterms:modified>
</cp:coreProperties>
</file>