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6D3-8151-4161-AEBB-250541662D03}" type="datetimeFigureOut">
              <a:rPr lang="el-GR" smtClean="0"/>
              <a:t>20/10/2025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AA45-E8CC-400B-9865-CC7A3E602D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78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6D3-8151-4161-AEBB-250541662D03}" type="datetimeFigureOut">
              <a:rPr lang="el-GR" smtClean="0"/>
              <a:t>20/10/2025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AA45-E8CC-400B-9865-CC7A3E602D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59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6D3-8151-4161-AEBB-250541662D03}" type="datetimeFigureOut">
              <a:rPr lang="el-GR" smtClean="0"/>
              <a:t>20/10/2025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AA45-E8CC-400B-9865-CC7A3E602D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85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6D3-8151-4161-AEBB-250541662D03}" type="datetimeFigureOut">
              <a:rPr lang="el-GR" smtClean="0"/>
              <a:t>20/10/2025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AA45-E8CC-400B-9865-CC7A3E602D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627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6D3-8151-4161-AEBB-250541662D03}" type="datetimeFigureOut">
              <a:rPr lang="el-GR" smtClean="0"/>
              <a:t>20/10/2025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AA45-E8CC-400B-9865-CC7A3E602D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61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6D3-8151-4161-AEBB-250541662D03}" type="datetimeFigureOut">
              <a:rPr lang="el-GR" smtClean="0"/>
              <a:t>20/10/2025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AA45-E8CC-400B-9865-CC7A3E602D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068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6D3-8151-4161-AEBB-250541662D03}" type="datetimeFigureOut">
              <a:rPr lang="el-GR" smtClean="0"/>
              <a:t>20/10/2025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AA45-E8CC-400B-9865-CC7A3E602D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61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6D3-8151-4161-AEBB-250541662D03}" type="datetimeFigureOut">
              <a:rPr lang="el-GR" smtClean="0"/>
              <a:t>20/10/2025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AA45-E8CC-400B-9865-CC7A3E602D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15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6D3-8151-4161-AEBB-250541662D03}" type="datetimeFigureOut">
              <a:rPr lang="el-GR" smtClean="0"/>
              <a:t>20/10/2025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AA45-E8CC-400B-9865-CC7A3E602D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778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6D3-8151-4161-AEBB-250541662D03}" type="datetimeFigureOut">
              <a:rPr lang="el-GR" smtClean="0"/>
              <a:t>20/10/2025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AA45-E8CC-400B-9865-CC7A3E602D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981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86D3-8151-4161-AEBB-250541662D03}" type="datetimeFigureOut">
              <a:rPr lang="el-GR" smtClean="0"/>
              <a:t>20/10/2025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AA45-E8CC-400B-9865-CC7A3E602D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20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86D3-8151-4161-AEBB-250541662D03}" type="datetimeFigureOut">
              <a:rPr lang="el-GR" smtClean="0"/>
              <a:t>20/10/2025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AA45-E8CC-400B-9865-CC7A3E602D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324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ΕΙΣΟΔΗΜΑ</a:t>
            </a:r>
            <a:endParaRPr lang="el-GR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530353"/>
            <a:ext cx="6172200" cy="5925312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266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96" y="645241"/>
            <a:ext cx="6172200" cy="579213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ΠΟΙΑ ΕΠΑΓΓΕΛΜΑΤΑ ΕΊΝΑΙ ΣΩΜΑΤΙΚΑ ΚΑΙ ΠΟΙΑ ΠΝΕΥΜΑΤΙΚΑ;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958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chemeClr val="accent2">
                    <a:lumMod val="50000"/>
                  </a:schemeClr>
                </a:solidFill>
              </a:rPr>
              <a:t>ΠΡΟΪΟΝΤΑ ΚΑΙ </a:t>
            </a:r>
            <a:br>
              <a:rPr lang="el-GR" b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b="1" u="sng" dirty="0" smtClean="0">
                <a:solidFill>
                  <a:schemeClr val="accent2">
                    <a:lumMod val="50000"/>
                  </a:schemeClr>
                </a:solidFill>
              </a:rPr>
              <a:t>ΥΠΗΡΕΣΙΕΣ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20" y="457200"/>
            <a:ext cx="6172200" cy="5411788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862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ΠΡΟΫΠΟΘΕΣΕΙΣ 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457200"/>
            <a:ext cx="6172200" cy="5411788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l-GR" dirty="0" smtClean="0"/>
              <a:t>ΕΡΓΑΣΙΑ- ΚΟΠΟΣ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ΕΙΣΟΔΗΜΑ- ΧΡΗΜΑ</a:t>
            </a:r>
          </a:p>
        </p:txBody>
      </p:sp>
    </p:spTree>
    <p:extLst>
      <p:ext uri="{BB962C8B-B14F-4D97-AF65-F5344CB8AC3E}">
        <p14:creationId xmlns:p14="http://schemas.microsoft.com/office/powerpoint/2010/main" val="297946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04" y="1207008"/>
            <a:ext cx="8716591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8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794893"/>
            <a:ext cx="11338560" cy="5811838"/>
          </a:xfrm>
        </p:spPr>
      </p:pic>
    </p:spTree>
    <p:extLst>
      <p:ext uri="{BB962C8B-B14F-4D97-AF65-F5344CB8AC3E}">
        <p14:creationId xmlns:p14="http://schemas.microsoft.com/office/powerpoint/2010/main" val="31291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03504"/>
            <a:ext cx="10823448" cy="5916168"/>
          </a:xfrm>
        </p:spPr>
      </p:pic>
    </p:spTree>
    <p:extLst>
      <p:ext uri="{BB962C8B-B14F-4D97-AF65-F5344CB8AC3E}">
        <p14:creationId xmlns:p14="http://schemas.microsoft.com/office/powerpoint/2010/main" val="3728831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</Words>
  <Application>Microsoft Office PowerPoint</Application>
  <PresentationFormat>Ευρεία οθόνη</PresentationFormat>
  <Paragraphs>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ΕΙΣΟΔΗΜΑ</vt:lpstr>
      <vt:lpstr>ΕΠΑΓΓΕΛΜΑΤΑ</vt:lpstr>
      <vt:lpstr>ΠΡΟΪΟΝΤΑ ΚΑΙ  ΥΠΗΡΕΣΙΕΣ </vt:lpstr>
      <vt:lpstr>ΠΡΟΫΠΟΘΕΣΕΙΣ 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Στέλλα Κολοβού</dc:creator>
  <cp:lastModifiedBy>Στέλλα Κολοβού</cp:lastModifiedBy>
  <cp:revision>5</cp:revision>
  <dcterms:created xsi:type="dcterms:W3CDTF">2025-10-20T14:01:55Z</dcterms:created>
  <dcterms:modified xsi:type="dcterms:W3CDTF">2025-10-20T14:14:19Z</dcterms:modified>
</cp:coreProperties>
</file>