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553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624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681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8049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3111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966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7151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776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314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715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9869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A40CB-BBCF-450A-B0FB-33130626C820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FF48F-86FC-4455-936A-DC458251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801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u="sng" dirty="0" smtClean="0"/>
              <a:t>ΑΝΑΓΚΕΣ</a:t>
            </a:r>
            <a:endParaRPr lang="el-GR" b="1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Το δυσάρεστο αίσθημα </a:t>
            </a:r>
          </a:p>
          <a:p>
            <a:pPr marL="0" indent="0">
              <a:buNone/>
            </a:pPr>
            <a:r>
              <a:rPr lang="el-GR" dirty="0" smtClean="0"/>
              <a:t>που δημιουργείται </a:t>
            </a:r>
          </a:p>
          <a:p>
            <a:pPr marL="0" indent="0">
              <a:buNone/>
            </a:pPr>
            <a:r>
              <a:rPr lang="el-GR" dirty="0" smtClean="0"/>
              <a:t>από κάποια έλλειψη </a:t>
            </a:r>
          </a:p>
          <a:p>
            <a:pPr marL="0" indent="0">
              <a:buNone/>
            </a:pPr>
            <a:r>
              <a:rPr lang="el-GR" dirty="0" smtClean="0"/>
              <a:t>και συνοδεύεται από </a:t>
            </a:r>
          </a:p>
          <a:p>
            <a:pPr marL="0" indent="0">
              <a:buNone/>
            </a:pPr>
            <a:r>
              <a:rPr lang="el-GR" dirty="0" smtClean="0"/>
              <a:t>την προσπάθεια του </a:t>
            </a:r>
          </a:p>
          <a:p>
            <a:pPr marL="0" indent="0">
              <a:buNone/>
            </a:pPr>
            <a:r>
              <a:rPr lang="el-GR" dirty="0" smtClean="0"/>
              <a:t>ανθρώπου να το </a:t>
            </a:r>
          </a:p>
          <a:p>
            <a:pPr marL="0" indent="0">
              <a:buNone/>
            </a:pPr>
            <a:r>
              <a:rPr lang="el-GR" dirty="0" smtClean="0"/>
              <a:t>εξουδετερώσει.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5584" y="1831818"/>
            <a:ext cx="4100440" cy="3938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957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u="sng" dirty="0" smtClean="0">
                <a:solidFill>
                  <a:schemeClr val="accent6">
                    <a:lumMod val="50000"/>
                  </a:schemeClr>
                </a:solidFill>
              </a:rPr>
              <a:t>ΦΥΣΙΚΕΣ ΑΝΑΓΚΕΣ Ή ΑΝΑΓΚΕΣ ΕΠΙΒΙΩΣΗΣ</a:t>
            </a:r>
            <a:endParaRPr lang="el-GR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5488" y="1622139"/>
            <a:ext cx="2359152" cy="2143125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5096" y="1622139"/>
            <a:ext cx="2743200" cy="2143125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139" y="1622138"/>
            <a:ext cx="2609850" cy="2143125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2508" y="4222178"/>
            <a:ext cx="2847975" cy="2206054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79108" y="4222178"/>
            <a:ext cx="2819400" cy="220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1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u="sng" dirty="0" smtClean="0"/>
              <a:t>ΚΟΙΝΩΝΙΚΕΣ ΑΝΑΓΚΕΣ Ή ΑΝΑΓΚΕΣ ΠΟΛΙΤΙΣΜΟΥ</a:t>
            </a:r>
            <a:endParaRPr lang="el-GR" sz="4000" b="1" u="sng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682" y="1690687"/>
            <a:ext cx="2857500" cy="1817369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6727" y="1690687"/>
            <a:ext cx="2409825" cy="1895475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901" y="4088701"/>
            <a:ext cx="1990725" cy="1990725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4815" y="4088701"/>
            <a:ext cx="2533650" cy="1990725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50530" y="4088700"/>
            <a:ext cx="2857500" cy="1990725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97152" y="1660206"/>
            <a:ext cx="3385376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13422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30</Words>
  <Application>Microsoft Office PowerPoint</Application>
  <PresentationFormat>Ευρεία οθόνη</PresentationFormat>
  <Paragraphs>10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ΑΝΑΓΚΕΣ</vt:lpstr>
      <vt:lpstr>ΦΥΣΙΚΕΣ ΑΝΑΓΚΕΣ Ή ΑΝΑΓΚΕΣ ΕΠΙΒΙΩΣΗΣ</vt:lpstr>
      <vt:lpstr>ΚΟΙΝΩΝΙΚΕΣ ΑΝΑΓΚΕΣ Ή ΑΝΑΓΚΕΣ ΠΟΛΙΤΙΣΜΟΥ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ΑΝΑΓΚΕΣ</dc:title>
  <dc:creator>Στέλλα Κολοβού</dc:creator>
  <cp:lastModifiedBy>Στέλλα Κολοβού</cp:lastModifiedBy>
  <cp:revision>2</cp:revision>
  <dcterms:created xsi:type="dcterms:W3CDTF">2025-10-22T13:05:49Z</dcterms:created>
  <dcterms:modified xsi:type="dcterms:W3CDTF">2025-10-22T13:19:55Z</dcterms:modified>
</cp:coreProperties>
</file>