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28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7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72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66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3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96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18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65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8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10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3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80A3-67E0-4D97-B4AE-075FC25273D9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43BE5D-1F5F-43E7-A0C8-91C9D9E65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5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4.2 ΜΟΡΦΕΣ ΑΓΟΡΑΣ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75" y="2133599"/>
            <a:ext cx="9353465" cy="4082005"/>
          </a:xfrm>
        </p:spPr>
      </p:pic>
    </p:spTree>
    <p:extLst>
      <p:ext uri="{BB962C8B-B14F-4D97-AF65-F5344CB8AC3E}">
        <p14:creationId xmlns:p14="http://schemas.microsoft.com/office/powerpoint/2010/main" val="14837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Δ</a:t>
            </a:r>
            <a:r>
              <a:rPr lang="el-GR" b="1" u="sng" smtClean="0">
                <a:solidFill>
                  <a:srgbClr val="0070C0"/>
                </a:solidFill>
              </a:rPr>
              <a:t>. </a:t>
            </a:r>
            <a:r>
              <a:rPr lang="el-GR" b="1" u="sng" dirty="0">
                <a:solidFill>
                  <a:srgbClr val="0070C0"/>
                </a:solidFill>
              </a:rPr>
              <a:t>ΟΛΙΓΟΠΩΛΙΟ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16" y="2125662"/>
            <a:ext cx="3724603" cy="377825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5" y="2125662"/>
            <a:ext cx="4132104" cy="3778250"/>
          </a:xfrm>
        </p:spPr>
      </p:pic>
    </p:spTree>
    <p:extLst>
      <p:ext uri="{BB962C8B-B14F-4D97-AF65-F5344CB8AC3E}">
        <p14:creationId xmlns:p14="http://schemas.microsoft.com/office/powerpoint/2010/main" val="14003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0070C0"/>
                </a:solidFill>
              </a:rPr>
              <a:t>Γ. ΟΛΙΓΟΠΩΛΙΟ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94411"/>
            <a:ext cx="4313237" cy="225662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918035"/>
            <a:ext cx="4313238" cy="2193505"/>
          </a:xfrm>
        </p:spPr>
      </p:pic>
    </p:spTree>
    <p:extLst>
      <p:ext uri="{BB962C8B-B14F-4D97-AF65-F5344CB8AC3E}">
        <p14:creationId xmlns:p14="http://schemas.microsoft.com/office/powerpoint/2010/main" val="39173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0070C0"/>
                </a:solidFill>
              </a:rPr>
              <a:t>Γ. ΟΛΙΓΟΠΩΛΙΟ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5" y="2402392"/>
            <a:ext cx="4313237" cy="3141881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64" y="2402393"/>
            <a:ext cx="4313238" cy="3141880"/>
          </a:xfrm>
        </p:spPr>
      </p:pic>
    </p:spTree>
    <p:extLst>
      <p:ext uri="{BB962C8B-B14F-4D97-AF65-F5344CB8AC3E}">
        <p14:creationId xmlns:p14="http://schemas.microsoft.com/office/powerpoint/2010/main" val="6911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ΠΕΡΙΟΡΙΣΜΟΙ ΕΙΣΟΔΟΥ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01" y="2101738"/>
            <a:ext cx="8192643" cy="3610479"/>
          </a:xfrm>
        </p:spPr>
      </p:pic>
    </p:spTree>
    <p:extLst>
      <p:ext uri="{BB962C8B-B14F-4D97-AF65-F5344CB8AC3E}">
        <p14:creationId xmlns:p14="http://schemas.microsoft.com/office/powerpoint/2010/main" val="2974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ΣΥΓΚΡΙΣΗ ΜΟΡΦΩΝ ΑΓΟΡΑΣ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4" y="1446835"/>
            <a:ext cx="9219270" cy="5127585"/>
          </a:xfrm>
        </p:spPr>
      </p:pic>
    </p:spTree>
    <p:extLst>
      <p:ext uri="{BB962C8B-B14F-4D97-AF65-F5344CB8AC3E}">
        <p14:creationId xmlns:p14="http://schemas.microsoft.com/office/powerpoint/2010/main" val="614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696901" y="740780"/>
            <a:ext cx="67133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0" u="sng" dirty="0" smtClean="0">
                <a:solidFill>
                  <a:srgbClr val="0070C0"/>
                </a:solidFill>
                <a:effectLst/>
                <a:latin typeface="Google Sans"/>
              </a:rPr>
              <a:t>ΑΝΑΚΕΦΑΛΑΙΩΣΗ</a:t>
            </a:r>
          </a:p>
          <a:p>
            <a:endParaRPr lang="el-GR" sz="2000" b="1" i="0" u="sng" dirty="0" smtClean="0">
              <a:solidFill>
                <a:srgbClr val="0070C0"/>
              </a:solidFill>
              <a:effectLst/>
              <a:latin typeface="Google Sans"/>
            </a:endParaRPr>
          </a:p>
          <a:p>
            <a:pPr algn="ctr"/>
            <a:r>
              <a:rPr lang="el-GR" sz="2000" b="1" u="sng" dirty="0">
                <a:solidFill>
                  <a:srgbClr val="0070C0"/>
                </a:solidFill>
                <a:latin typeface="Google Sans"/>
              </a:rPr>
              <a:t>Δ</a:t>
            </a:r>
            <a:r>
              <a:rPr lang="el-GR" sz="2000" b="1" i="0" u="sng" dirty="0" smtClean="0">
                <a:solidFill>
                  <a:srgbClr val="0070C0"/>
                </a:solidFill>
                <a:effectLst/>
                <a:latin typeface="Google Sans"/>
              </a:rPr>
              <a:t>. Ολιγοπώλιο:</a:t>
            </a:r>
          </a:p>
          <a:p>
            <a:pPr algn="ctr"/>
            <a:endParaRPr lang="el-GR" sz="2000" b="1" i="0" u="sng" dirty="0" smtClean="0">
              <a:solidFill>
                <a:srgbClr val="0070C0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1" i="0" dirty="0" smtClean="0">
                <a:solidFill>
                  <a:srgbClr val="0A0A0A"/>
                </a:solidFill>
                <a:effectLst/>
                <a:latin typeface="Google Sans"/>
              </a:rPr>
              <a:t>Λίγες μεγάλες επιχειρήσεις κυριαρχούν στην αγορά.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b="1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1" i="0" dirty="0" smtClean="0">
                <a:solidFill>
                  <a:srgbClr val="0A0A0A"/>
                </a:solidFill>
                <a:effectLst/>
                <a:latin typeface="Google Sans"/>
              </a:rPr>
              <a:t>Οι αποφάσεις της μίας επηρεάζουν τις άλλες (αλληλεξάρτηση).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b="1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1" i="0" dirty="0" smtClean="0">
                <a:solidFill>
                  <a:srgbClr val="0A0A0A"/>
                </a:solidFill>
                <a:effectLst/>
                <a:latin typeface="Google Sans"/>
              </a:rPr>
              <a:t>Συχνά υπάρχει έντονη διαφήμιση.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b="1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1" i="1" dirty="0" smtClean="0">
                <a:solidFill>
                  <a:srgbClr val="0A0A0A"/>
                </a:solidFill>
                <a:effectLst/>
                <a:latin typeface="Google Sans"/>
              </a:rPr>
              <a:t>Παράδειγμα:</a:t>
            </a:r>
            <a:r>
              <a:rPr lang="el-GR" sz="2000" b="1" i="0" dirty="0" smtClean="0">
                <a:solidFill>
                  <a:srgbClr val="0A0A0A"/>
                </a:solidFill>
                <a:effectLst/>
                <a:latin typeface="Google Sans"/>
              </a:rPr>
              <a:t> Εταιρείες κινητής τηλεφωνίας, βενζινάδικα, αυτοκινητοβιομηχανίες.</a:t>
            </a:r>
            <a:endParaRPr lang="el-GR" sz="2000" b="1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72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00B0F0"/>
                </a:solidFill>
              </a:rPr>
              <a:t>ΕΡΩΤΗΣΗ ΚΡΙΣΕΩΣ</a:t>
            </a:r>
            <a:endParaRPr lang="el-GR" b="1" u="sng" dirty="0">
              <a:solidFill>
                <a:srgbClr val="00B0F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82" y="2158308"/>
            <a:ext cx="7199160" cy="3154471"/>
          </a:xfrm>
        </p:spPr>
      </p:pic>
    </p:spTree>
    <p:extLst>
      <p:ext uri="{BB962C8B-B14F-4D97-AF65-F5344CB8AC3E}">
        <p14:creationId xmlns:p14="http://schemas.microsoft.com/office/powerpoint/2010/main" val="41629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Γ.ΜΟΝΟΠΩΛΙΑΚΟΣ </a:t>
            </a:r>
            <a:r>
              <a:rPr lang="el-GR" b="1" u="sng" dirty="0" smtClean="0">
                <a:solidFill>
                  <a:srgbClr val="0070C0"/>
                </a:solidFill>
              </a:rPr>
              <a:t>ΑΝΤΑΓΩΝΙΣΜΟΣ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59" y="2199050"/>
            <a:ext cx="8354591" cy="3439005"/>
          </a:xfrm>
        </p:spPr>
      </p:pic>
    </p:spTree>
    <p:extLst>
      <p:ext uri="{BB962C8B-B14F-4D97-AF65-F5344CB8AC3E}">
        <p14:creationId xmlns:p14="http://schemas.microsoft.com/office/powerpoint/2010/main" val="1574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37145" y="624110"/>
            <a:ext cx="9467468" cy="1280890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0070C0"/>
                </a:solidFill>
              </a:rPr>
              <a:t>ΠΛΗΘΟΣ ΕΠΙΧΕΙΡΗΣΕΩΝ,</a:t>
            </a:r>
            <a:r>
              <a:rPr lang="el-GR" b="1" u="sng" dirty="0">
                <a:solidFill>
                  <a:srgbClr val="0070C0"/>
                </a:solidFill>
              </a:rPr>
              <a:t> ΧΑΡΑΚΤΗΡΙΣΤΙΚΟ</a:t>
            </a:r>
            <a:r>
              <a:rPr lang="el-GR" b="1" u="sng" dirty="0" smtClean="0">
                <a:solidFill>
                  <a:srgbClr val="0070C0"/>
                </a:solidFill>
              </a:rPr>
              <a:t/>
            </a:r>
            <a:br>
              <a:rPr lang="el-GR" b="1" u="sng" dirty="0" smtClean="0">
                <a:solidFill>
                  <a:srgbClr val="0070C0"/>
                </a:solidFill>
              </a:rPr>
            </a:br>
            <a:r>
              <a:rPr lang="el-GR" b="1" u="sng" dirty="0" smtClean="0">
                <a:solidFill>
                  <a:srgbClr val="0070C0"/>
                </a:solidFill>
              </a:rPr>
              <a:t>ΜΟΝΟΠΩΛΙΑΚΩΝ </a:t>
            </a:r>
            <a:r>
              <a:rPr lang="el-GR" b="1" u="sng" dirty="0">
                <a:solidFill>
                  <a:srgbClr val="0070C0"/>
                </a:solidFill>
              </a:rPr>
              <a:t>ΑΝΤΑΓΩΝΙΣΜΟΥ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4" y="2185426"/>
            <a:ext cx="9737127" cy="3972305"/>
          </a:xfrm>
        </p:spPr>
      </p:pic>
    </p:spTree>
    <p:extLst>
      <p:ext uri="{BB962C8B-B14F-4D97-AF65-F5344CB8AC3E}">
        <p14:creationId xmlns:p14="http://schemas.microsoft.com/office/powerpoint/2010/main" val="3255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ΔΙΑΦΟΡΟΠΟΙΗΣΗ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5" y="1904999"/>
            <a:ext cx="9805340" cy="4009663"/>
          </a:xfrm>
        </p:spPr>
      </p:pic>
    </p:spTree>
    <p:extLst>
      <p:ext uri="{BB962C8B-B14F-4D97-AF65-F5344CB8AC3E}">
        <p14:creationId xmlns:p14="http://schemas.microsoft.com/office/powerpoint/2010/main" val="40793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ΤΡΟΠΟΙ ΔΙΑΦΟΡΟΠΟΙΗΣΗΣ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0" y="2133600"/>
            <a:ext cx="8857017" cy="3778250"/>
          </a:xfrm>
        </p:spPr>
      </p:pic>
    </p:spTree>
    <p:extLst>
      <p:ext uri="{BB962C8B-B14F-4D97-AF65-F5344CB8AC3E}">
        <p14:creationId xmlns:p14="http://schemas.microsoft.com/office/powerpoint/2010/main" val="37300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ΤΙΜΗ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70" y="2000183"/>
            <a:ext cx="3667637" cy="3821883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80" y="2000183"/>
            <a:ext cx="3635248" cy="3778250"/>
          </a:xfrm>
        </p:spPr>
      </p:pic>
    </p:spTree>
    <p:extLst>
      <p:ext uri="{BB962C8B-B14F-4D97-AF65-F5344CB8AC3E}">
        <p14:creationId xmlns:p14="http://schemas.microsoft.com/office/powerpoint/2010/main" val="12240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Η ΠΙΟ ΣΥΝΗΘΙΣΜΕΝΗ ΜΟΡΦΗ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20" y="2126219"/>
            <a:ext cx="4313237" cy="3348603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70" y="2126220"/>
            <a:ext cx="4907043" cy="3348603"/>
          </a:xfrm>
        </p:spPr>
      </p:pic>
    </p:spTree>
    <p:extLst>
      <p:ext uri="{BB962C8B-B14F-4D97-AF65-F5344CB8AC3E}">
        <p14:creationId xmlns:p14="http://schemas.microsoft.com/office/powerpoint/2010/main" val="42017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70C0"/>
                </a:solidFill>
              </a:rPr>
              <a:t>Ο ΡΟΛΟΣ ΤΗΣ ΔΙΑΦΗΜΙΣΗΣ</a:t>
            </a:r>
            <a:endParaRPr lang="el-GR" b="1" u="sng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1" y="2310651"/>
            <a:ext cx="8164064" cy="3238952"/>
          </a:xfrm>
        </p:spPr>
      </p:pic>
    </p:spTree>
    <p:extLst>
      <p:ext uri="{BB962C8B-B14F-4D97-AF65-F5344CB8AC3E}">
        <p14:creationId xmlns:p14="http://schemas.microsoft.com/office/powerpoint/2010/main" val="20594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951544" y="891251"/>
            <a:ext cx="6192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0" u="sng" dirty="0" smtClean="0">
                <a:solidFill>
                  <a:srgbClr val="0070C0"/>
                </a:solidFill>
                <a:effectLst/>
                <a:latin typeface="Google Sans"/>
              </a:rPr>
              <a:t>ΑΝΑΚΕΦΑΛΑΙΩΣΗ</a:t>
            </a:r>
          </a:p>
          <a:p>
            <a:pPr algn="ctr"/>
            <a:r>
              <a:rPr lang="el-GR" sz="2000" b="1" i="0" u="sng" dirty="0" smtClean="0">
                <a:solidFill>
                  <a:srgbClr val="0070C0"/>
                </a:solidFill>
                <a:effectLst/>
                <a:latin typeface="Google Sans"/>
              </a:rPr>
              <a:t>Γ. Μονοπωλιακός Ανταγωνισμός:</a:t>
            </a:r>
          </a:p>
          <a:p>
            <a:endParaRPr lang="el-GR" sz="2000" b="0" i="0" dirty="0" smtClean="0">
              <a:solidFill>
                <a:srgbClr val="0070C0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0" i="0" dirty="0" smtClean="0">
                <a:solidFill>
                  <a:srgbClr val="0A0A0A"/>
                </a:solidFill>
                <a:effectLst/>
                <a:latin typeface="Google Sans"/>
              </a:rPr>
              <a:t>Πολλές επιχειρήσεις που πωλούν </a:t>
            </a:r>
            <a:r>
              <a:rPr lang="el-GR" sz="2000" b="1" i="0" dirty="0" smtClean="0">
                <a:solidFill>
                  <a:srgbClr val="0A0A0A"/>
                </a:solidFill>
                <a:effectLst/>
                <a:latin typeface="Google Sans"/>
              </a:rPr>
              <a:t>παρόμοια αλλά όχι ίδια</a:t>
            </a:r>
            <a:r>
              <a:rPr lang="el-GR" sz="2000" b="0" i="0" dirty="0" smtClean="0">
                <a:solidFill>
                  <a:srgbClr val="0A0A0A"/>
                </a:solidFill>
                <a:effectLst/>
                <a:latin typeface="Google Sans"/>
              </a:rPr>
              <a:t> προϊόντα.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0" i="0" dirty="0" smtClean="0">
                <a:solidFill>
                  <a:srgbClr val="0A0A0A"/>
                </a:solidFill>
                <a:effectLst/>
                <a:latin typeface="Google Sans"/>
              </a:rPr>
              <a:t>Κάθε επιχείρηση προσπαθεί να διαφοροποιήσει το προϊόν της (π.χ. μέσω μάρκας ή ποιότητας).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2000" b="0" i="1" dirty="0" smtClean="0">
                <a:solidFill>
                  <a:srgbClr val="0A0A0A"/>
                </a:solidFill>
                <a:effectLst/>
                <a:latin typeface="Google Sans"/>
              </a:rPr>
              <a:t>Παράδειγμα:</a:t>
            </a:r>
            <a:r>
              <a:rPr lang="el-GR" sz="2000" b="0" i="0" dirty="0" smtClean="0">
                <a:solidFill>
                  <a:srgbClr val="0A0A0A"/>
                </a:solidFill>
                <a:effectLst/>
                <a:latin typeface="Google Sans"/>
              </a:rPr>
              <a:t> Εστιατόρια, κομμωτήρια, καταστήματα ρούχων.</a:t>
            </a:r>
            <a:endParaRPr lang="el-GR" sz="20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696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76</Words>
  <Application>Microsoft Office PowerPoint</Application>
  <PresentationFormat>Ευρεία οθόνη</PresentationFormat>
  <Paragraphs>33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Google Sans</vt:lpstr>
      <vt:lpstr>Wingdings 3</vt:lpstr>
      <vt:lpstr>Wisp</vt:lpstr>
      <vt:lpstr>4.2 ΜΟΡΦΕΣ ΑΓΟΡΑΣ</vt:lpstr>
      <vt:lpstr>Γ.ΜΟΝΟΠΩΛΙΑΚΟΣ ΑΝΤΑΓΩΝΙΣΜΟΣ</vt:lpstr>
      <vt:lpstr>ΠΛΗΘΟΣ ΕΠΙΧΕΙΡΗΣΕΩΝ, ΧΑΡΑΚΤΗΡΙΣΤΙΚΟ ΜΟΝΟΠΩΛΙΑΚΩΝ ΑΝΤΑΓΩΝΙΣΜΟΥ  </vt:lpstr>
      <vt:lpstr>ΔΙΑΦΟΡΟΠΟΙΗΣΗ</vt:lpstr>
      <vt:lpstr>ΤΡΟΠΟΙ ΔΙΑΦΟΡΟΠΟΙΗΣΗΣ</vt:lpstr>
      <vt:lpstr>ΤΙΜΗ</vt:lpstr>
      <vt:lpstr>Η ΠΙΟ ΣΥΝΗΘΙΣΜΕΝΗ ΜΟΡΦΗ</vt:lpstr>
      <vt:lpstr>Ο ΡΟΛΟΣ ΤΗΣ ΔΙΑΦΗΜΙΣΗΣ</vt:lpstr>
      <vt:lpstr>Παρουσίαση του PowerPoint</vt:lpstr>
      <vt:lpstr>Δ. ΟΛΙΓΟΠΩΛΙΟ</vt:lpstr>
      <vt:lpstr>Γ. ΟΛΙΓΟΠΩΛΙΟ</vt:lpstr>
      <vt:lpstr>Γ. ΟΛΙΓΟΠΩΛΙΟ</vt:lpstr>
      <vt:lpstr>ΠΕΡΙΟΡΙΣΜΟΙ ΕΙΣΟΔΟΥ</vt:lpstr>
      <vt:lpstr>ΣΥΓΚΡΙΣΗ ΜΟΡΦΩΝ ΑΓΟΡΑΣ</vt:lpstr>
      <vt:lpstr>Παρουσίαση του PowerPoint</vt:lpstr>
      <vt:lpstr>ΕΡΩΤΗΣΗ ΚΡΙΣΕΩΣ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ΜΟΡΦΕΣ ΑΓΟΡΑΣ</dc:title>
  <dc:creator>Στέλλα Κολοβού</dc:creator>
  <cp:lastModifiedBy>Στέλλα Κολοβού</cp:lastModifiedBy>
  <cp:revision>10</cp:revision>
  <dcterms:created xsi:type="dcterms:W3CDTF">2026-04-01T14:57:53Z</dcterms:created>
  <dcterms:modified xsi:type="dcterms:W3CDTF">2026-04-01T15:54:29Z</dcterms:modified>
</cp:coreProperties>
</file>