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8" r:id="rId6"/>
    <p:sldId id="269" r:id="rId7"/>
    <p:sldId id="270" r:id="rId8"/>
    <p:sldId id="271" r:id="rId9"/>
    <p:sldId id="272" r:id="rId10"/>
    <p:sldId id="273" r:id="rId11"/>
    <p:sldId id="265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91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95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72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16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8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04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60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64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7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6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B76A-2D41-4029-B896-EFCBA062B4A1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08413-BDA7-4ABC-943C-CCE96BE289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49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6" y="618194"/>
            <a:ext cx="11481500" cy="57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2579" y="613187"/>
            <a:ext cx="10553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Η καταχρηστική άσκηση του δικαιώματος</a:t>
            </a:r>
            <a:r>
              <a:rPr lang="el-GR" sz="28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l-GR" sz="2800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δεν επιτρέπεται.</a:t>
            </a:r>
            <a:r>
              <a:rPr lang="el-G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l-G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817582" y="1823017"/>
            <a:ext cx="7971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Καταχρηστικά ασκείται ένα δικαίωμα,</a:t>
            </a:r>
            <a:r>
              <a:rPr lang="el-GR" sz="2800" b="1" dirty="0"/>
              <a:t> </a:t>
            </a:r>
            <a:r>
              <a:rPr lang="el-GR" sz="2800" dirty="0"/>
              <a:t>όταν ασκείται για σκοπό διαφορετικό από εκείνον για τον οποίο θεσπίσθηκε (</a:t>
            </a:r>
            <a:r>
              <a:rPr lang="el-GR" sz="2800" b="1" dirty="0"/>
              <a:t>αυτό καμιά φορά γίνεται με το δικαίωμα στην απεργία</a:t>
            </a:r>
            <a:r>
              <a:rPr lang="el-GR" sz="2800" dirty="0"/>
              <a:t>).</a:t>
            </a:r>
          </a:p>
          <a:p>
            <a:r>
              <a:rPr lang="el-GR" sz="2800" dirty="0"/>
              <a:t>Επίσης </a:t>
            </a:r>
            <a:r>
              <a:rPr lang="el-GR" sz="2800" b="1" dirty="0"/>
              <a:t>περιορισμοί</a:t>
            </a:r>
            <a:r>
              <a:rPr lang="el-GR" sz="2800" dirty="0"/>
              <a:t> στην άσκηση των ατομικών δικαιωμάτων μπορούν να επιβληθούν και με νόμο:</a:t>
            </a:r>
          </a:p>
          <a:p>
            <a:r>
              <a:rPr lang="el-GR" sz="2800" dirty="0"/>
              <a:t>για την εξυπηρέτηση ευρύτερων κοινωνικών σκοπών ή </a:t>
            </a:r>
            <a:r>
              <a:rPr lang="el-GR" sz="2800" b="1" dirty="0"/>
              <a:t>για χάρη του δημοσίου συμφέροντος</a:t>
            </a:r>
            <a:r>
              <a:rPr lang="el-GR" sz="2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27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2" y="381964"/>
            <a:ext cx="10605250" cy="62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8" y="250048"/>
            <a:ext cx="10902440" cy="63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6" y="246048"/>
            <a:ext cx="10729429" cy="64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3" y="393758"/>
            <a:ext cx="10800639" cy="63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5" y="325691"/>
            <a:ext cx="10503124" cy="6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https://aesop.iep.edu.gr/sites/default/files/h5p/content/15950/images/file-55dc250c409fb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378" y="2978604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Ορθογώνιο 2"/>
          <p:cNvSpPr/>
          <p:nvPr/>
        </p:nvSpPr>
        <p:spPr>
          <a:xfrm>
            <a:off x="623944" y="1406617"/>
            <a:ext cx="4647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b="1" dirty="0" smtClean="0"/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/>
          </a:p>
          <a:p>
            <a:endParaRPr lang="el-GR" b="1" dirty="0" smtClean="0"/>
          </a:p>
          <a:p>
            <a:endParaRPr lang="el-GR" b="1" dirty="0"/>
          </a:p>
          <a:p>
            <a:r>
              <a:rPr lang="el-GR" sz="2000" b="1" dirty="0" smtClean="0"/>
              <a:t>Τα </a:t>
            </a:r>
            <a:r>
              <a:rPr lang="el-GR" sz="2000" b="1" dirty="0"/>
              <a:t>ατομικά δικαιώματα ταυτίζονται με μια σφαίρα ελευθερίας όπου το άτομο αναπτύσσει την προσωπικότητά του και βιώνει την ύπαρξή του με τον τρόπο που εκείνο θέλει.</a:t>
            </a:r>
          </a:p>
          <a:p>
            <a:r>
              <a:rPr lang="el-GR" sz="2000" b="1" dirty="0"/>
              <a:t>Είναι τα πρώτα δικαιώματα που εμφανίζονται στην ιστορία καταγεγραμμένα σε συνταγματικά κείμενα.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333949" y="1075765"/>
            <a:ext cx="7810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u="sng" dirty="0">
                <a:solidFill>
                  <a:schemeClr val="accent2">
                    <a:lumMod val="75000"/>
                  </a:schemeClr>
                </a:solidFill>
              </a:rPr>
              <a:t>ΤΙ ΕΙΝΑΙ ΤΑ ΑΤΟΜΙΚΑ ΔΙΚΑΙΩΜΑΤΑ ;</a:t>
            </a:r>
            <a:r>
              <a:rPr lang="el-GR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l-GR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132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75013" y="537883"/>
            <a:ext cx="7368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u="sng" dirty="0">
                <a:solidFill>
                  <a:schemeClr val="accent6">
                    <a:lumMod val="50000"/>
                  </a:schemeClr>
                </a:solidFill>
              </a:rPr>
              <a:t>ΤΙ ΣΤΟΧΟ ΕΧΟΥΝ;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2119256" y="1839558"/>
            <a:ext cx="7024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/>
              <a:t>Προστατεύουν την ιδιωτική ζωή από την κρατική εξουσία, οριοθετούν δηλαδή ένα χώρο ελευθερίας και δράσης στον οποίο δεν μπορεί να παρεμβαίνει το κράτος.</a:t>
            </a:r>
          </a:p>
        </p:txBody>
      </p:sp>
    </p:spTree>
    <p:extLst>
      <p:ext uri="{BB962C8B-B14F-4D97-AF65-F5344CB8AC3E}">
        <p14:creationId xmlns:p14="http://schemas.microsoft.com/office/powerpoint/2010/main" val="175874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71078" y="978947"/>
            <a:ext cx="6572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>
                <a:solidFill>
                  <a:schemeClr val="accent6">
                    <a:lumMod val="50000"/>
                  </a:schemeClr>
                </a:solidFill>
              </a:rPr>
              <a:t>ΠΟΙΟΥΣ ΑΦΟΡΟΥΝ;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1635162" y="2398956"/>
            <a:ext cx="7508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dirty="0"/>
              <a:t>Ατομικά δικαιώματα έχει </a:t>
            </a:r>
            <a:r>
              <a:rPr lang="el-GR" sz="2800" b="1" dirty="0"/>
              <a:t>ο κάθε άνθρωπος</a:t>
            </a:r>
            <a:r>
              <a:rPr lang="el-GR" sz="2800" dirty="0"/>
              <a:t>, ανεξαρτήτως φύλου, ηλικίας, εθνικότητας, θρησκευτικών ή πολιτικών πεποιθήσεων, μορφωτικού, κοινωνικού ή οικονομικού επιπέδου.</a:t>
            </a:r>
          </a:p>
        </p:txBody>
      </p:sp>
    </p:spTree>
    <p:extLst>
      <p:ext uri="{BB962C8B-B14F-4D97-AF65-F5344CB8AC3E}">
        <p14:creationId xmlns:p14="http://schemas.microsoft.com/office/powerpoint/2010/main" val="281952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69864" y="817581"/>
            <a:ext cx="687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>
                <a:solidFill>
                  <a:schemeClr val="accent5">
                    <a:lumMod val="75000"/>
                  </a:schemeClr>
                </a:solidFill>
              </a:rPr>
              <a:t>ΠΕΡΙΟΡΙΣΜΟΙ</a:t>
            </a:r>
            <a:r>
              <a:rPr lang="el-GR" sz="2800" b="1" u="sng" dirty="0"/>
              <a:t> ΤΩΝ ΔΙΚΑΙΩΜΑΤΩΝ: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1516828" y="1771688"/>
            <a:ext cx="7627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Κάθε ένας δικαιούται να αναπτύσσει ελεύθερα την προσωπικότητά του και να συμμετέχει στην κοινωνική και πολιτική ζωή της χώρας αρκεί:</a:t>
            </a:r>
          </a:p>
          <a:p>
            <a:pPr lvl="0"/>
            <a:r>
              <a:rPr lang="el-GR" sz="2800" dirty="0"/>
              <a:t>Να σέβεται τα δικαιώματα των άλλων</a:t>
            </a:r>
          </a:p>
          <a:p>
            <a:pPr lvl="0"/>
            <a:r>
              <a:rPr lang="el-GR" sz="2800" dirty="0"/>
              <a:t>Να τηρεί το Σύνταγμα</a:t>
            </a:r>
          </a:p>
          <a:p>
            <a:pPr lvl="0"/>
            <a:r>
              <a:rPr lang="el-GR" sz="2800" dirty="0"/>
              <a:t>Να μην προσβάλλει τα "Χρηστά Ήθη" </a:t>
            </a:r>
          </a:p>
          <a:p>
            <a:pPr>
              <a:buNone/>
            </a:pPr>
            <a:r>
              <a:rPr lang="el-GR" sz="2800" u="sng" dirty="0"/>
              <a:t>(π.χ. δεν επιτρέπεται να κυκλοφορεί κάποιος γυμνός δημόσια)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955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11388" y="602428"/>
            <a:ext cx="2733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</a:rPr>
              <a:t>ΓΙΑΤΙ</a:t>
            </a:r>
            <a:r>
              <a:rPr lang="el-GR" sz="3600" dirty="0">
                <a:solidFill>
                  <a:srgbClr val="FF0000"/>
                </a:solidFill>
              </a:rPr>
              <a:t>;</a:t>
            </a:r>
            <a:endParaRPr lang="el-GR" sz="3600" dirty="0"/>
          </a:p>
        </p:txBody>
      </p:sp>
      <p:sp>
        <p:nvSpPr>
          <p:cNvPr id="3" name="Ορθογώνιο 2"/>
          <p:cNvSpPr/>
          <p:nvPr/>
        </p:nvSpPr>
        <p:spPr>
          <a:xfrm>
            <a:off x="1344706" y="1248759"/>
            <a:ext cx="77992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b="1" dirty="0"/>
              <a:t>Η άσκηση των δικαιωμάτων υπηρετεί το άτομο και τις επιδιώξεις του, αλλά ταυτόχρονα προωθεί και το συλλογικό καλό, την αλληλεγγύη στις κοινωνικές σχέσεις.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74" y="3414712"/>
            <a:ext cx="2859272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4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136</Words>
  <Application>Microsoft Office PowerPoint</Application>
  <PresentationFormat>Ευρεία οθόνη</PresentationFormat>
  <Paragraphs>25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4</cp:revision>
  <dcterms:created xsi:type="dcterms:W3CDTF">2026-04-01T16:49:05Z</dcterms:created>
  <dcterms:modified xsi:type="dcterms:W3CDTF">2026-04-01T17:22:56Z</dcterms:modified>
</cp:coreProperties>
</file>