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0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525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968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121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3603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0983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912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6583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210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668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934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615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683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812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53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17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066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81A2E-9348-4925-A487-1E80B9497D6E}" type="datetimeFigureOut">
              <a:rPr lang="el-GR" smtClean="0"/>
              <a:t>1/4/2026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9AC05A0-6695-4BA8-8458-45B5825F7E1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740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47" y="428610"/>
            <a:ext cx="10062200" cy="607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8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38" y="176969"/>
            <a:ext cx="10937075" cy="65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1" y="191123"/>
            <a:ext cx="10967989" cy="653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95" y="272560"/>
            <a:ext cx="10711372" cy="644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23" y="188004"/>
            <a:ext cx="10836676" cy="644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53" y="182030"/>
            <a:ext cx="10838695" cy="66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36" y="399279"/>
            <a:ext cx="10924617" cy="622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5" y="280742"/>
            <a:ext cx="11107005" cy="63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9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00" y="216606"/>
            <a:ext cx="11094482" cy="64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04" y="300624"/>
            <a:ext cx="10763418" cy="646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60" y="250089"/>
            <a:ext cx="10653346" cy="63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1" y="226976"/>
            <a:ext cx="10698757" cy="65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8" y="166729"/>
            <a:ext cx="11234595" cy="648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3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0</Words>
  <Application>Microsoft Office PowerPoint</Application>
  <PresentationFormat>Ευρεία οθόνη</PresentationFormat>
  <Paragraphs>0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Στέλλα Κολοβού</dc:creator>
  <cp:lastModifiedBy>Στέλλα Κολοβού</cp:lastModifiedBy>
  <cp:revision>11</cp:revision>
  <dcterms:created xsi:type="dcterms:W3CDTF">2026-04-01T16:17:31Z</dcterms:created>
  <dcterms:modified xsi:type="dcterms:W3CDTF">2026-04-01T17:07:30Z</dcterms:modified>
</cp:coreProperties>
</file>