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294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98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075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16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764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6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596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277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54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33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90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51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064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39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41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662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E97A-CF64-4464-A269-57A765292996}" type="datetimeFigureOut">
              <a:rPr lang="el-GR" smtClean="0"/>
              <a:t>28/10/2025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CB01FF-AB00-4782-8964-E339CF2479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39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387826"/>
            <a:ext cx="7192344" cy="4807926"/>
          </a:xfrm>
        </p:spPr>
      </p:pic>
    </p:spTree>
    <p:extLst>
      <p:ext uri="{BB962C8B-B14F-4D97-AF65-F5344CB8AC3E}">
        <p14:creationId xmlns:p14="http://schemas.microsoft.com/office/powerpoint/2010/main" val="14925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u="sng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4.3 ΛΕΙΤΟΥΡΓΙΕΣ ΤΩΝ ΚΟΙΝΩΝΙΚΩΝ ΘΕΣΜΩΝ</a:t>
            </a:r>
            <a:endParaRPr lang="el-GR" sz="2400" b="1" u="sng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96" y="1905000"/>
            <a:ext cx="6656688" cy="3884064"/>
          </a:xfrm>
        </p:spPr>
      </p:pic>
    </p:spTree>
    <p:extLst>
      <p:ext uri="{BB962C8B-B14F-4D97-AF65-F5344CB8AC3E}">
        <p14:creationId xmlns:p14="http://schemas.microsoft.com/office/powerpoint/2010/main" val="351822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93393" y="624110"/>
            <a:ext cx="9511220" cy="1280890"/>
          </a:xfrm>
        </p:spPr>
        <p:txBody>
          <a:bodyPr>
            <a:normAutofit/>
          </a:bodyPr>
          <a:lstStyle/>
          <a:p>
            <a:r>
              <a:rPr lang="el-GR" sz="2400" b="1" u="sng" dirty="0">
                <a:latin typeface="Arial Black" panose="020B0A04020102020204" pitchFamily="34" charset="0"/>
              </a:rPr>
              <a:t>4.3 ΛΕΙΤΟΥΡΓΙΕΣ ΤΩΝ ΚΟΙΝΩΝΙΚΩΝ ΘΕΣΜΩΝ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2" y="2500806"/>
            <a:ext cx="7031735" cy="3595113"/>
          </a:xfrm>
        </p:spPr>
      </p:pic>
    </p:spTree>
    <p:extLst>
      <p:ext uri="{BB962C8B-B14F-4D97-AF65-F5344CB8AC3E}">
        <p14:creationId xmlns:p14="http://schemas.microsoft.com/office/powerpoint/2010/main" val="21104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u="sng" dirty="0" smtClean="0"/>
              <a:t>4.4 </a:t>
            </a:r>
            <a:r>
              <a:rPr lang="el-GR" sz="2400" b="1" u="sng" dirty="0"/>
              <a:t>ΛΕΙΤΟΥΡΓΙΕΣ ΤΩΝ ΚΟΙΝΩΝΙΚΩΝ ΘΕΣΜΩΝ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64" y="2555670"/>
            <a:ext cx="6878116" cy="3881706"/>
          </a:xfrm>
        </p:spPr>
      </p:pic>
    </p:spTree>
    <p:extLst>
      <p:ext uri="{BB962C8B-B14F-4D97-AF65-F5344CB8AC3E}">
        <p14:creationId xmlns:p14="http://schemas.microsoft.com/office/powerpoint/2010/main" val="301051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u="sng" dirty="0" smtClean="0">
                <a:latin typeface="Arial Black" panose="020B0A04020102020204" pitchFamily="34" charset="0"/>
              </a:rPr>
              <a:t>4.4 </a:t>
            </a:r>
            <a:r>
              <a:rPr lang="el-GR" sz="2400" b="1" u="sng" dirty="0">
                <a:latin typeface="Arial Black" panose="020B0A04020102020204" pitchFamily="34" charset="0"/>
              </a:rPr>
              <a:t>ΛΕΙΤΟΥΡΓΙΕΣ ΤΩΝ ΚΟΙΝΩΝΙΚΩΝ ΘΕΣΜΩΝ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04" y="2555670"/>
            <a:ext cx="7269010" cy="3369642"/>
          </a:xfrm>
        </p:spPr>
      </p:pic>
    </p:spTree>
    <p:extLst>
      <p:ext uri="{BB962C8B-B14F-4D97-AF65-F5344CB8AC3E}">
        <p14:creationId xmlns:p14="http://schemas.microsoft.com/office/powerpoint/2010/main" val="88360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u="sng" dirty="0" smtClean="0">
                <a:latin typeface="Arial Black" panose="020B0A04020102020204" pitchFamily="34" charset="0"/>
              </a:rPr>
              <a:t>4.4 </a:t>
            </a:r>
            <a:r>
              <a:rPr lang="el-GR" sz="2400" b="1" u="sng" dirty="0">
                <a:latin typeface="Arial Black" panose="020B0A04020102020204" pitchFamily="34" charset="0"/>
              </a:rPr>
              <a:t>ΛΕΙΤΟΥΡΓΙΕΣ ΤΩΝ ΚΟΙΝΩΝΙΚΩΝ ΘΕΣΜΩΝ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6" y="2165091"/>
            <a:ext cx="7794658" cy="3715268"/>
          </a:xfrm>
        </p:spPr>
      </p:pic>
    </p:spTree>
    <p:extLst>
      <p:ext uri="{BB962C8B-B14F-4D97-AF65-F5344CB8AC3E}">
        <p14:creationId xmlns:p14="http://schemas.microsoft.com/office/powerpoint/2010/main" val="168161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u="sng" dirty="0" smtClean="0">
                <a:latin typeface="Arial Black" panose="020B0A04020102020204" pitchFamily="34" charset="0"/>
              </a:rPr>
              <a:t>4.4 </a:t>
            </a:r>
            <a:r>
              <a:rPr lang="el-GR" sz="2400" b="1" u="sng" dirty="0">
                <a:latin typeface="Arial Black" panose="020B0A04020102020204" pitchFamily="34" charset="0"/>
              </a:rPr>
              <a:t>ΛΕΙΤΟΥΡΓΙΕΣ ΤΩΝ ΚΟΙΝΩΝΙΚΩΝ ΘΕΣΜΩΝ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90" y="2432304"/>
            <a:ext cx="6975978" cy="3365138"/>
          </a:xfrm>
        </p:spPr>
      </p:pic>
    </p:spTree>
    <p:extLst>
      <p:ext uri="{BB962C8B-B14F-4D97-AF65-F5344CB8AC3E}">
        <p14:creationId xmlns:p14="http://schemas.microsoft.com/office/powerpoint/2010/main" val="320717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u="sng" dirty="0" smtClean="0">
                <a:latin typeface="Arial Black" panose="020B0A04020102020204" pitchFamily="34" charset="0"/>
              </a:rPr>
              <a:t>4.4 </a:t>
            </a:r>
            <a:r>
              <a:rPr lang="el-GR" sz="2400" b="1" u="sng" dirty="0">
                <a:latin typeface="Arial Black" panose="020B0A04020102020204" pitchFamily="34" charset="0"/>
              </a:rPr>
              <a:t>ΛΕΙΤΟΥΡΓΙΕΣ ΤΩΝ ΚΟΙΝΩΝΙΚΩΝ ΘΕΣΜΩΝ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96" y="2191439"/>
            <a:ext cx="7897627" cy="3550993"/>
          </a:xfrm>
        </p:spPr>
      </p:pic>
    </p:spTree>
    <p:extLst>
      <p:ext uri="{BB962C8B-B14F-4D97-AF65-F5344CB8AC3E}">
        <p14:creationId xmlns:p14="http://schemas.microsoft.com/office/powerpoint/2010/main" val="124947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u="sng" smtClean="0">
                <a:latin typeface="Arial Black" panose="020B0A04020102020204" pitchFamily="34" charset="0"/>
              </a:rPr>
              <a:t>4.4 </a:t>
            </a:r>
            <a:r>
              <a:rPr lang="el-GR" sz="2400" b="1" u="sng" dirty="0">
                <a:latin typeface="Arial Black" panose="020B0A04020102020204" pitchFamily="34" charset="0"/>
              </a:rPr>
              <a:t>ΛΕΙΤΟΥΡΓΙΕΣ ΤΩΝ ΚΟΙΝΩΝΙΚΩΝ ΘΕΣΜΩΝ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49" y="1423343"/>
            <a:ext cx="4887007" cy="2857899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06" y="4372682"/>
            <a:ext cx="5458587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0259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40</Words>
  <Application>Microsoft Office PowerPoint</Application>
  <PresentationFormat>Ευρεία οθόνη</PresentationFormat>
  <Paragraphs>8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Century Gothic</vt:lpstr>
      <vt:lpstr>Wingdings 3</vt:lpstr>
      <vt:lpstr>Wisp</vt:lpstr>
      <vt:lpstr>Παρουσίαση του PowerPoint</vt:lpstr>
      <vt:lpstr>4.3 ΛΕΙΤΟΥΡΓΙΕΣ ΤΩΝ ΚΟΙΝΩΝΙΚΩΝ ΘΕΣΜΩΝ</vt:lpstr>
      <vt:lpstr>4.3 ΛΕΙΤΟΥΡΓΙΕΣ ΤΩΝ ΚΟΙΝΩΝΙΚΩΝ ΘΕΣΜΩΝ</vt:lpstr>
      <vt:lpstr>4.4 ΛΕΙΤΟΥΡΓΙΕΣ ΤΩΝ ΚΟΙΝΩΝΙΚΩΝ ΘΕΣΜΩΝ</vt:lpstr>
      <vt:lpstr>4.4 ΛΕΙΤΟΥΡΓΙΕΣ ΤΩΝ ΚΟΙΝΩΝΙΚΩΝ ΘΕΣΜΩΝ</vt:lpstr>
      <vt:lpstr>4.4 ΛΕΙΤΟΥΡΓΙΕΣ ΤΩΝ ΚΟΙΝΩΝΙΚΩΝ ΘΕΣΜΩΝ</vt:lpstr>
      <vt:lpstr>4.4 ΛΕΙΤΟΥΡΓΙΕΣ ΤΩΝ ΚΟΙΝΩΝΙΚΩΝ ΘΕΣΜΩΝ</vt:lpstr>
      <vt:lpstr>4.4 ΛΕΙΤΟΥΡΓΙΕΣ ΤΩΝ ΚΟΙΝΩΝΙΚΩΝ ΘΕΣΜΩΝ</vt:lpstr>
      <vt:lpstr>4.4 ΛΕΙΤΟΥΡΓΙΕΣ ΤΩΝ ΚΟΙΝΩΝΙΚΩΝ ΘΕΣΜΩΝ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Στέλλα Κολοβού</dc:creator>
  <cp:lastModifiedBy>Στέλλα Κολοβού</cp:lastModifiedBy>
  <cp:revision>9</cp:revision>
  <dcterms:created xsi:type="dcterms:W3CDTF">2025-10-25T11:59:02Z</dcterms:created>
  <dcterms:modified xsi:type="dcterms:W3CDTF">2025-10-28T16:21:44Z</dcterms:modified>
</cp:coreProperties>
</file>