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24" autoAdjust="0"/>
  </p:normalViewPr>
  <p:slideViewPr>
    <p:cSldViewPr snapToGrid="0">
      <p:cViewPr varScale="1">
        <p:scale>
          <a:sx n="58" d="100"/>
          <a:sy n="58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37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68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88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28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52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78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52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78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4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90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87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38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32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8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5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5064-D8D7-4F30-8A41-445DAE042F75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A8676B-DA9B-4D23-AB01-240089FFE2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8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ΚΑΤΑΝΑΛΩΣΗ</a:t>
            </a:r>
            <a:endParaRPr lang="el-GR" b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837" y="2255837"/>
            <a:ext cx="4149726" cy="4149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5675" y="2255837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Arial Black" panose="020B0A04020102020204" pitchFamily="34" charset="0"/>
              </a:rPr>
              <a:t>ΟΡΙΣΜΟΣ 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ΚΑΤΑΝΑΛΩΣΗΣ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3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ΑΠΟΤΑΜΙΕΥΣΗ</a:t>
            </a:r>
            <a:endParaRPr lang="el-GR" b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9212" y="2770188"/>
            <a:ext cx="4916488" cy="3682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025" y="2286000"/>
            <a:ext cx="330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 Black" panose="020B0A04020102020204" pitchFamily="34" charset="0"/>
              </a:rPr>
              <a:t>ΟΡΙΣΜΟΣ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ΑΠΟΤΑΜΙΕΥΣΗΣ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7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ΠΡΟΣΔΙΟΡΙΣΤΙΚΟΙ ΠΑΡΑΓΟΝΤΕΣ ΚΑΤΑΝΑΛΩΣΗΣ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 Black" panose="020B0A04020102020204" pitchFamily="34" charset="0"/>
              </a:rPr>
              <a:t>1. ΔΙΑΘΕΣΙΜΟ ΟΙΚΟΓΕΝΕΙΑΚΟ ΕΙΣΟΔΗΜΑ</a:t>
            </a:r>
            <a:endParaRPr lang="el-GR" b="1" dirty="0">
              <a:latin typeface="Arial Black" panose="020B0A040201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3538537"/>
            <a:ext cx="3069191" cy="21336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36" y="3538537"/>
            <a:ext cx="2896391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 Black" panose="020B0A04020102020204" pitchFamily="34" charset="0"/>
              </a:rPr>
              <a:t>2. ΗΛΙΚΙΑ ( ΗΛΙΚΙΑΚΕΣ ΟΜΑΔΕΣ)</a:t>
            </a:r>
            <a:endParaRPr lang="el-GR" b="1" dirty="0">
              <a:latin typeface="Arial Black" panose="020B0A040201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19" y="3228976"/>
            <a:ext cx="3594594" cy="278606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228975"/>
            <a:ext cx="3495675" cy="26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0138" y="2133600"/>
            <a:ext cx="10404474" cy="3777622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 Black" panose="020B0A04020102020204" pitchFamily="34" charset="0"/>
              </a:rPr>
              <a:t>ΦΥΛΟ</a:t>
            </a:r>
            <a:endParaRPr lang="el-GR" b="1" dirty="0">
              <a:latin typeface="Arial Black" panose="020B0A040201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4" y="4093845"/>
            <a:ext cx="2847975" cy="25431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0" y="4241904"/>
            <a:ext cx="2762250" cy="27717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63" y="2133600"/>
            <a:ext cx="6172200" cy="48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ΚΥΚΛΟΣ ΖΩΗΣ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25" y="1550987"/>
            <a:ext cx="2390775" cy="19145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62" y="1550987"/>
            <a:ext cx="2619375" cy="19145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300" y="1622424"/>
            <a:ext cx="2590800" cy="17716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5" y="4000500"/>
            <a:ext cx="2619375" cy="21485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924" y="4730886"/>
            <a:ext cx="1772151" cy="212711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951" y="4203216"/>
            <a:ext cx="2619375" cy="233010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672" y="4194242"/>
            <a:ext cx="2857500" cy="23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ΤΡΟΠΟΣ ΠΟΥ ΕΠΙΛΕΓΕΙ ΝΑ ΖΗΣΕΙ Ο ΚΑΤΑΝΑΛΩΤΗΣ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929" y="2485057"/>
            <a:ext cx="3381375" cy="308085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59" y="2485056"/>
            <a:ext cx="2933700" cy="308085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44" y="2485056"/>
            <a:ext cx="3180522" cy="37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ΕΠΑΓΓΕΛΜΑ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961" y="2428460"/>
            <a:ext cx="3177761" cy="399884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195" y="2428460"/>
            <a:ext cx="4053509" cy="399884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07" y="2428460"/>
            <a:ext cx="3000375" cy="39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ΚΟΙΝΩΝΙΚΟΙ ΠΑΡΑΓΟΝΤΕΣ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9271" y="2422211"/>
            <a:ext cx="3430104" cy="350658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15" y="2626065"/>
            <a:ext cx="3416576" cy="33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433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35</Words>
  <Application>Microsoft Office PowerPoint</Application>
  <PresentationFormat>Ευρεία οθόνη</PresentationFormat>
  <Paragraphs>14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Wingdings 3</vt:lpstr>
      <vt:lpstr>Wisp</vt:lpstr>
      <vt:lpstr>ΚΑΤΑΝΑΛΩΣΗ</vt:lpstr>
      <vt:lpstr>ΑΠΟΤΑΜΙΕΥΣΗ</vt:lpstr>
      <vt:lpstr>ΠΡΟΣΔΙΟΡΙΣΤΙΚΟΙ ΠΑΡΑΓΟΝΤΕΣ ΚΑΤΑΝΑΛΩΣΗΣ</vt:lpstr>
      <vt:lpstr>Παρουσίαση του PowerPoint</vt:lpstr>
      <vt:lpstr>Παρουσίαση του PowerPoint</vt:lpstr>
      <vt:lpstr>ΚΥΚΛΟΣ ΖΩΗΣ</vt:lpstr>
      <vt:lpstr>Ο ΤΡΟΠΟΣ ΠΟΥ ΕΠΙΛΕΓΕΙ ΝΑ ΖΗΣΕΙ Ο ΚΑΤΑΝΑΛΩΤΗΣ</vt:lpstr>
      <vt:lpstr>ΕΠΑΓΓΕΛΜΑ</vt:lpstr>
      <vt:lpstr>ΚΟΙΝΩΝΙΚΟΙ ΠΑΡΑΓΟΝΤΕΣ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ΚΑΤΑΝΑΛΩΣΗ</dc:title>
  <dc:creator>Στέλλα Κολοβού</dc:creator>
  <cp:lastModifiedBy>Στέλλα Κολοβού</cp:lastModifiedBy>
  <cp:revision>9</cp:revision>
  <dcterms:created xsi:type="dcterms:W3CDTF">2021-01-11T03:36:46Z</dcterms:created>
  <dcterms:modified xsi:type="dcterms:W3CDTF">2021-01-11T04:14:35Z</dcterms:modified>
</cp:coreProperties>
</file>