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76" autoAdjust="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48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9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58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58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9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29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41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48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82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55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51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81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07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4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29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47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957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3B93-C14A-45ED-8DEA-C26CEBB9BDEE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2BD4-538D-42E0-9AAA-68F655F93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594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accent4">
                    <a:lumMod val="75000"/>
                  </a:schemeClr>
                </a:solidFill>
              </a:rPr>
              <a:t>ΟΙΚΟΓΕΝΕΙΑΚΟΣ ΠΡΟΥΠΟΛΟΓΙΣΜΟΣ</a:t>
            </a:r>
            <a:endParaRPr lang="el-GR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4962"/>
            <a:ext cx="4486275" cy="321296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62" y="3044962"/>
            <a:ext cx="5851297" cy="32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C00000"/>
                </a:solidFill>
              </a:rPr>
              <a:t>ΟΡΙΣΜΟΣ ΠΡΟΥΠΟΛΟΓΙΣΜΟΥ</a:t>
            </a:r>
            <a:endParaRPr lang="el-GR" b="1" u="sng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" y="2383630"/>
            <a:ext cx="7882128" cy="447437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408" y="2383630"/>
            <a:ext cx="2895600" cy="3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ΕΙΔΗ ΠΡΟΥΠΟΛΟΓΙΣΜΟΥ</a:t>
            </a:r>
            <a:endParaRPr lang="el-GR" b="1" u="sng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385" y="1940944"/>
            <a:ext cx="12131615" cy="4917056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1. ΘΕΤΙΚΟΣ</a:t>
            </a:r>
          </a:p>
          <a:p>
            <a:pPr marL="0" indent="0">
              <a:buNone/>
            </a:pPr>
            <a:r>
              <a:rPr lang="el-GR" dirty="0" smtClean="0"/>
              <a:t>ΕΣΟΔΑ         ΕΞΟΔΑ  (ΠΛΕΟΝΑΣΜΑ)</a:t>
            </a:r>
          </a:p>
          <a:p>
            <a:pPr marL="0" indent="0">
              <a:buNone/>
            </a:pPr>
            <a:r>
              <a:rPr lang="el-GR" dirty="0" smtClean="0"/>
              <a:t>Π.Χ. ΕΣΟΔΑ 1000 ΕΥΡΩ, ΕΞΟΔΑ 750 ΕΥΡΩ</a:t>
            </a:r>
          </a:p>
          <a:p>
            <a:endParaRPr lang="el-GR" dirty="0"/>
          </a:p>
          <a:p>
            <a:r>
              <a:rPr lang="el-GR" dirty="0" smtClean="0">
                <a:solidFill>
                  <a:srgbClr val="7030A0"/>
                </a:solidFill>
              </a:rPr>
              <a:t>2. ΙΣΟΣΚΕΛΙΣΜΕΝΟΣ</a:t>
            </a:r>
          </a:p>
          <a:p>
            <a:pPr marL="0" indent="0">
              <a:buNone/>
            </a:pPr>
            <a:r>
              <a:rPr lang="el-GR" dirty="0" smtClean="0"/>
              <a:t>ΕΣΟΔΑ             ΕΞΟΔΑ ( ΕΣΟΔΑ 1000 ΕΥΡΩ, ΕΞΟΔΑ  1000 ΕΥΡΩ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chemeClr val="bg1"/>
                </a:solidFill>
              </a:rPr>
              <a:t>3. ΑΡΝΗΤΙΚΟΣ</a:t>
            </a:r>
          </a:p>
          <a:p>
            <a:pPr marL="0" indent="0">
              <a:buNone/>
            </a:pPr>
            <a:r>
              <a:rPr lang="el-GR" dirty="0"/>
              <a:t>ΕΣΟΔΑ </a:t>
            </a:r>
            <a:r>
              <a:rPr lang="el-GR" sz="3600" dirty="0">
                <a:solidFill>
                  <a:schemeClr val="bg1"/>
                </a:solidFill>
              </a:rPr>
              <a:t>&lt;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ΕΞΟΔΑ  ( ΕΛΛΕΙΜΜΑ )</a:t>
            </a:r>
          </a:p>
          <a:p>
            <a:pPr marL="0" indent="0">
              <a:buNone/>
            </a:pPr>
            <a:r>
              <a:rPr lang="el-GR" dirty="0" smtClean="0"/>
              <a:t> ΕΣΟΔΑ   800 ΕΥΡΩ, ΕΞΟΔΑ 1500 ΕΥΡΩ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13" y="2380846"/>
            <a:ext cx="385572" cy="3855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307" y="2149627"/>
            <a:ext cx="1772602" cy="149675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81" y="4191021"/>
            <a:ext cx="606809" cy="41690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092" y="5165066"/>
            <a:ext cx="2857500" cy="16002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8569" y="5165066"/>
            <a:ext cx="2379453" cy="15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C00000"/>
                </a:solidFill>
              </a:rPr>
              <a:t>ΠΗΓΕΣ ΕΙΣΟΔΗΜΑΤΟΣ</a:t>
            </a:r>
            <a:endParaRPr lang="el-GR" b="1" u="sng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2"/>
            <a:ext cx="10663954" cy="4349677"/>
          </a:xfrm>
        </p:spPr>
        <p:txBody>
          <a:bodyPr/>
          <a:lstStyle/>
          <a:p>
            <a:r>
              <a:rPr lang="el-GR" u="sng" dirty="0" smtClean="0">
                <a:solidFill>
                  <a:schemeClr val="accent1">
                    <a:lumMod val="50000"/>
                  </a:schemeClr>
                </a:solidFill>
              </a:rPr>
              <a:t>ΤΑ ΕΣΟΔΑ ΜΑΣ ΜΠΟΡΕΙ ΝΑ ΠΡΟΕΡΧΟΝΤΑΙ ΑΠΌ: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1.ΜΙΣΘΟΣ ΑΠΌ ΕΡΓΑΣΙΑ (ΙΔΙΩΤΙΚΟΣ Ή ΔΗΜΟΣΙΟΣ ΤΟΜΕΑΣ)</a:t>
            </a:r>
          </a:p>
          <a:p>
            <a:r>
              <a:rPr lang="el-GR" dirty="0" smtClean="0">
                <a:solidFill>
                  <a:srgbClr val="008000"/>
                </a:solidFill>
              </a:rPr>
              <a:t>ΜΟΡΦΕΣ ΕΡΓΑΣΙΑΣ </a:t>
            </a:r>
            <a:r>
              <a:rPr lang="el-GR" dirty="0" smtClean="0"/>
              <a:t>: ΜΕ ΤΟ ΜΗΝΑ</a:t>
            </a:r>
          </a:p>
          <a:p>
            <a:pPr marL="0" indent="0">
              <a:buNone/>
            </a:pPr>
            <a:r>
              <a:rPr lang="el-GR" dirty="0" smtClean="0"/>
              <a:t>                                 ΜΕ ΤΗΝ ΩΡΑ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ΜΕ ΣΥΜΒΑΣΗ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>
                <a:solidFill>
                  <a:schemeClr val="bg1"/>
                </a:solidFill>
              </a:rPr>
              <a:t>2. ΕΛΕΥΘΕΡΟΣ ΕΠΑΓΓΕΛΜΑΤΙΑΣ </a:t>
            </a:r>
            <a:r>
              <a:rPr lang="el-GR" dirty="0" smtClean="0"/>
              <a:t>( ΕΧΕΙ ΔΙΚΗ ΤΟΥ  ΕΠΙΧΕΙΡΗΣΗ Π.Χ. ΛΟΓΙΣΤΗΣ, ΣΥΝΕΡΓΕΙΟ ΑΥΤΟΚΙΝΗΤΩΝ, ΔΙΚΗΓΟΡΙΚΟ ΓΡΑΦΕΙΟ, ΑΡΤΟΠΟΙΕΙΟ)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821" y="3321938"/>
            <a:ext cx="2143125" cy="21431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380" y="3321938"/>
            <a:ext cx="2695575" cy="20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ΠΗΓΕΣ ΕΙΣΟΔΗΜΑΤΟΣ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16" y="2001392"/>
            <a:ext cx="11661648" cy="4454271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3. ΕΠΙΔΟΜΑΤΑ </a:t>
            </a:r>
            <a:r>
              <a:rPr lang="el-GR" dirty="0" smtClean="0"/>
              <a:t>(ΛΟΓΩ ΑΣΘΕΝΕΙΑΣ, ΠΟΛΥΤΕΚΝΙΚΑ, ΠΡΟΝΟΙΑΚΑ, ΑΝΕΡΓΙΑΣ,ΕΝΟΙΚΙΟΥ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>
                <a:solidFill>
                  <a:schemeClr val="bg1"/>
                </a:solidFill>
              </a:rPr>
              <a:t>4. ΣΥΝΤΑΞΗ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5. ΑΓΡΟΤΙΚΑ ΚΕΡΔΗ </a:t>
            </a:r>
            <a:r>
              <a:rPr lang="el-GR" dirty="0" smtClean="0"/>
              <a:t>( ΜΑΖΕΜΑ ΕΛΙΑΣ,ΚΑΡΠΩΝ, ΜΕΛΙΟΥ)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728" y="2414311"/>
            <a:ext cx="1846305" cy="107869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977" y="2425255"/>
            <a:ext cx="2029968" cy="10677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70" y="4688315"/>
            <a:ext cx="3003266" cy="19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ΠΗΓΕΣ ΕΙΣΟΔΗΜΑΤΟΣ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6. ΠΕΡΙΟΥΣΙΑΚΑ ΣΤΟΙΧΕΙΑ </a:t>
            </a:r>
            <a:r>
              <a:rPr lang="el-GR" dirty="0" smtClean="0"/>
              <a:t>( ΕΝΟΙΚΙΑ, ΚΛΗΡΟΝΟΜΙΑ)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>
                <a:solidFill>
                  <a:schemeClr val="bg1"/>
                </a:solidFill>
              </a:rPr>
              <a:t>7. ΕΠΙΧΕΙΡΗΜΑΤΙΚΑ ΚΕΡΔΗ </a:t>
            </a:r>
            <a:r>
              <a:rPr lang="el-GR" dirty="0" smtClean="0"/>
              <a:t>( ΒΙΟΤΕΧΝΗΣ, ΕΡΓΟΣΤΑΣΙΑΡΧΗΣ, ΕΦΟΠΛΙΣΤΗΣ)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738" y="28117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ΠΗΓΕΣ ΕΙΣΟΔΗΜΑΤΟΣ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2"/>
            <a:ext cx="10575943" cy="4365679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8. ΚΕΡΔΗ ΑΠΌ ΤΥΧΕΡΑ ΠΑΙΧΝΙΔΙΑ </a:t>
            </a:r>
            <a:r>
              <a:rPr lang="el-GR" dirty="0" smtClean="0"/>
              <a:t>( ΛΑΧΕΙΑ, ΠΡΟΠΟ)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>
                <a:solidFill>
                  <a:schemeClr val="bg1"/>
                </a:solidFill>
              </a:rPr>
              <a:t>9. ΚΕΡΔΗ ΑΠΌ ΜΕΤΟΧΕΣ, ΟΜΟΛΟΓΑ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40" y="2857500"/>
            <a:ext cx="3100388" cy="1600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267" y="2857500"/>
            <a:ext cx="2762250" cy="16573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80" y="4784788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ΠΗΓΕΣ ΕΙΣΟΔΗΜΑΤΟΣ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10. ΚΕΡΔΗ ΑΠΌ ΤΟΚΟΥΣ ΚΑΤΑΘΕΣΗΣ, ΕΦΑΠΑΞ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3" y="2851372"/>
            <a:ext cx="4443985" cy="389785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51" y="2851372"/>
            <a:ext cx="6166470" cy="265407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598" y="5098138"/>
            <a:ext cx="3390900" cy="16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Βερολίνο">
  <a:themeElements>
    <a:clrScheme name="Βερολίνο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Βερολίνο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70</TotalTime>
  <Words>185</Words>
  <Application>Microsoft Office PowerPoint</Application>
  <PresentationFormat>Ευρεία οθόνη</PresentationFormat>
  <Paragraphs>45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Βερολίνο</vt:lpstr>
      <vt:lpstr>ΟΙΚΟΓΕΝΕΙΑΚΟΣ ΠΡΟΥΠΟΛΟΓΙΣΜΟΣ</vt:lpstr>
      <vt:lpstr>ΟΡΙΣΜΟΣ ΠΡΟΥΠΟΛΟΓΙΣΜΟΥ</vt:lpstr>
      <vt:lpstr>ΕΙΔΗ ΠΡΟΥΠΟΛΟΓΙΣΜΟΥ</vt:lpstr>
      <vt:lpstr>ΠΗΓΕΣ ΕΙΣΟΔΗΜΑΤΟΣ</vt:lpstr>
      <vt:lpstr>ΠΗΓΕΣ ΕΙΣΟΔΗΜΑΤΟΣ</vt:lpstr>
      <vt:lpstr>ΠΗΓΕΣ ΕΙΣΟΔΗΜΑΤΟΣ</vt:lpstr>
      <vt:lpstr>ΠΗΓΕΣ ΕΙΣΟΔΗΜΑΤΟΣ</vt:lpstr>
      <vt:lpstr>ΠΗΓΕΣ ΕΙΣΟΔΗΜΑΤΟΣ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ΟΙΚΟΓΕΝΕΙΑΚΟΣ ΠΡΟΥΠΟΛΟΓΙΣΜΟΣ</dc:title>
  <dc:creator>Στέλλα Κολοβού</dc:creator>
  <cp:lastModifiedBy>Στέλλα Κολοβού</cp:lastModifiedBy>
  <cp:revision>14</cp:revision>
  <dcterms:created xsi:type="dcterms:W3CDTF">2020-12-14T04:32:44Z</dcterms:created>
  <dcterms:modified xsi:type="dcterms:W3CDTF">2020-12-14T05:43:35Z</dcterms:modified>
</cp:coreProperties>
</file>