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9" r:id="rId3"/>
    <p:sldId id="258" r:id="rId4"/>
    <p:sldId id="260" r:id="rId5"/>
    <p:sldId id="261" r:id="rId6"/>
    <p:sldId id="257" r:id="rId7"/>
    <p:sldId id="265" r:id="rId8"/>
    <p:sldId id="262" r:id="rId9"/>
    <p:sldId id="263" r:id="rId10"/>
    <p:sldId id="264" r:id="rId11"/>
    <p:sldId id="270" r:id="rId12"/>
    <p:sldId id="266" r:id="rId13"/>
    <p:sldId id="267" r:id="rId14"/>
    <p:sldId id="268" r:id="rId15"/>
    <p:sldId id="269" r:id="rId16"/>
    <p:sldId id="274" r:id="rId17"/>
    <p:sldId id="271" r:id="rId18"/>
    <p:sldId id="272" r:id="rId19"/>
    <p:sldId id="273" r:id="rId20"/>
    <p:sldId id="275" r:id="rId21"/>
    <p:sldId id="281" r:id="rId22"/>
    <p:sldId id="278" r:id="rId23"/>
    <p:sldId id="276" r:id="rId24"/>
    <p:sldId id="277" r:id="rId25"/>
    <p:sldId id="279" r:id="rId26"/>
    <p:sldId id="280" r:id="rId27"/>
    <p:sldId id="284" r:id="rId28"/>
    <p:sldId id="282" r:id="rId29"/>
    <p:sldId id="283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38163-005F-4C9E-A13E-C3ADD20FEB0F}" type="datetimeFigureOut">
              <a:rPr lang="el-GR" smtClean="0"/>
              <a:t>1/2/2017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244A2-F4E0-4518-81DB-7BD27B3B54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014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244A2-F4E0-4518-81DB-7BD27B3B54C6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1927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1/2/2017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1/2/2017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el-GR" dirty="0" smtClean="0"/>
              <a:t>ΠΑΘΟΓΟΝΟΙ ΜΙΚΡΟΡΓΑΝΙΣΜΟΙ</a:t>
            </a:r>
            <a:endParaRPr lang="el-GR" dirty="0"/>
          </a:p>
        </p:txBody>
      </p:sp>
      <p:pic>
        <p:nvPicPr>
          <p:cNvPr id="4" name="Εικόνα 3" descr="Αποτέλεσμα εικόνας για βακτήρι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71475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Αποτέλεσμα εικόνας για ιος γριπη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76"/>
            <a:ext cx="5040560" cy="31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Αποτέλεσμα εικόνας για ιος γριπης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797152"/>
            <a:ext cx="3000375" cy="1959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56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l-GR" b="1" dirty="0" smtClean="0"/>
              <a:t>ΒΑΚΤΗΡΙΑ </a:t>
            </a:r>
            <a:r>
              <a:rPr lang="el-GR" b="1" dirty="0"/>
              <a:t>ΠΟΥ ΠΡΟΚΑΛΟΥΝ ΑΣΘΕΝΕΙΕΣ</a:t>
            </a:r>
          </a:p>
          <a:p>
            <a:r>
              <a:rPr lang="el-GR" dirty="0" smtClean="0"/>
              <a:t>Στρεπτόκοκκος</a:t>
            </a:r>
          </a:p>
          <a:p>
            <a:r>
              <a:rPr lang="el-GR" dirty="0" smtClean="0"/>
              <a:t>Σταφυλόκοκκος</a:t>
            </a:r>
          </a:p>
          <a:p>
            <a:r>
              <a:rPr lang="el-GR" dirty="0" err="1" smtClean="0"/>
              <a:t>Πνευμονιόκοκκος</a:t>
            </a:r>
            <a:endParaRPr lang="el-GR" dirty="0" smtClean="0"/>
          </a:p>
          <a:p>
            <a:r>
              <a:rPr lang="el-GR" dirty="0" smtClean="0"/>
              <a:t>Φυματίωση</a:t>
            </a:r>
          </a:p>
          <a:p>
            <a:r>
              <a:rPr lang="el-GR" dirty="0" smtClean="0"/>
              <a:t>Διφθερίτιδα</a:t>
            </a:r>
          </a:p>
          <a:p>
            <a:r>
              <a:rPr lang="el-GR" dirty="0" smtClean="0"/>
              <a:t>Τέτανος</a:t>
            </a:r>
          </a:p>
          <a:p>
            <a:endParaRPr lang="el-GR" dirty="0"/>
          </a:p>
        </p:txBody>
      </p:sp>
      <p:pic>
        <p:nvPicPr>
          <p:cNvPr id="4" name="Εικόνα 3" descr="Αποτέλεσμα εικόνας για βακτήρι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5706358" cy="4043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06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effectLst/>
              </a:rPr>
              <a:t>Στρεπτόκοκκος</a:t>
            </a:r>
            <a:br>
              <a:rPr lang="el-GR" dirty="0">
                <a:effectLst/>
              </a:rPr>
            </a:br>
            <a:endParaRPr lang="el-GR" dirty="0"/>
          </a:p>
        </p:txBody>
      </p:sp>
      <p:pic>
        <p:nvPicPr>
          <p:cNvPr id="4" name="Θέση περιεχομένου 3" descr="Αποτέλεσμα εικόνας για στρεπτοκοκκος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70" y="731838"/>
            <a:ext cx="5560059" cy="3475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6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Σταφυλόκοκκος</a:t>
            </a:r>
            <a:endParaRPr lang="el-GR" dirty="0"/>
          </a:p>
        </p:txBody>
      </p:sp>
      <p:pic>
        <p:nvPicPr>
          <p:cNvPr id="5" name="Θέση περιεχομένου 4" descr="Αποτέλεσμα εικόνας για σταφυλόκοκκος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56197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Αποτέλεσμα εικόνας για σταφυλόκοκκο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409950" cy="2619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7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πνευμονιόκοκκος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Αποτέλεσμα εικόνας για πνευμονιόκοκκο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65104"/>
            <a:ext cx="6948264" cy="2492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3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πνευμονιόκοκκος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20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Αποτέλεσμα εικόνας για πνευμονιόκοκκο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9181"/>
            <a:ext cx="9144000" cy="2918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7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ιοι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Αποτέλεσμα εικόνας για ιος γριπη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9455"/>
            <a:ext cx="9144000" cy="3598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ιοι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7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Αποτέλεσμα εικόνας για ιο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89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l-GR" sz="2400" b="1" dirty="0" smtClean="0"/>
              <a:t>ΙΟΙ</a:t>
            </a:r>
          </a:p>
          <a:p>
            <a:pPr>
              <a:buFont typeface="Arial" charset="0"/>
              <a:buChar char="•"/>
            </a:pPr>
            <a:r>
              <a:rPr lang="el-GR" dirty="0" smtClean="0"/>
              <a:t>Οι ιοί είναι άτυπες μορφές ζωής</a:t>
            </a:r>
          </a:p>
          <a:p>
            <a:pPr>
              <a:buFont typeface="Arial" charset="0"/>
              <a:buChar char="•"/>
            </a:pPr>
            <a:r>
              <a:rPr lang="el-GR" dirty="0" smtClean="0"/>
              <a:t>Έχουν  γενετικό υλικό </a:t>
            </a:r>
            <a:r>
              <a:rPr lang="en-US" dirty="0" smtClean="0"/>
              <a:t>DNA</a:t>
            </a:r>
            <a:r>
              <a:rPr lang="el-GR" dirty="0" smtClean="0"/>
              <a:t> ή </a:t>
            </a:r>
            <a:r>
              <a:rPr lang="en-US" dirty="0" smtClean="0"/>
              <a:t> RNA</a:t>
            </a:r>
            <a:endParaRPr lang="el-GR" dirty="0" smtClean="0"/>
          </a:p>
          <a:p>
            <a:pPr>
              <a:buFont typeface="Arial" charset="0"/>
              <a:buChar char="•"/>
            </a:pPr>
            <a:r>
              <a:rPr lang="el-GR" dirty="0" smtClean="0"/>
              <a:t>Έχουν πολύ μικρό μέγεθος</a:t>
            </a:r>
          </a:p>
          <a:p>
            <a:pPr>
              <a:buFont typeface="Arial" charset="0"/>
              <a:buChar char="•"/>
            </a:pPr>
            <a:r>
              <a:rPr lang="el-GR" dirty="0" smtClean="0"/>
              <a:t>Παρασιτούν υποχρεωτικά σε άλλους οργανισμούς (για αναπαραγωγή)</a:t>
            </a:r>
            <a:endParaRPr lang="el-GR" dirty="0"/>
          </a:p>
        </p:txBody>
      </p:sp>
      <p:pic>
        <p:nvPicPr>
          <p:cNvPr id="4" name="Εικόνα 3" descr="Αποτέλεσμα εικόνας για ιος γριπη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42005"/>
            <a:ext cx="8972315" cy="3515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3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568952" cy="59766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l-GR" sz="2900" b="1" dirty="0" smtClean="0"/>
              <a:t>ΑΣΘΕΝΕΙΕΣ ΠΟΥ ΟΦΕΙΛΟΝΤΑΙ ΣΕ ΙΟΥΣ</a:t>
            </a:r>
          </a:p>
          <a:p>
            <a:pPr>
              <a:buFont typeface="Arial" charset="0"/>
              <a:buChar char="•"/>
            </a:pPr>
            <a:r>
              <a:rPr lang="el-GR" dirty="0" smtClean="0"/>
              <a:t>Γρίπη</a:t>
            </a:r>
          </a:p>
          <a:p>
            <a:pPr>
              <a:buFont typeface="Arial" charset="0"/>
              <a:buChar char="•"/>
            </a:pPr>
            <a:r>
              <a:rPr lang="el-GR" dirty="0" smtClean="0"/>
              <a:t>Ιλαρά </a:t>
            </a:r>
          </a:p>
          <a:p>
            <a:pPr>
              <a:buFont typeface="Arial" charset="0"/>
              <a:buChar char="•"/>
            </a:pPr>
            <a:r>
              <a:rPr lang="el-GR" dirty="0" smtClean="0"/>
              <a:t>Παρωτίτιδα</a:t>
            </a:r>
          </a:p>
          <a:p>
            <a:pPr>
              <a:buFont typeface="Arial" charset="0"/>
              <a:buChar char="•"/>
            </a:pPr>
            <a:r>
              <a:rPr lang="el-GR" dirty="0" smtClean="0"/>
              <a:t>Ερυθρά</a:t>
            </a:r>
          </a:p>
          <a:p>
            <a:pPr>
              <a:buFont typeface="Arial" charset="0"/>
              <a:buChar char="•"/>
            </a:pPr>
            <a:r>
              <a:rPr lang="el-GR" dirty="0" smtClean="0"/>
              <a:t>Πολιομυελίτιδα</a:t>
            </a:r>
          </a:p>
          <a:p>
            <a:pPr>
              <a:buFont typeface="Arial" charset="0"/>
              <a:buChar char="•"/>
            </a:pPr>
            <a:r>
              <a:rPr lang="el-GR" dirty="0" err="1" smtClean="0"/>
              <a:t>Εντεροίοι</a:t>
            </a:r>
            <a:endParaRPr lang="el-GR" dirty="0" smtClean="0"/>
          </a:p>
          <a:p>
            <a:pPr>
              <a:buFont typeface="Arial" charset="0"/>
              <a:buChar char="•"/>
            </a:pPr>
            <a:r>
              <a:rPr lang="el-GR" dirty="0" smtClean="0"/>
              <a:t>Λύσσα</a:t>
            </a:r>
          </a:p>
          <a:p>
            <a:pPr>
              <a:buFont typeface="Arial" charset="0"/>
              <a:buChar char="•"/>
            </a:pPr>
            <a:r>
              <a:rPr lang="el-GR" dirty="0" err="1" smtClean="0"/>
              <a:t>Έρπης</a:t>
            </a:r>
            <a:r>
              <a:rPr lang="el-GR" dirty="0" smtClean="0"/>
              <a:t>, </a:t>
            </a:r>
            <a:r>
              <a:rPr lang="el-GR" dirty="0" err="1" smtClean="0"/>
              <a:t>ανεμοβλογία</a:t>
            </a:r>
            <a:endParaRPr lang="el-GR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AIDS </a:t>
            </a:r>
            <a:r>
              <a:rPr lang="el-GR" dirty="0" smtClean="0"/>
              <a:t>, </a:t>
            </a:r>
            <a:r>
              <a:rPr lang="en-US" dirty="0" smtClean="0"/>
              <a:t>RNA</a:t>
            </a:r>
            <a:r>
              <a:rPr lang="el-GR" dirty="0" smtClean="0"/>
              <a:t>- ιοί</a:t>
            </a:r>
          </a:p>
          <a:p>
            <a:pPr>
              <a:buFont typeface="Arial" charset="0"/>
              <a:buChar char="•"/>
            </a:pPr>
            <a:r>
              <a:rPr lang="el-GR" dirty="0" smtClean="0"/>
              <a:t>Ηπατίτιδα Α,Β,</a:t>
            </a:r>
            <a:r>
              <a:rPr lang="en-US" dirty="0" smtClean="0"/>
              <a:t>C</a:t>
            </a:r>
            <a:endParaRPr lang="el-GR" dirty="0" smtClean="0"/>
          </a:p>
          <a:p>
            <a:pPr>
              <a:buFont typeface="Arial" charset="0"/>
              <a:buChar char="•"/>
            </a:pPr>
            <a:r>
              <a:rPr lang="el-GR" dirty="0" smtClean="0"/>
              <a:t>Λοιμώδης μονοπυρήνωση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0003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παθογόνα πρωτοζωα 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0" y="116632"/>
            <a:ext cx="9001000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Ορθογώνιο 4"/>
          <p:cNvSpPr/>
          <p:nvPr/>
        </p:nvSpPr>
        <p:spPr>
          <a:xfrm flipH="1" flipV="1">
            <a:off x="297238" y="6499054"/>
            <a:ext cx="17030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51520" y="6381328"/>
            <a:ext cx="8784976" cy="36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482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ιος γριπης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1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ιος αιδσ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768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86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Αποτέλεσμα εικόνας για ιος αιδ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39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ιος αιδσ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2"/>
            <a:ext cx="9144000" cy="6813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43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Αποτέλεσμα εικόνας για ιος αιδσ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0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l-GR" sz="3200" b="1" dirty="0" smtClean="0"/>
              <a:t>ΜΥΚΗΤΕΣ</a:t>
            </a:r>
          </a:p>
          <a:p>
            <a:pPr>
              <a:buFont typeface="Arial" charset="0"/>
              <a:buChar char="•"/>
            </a:pPr>
            <a:r>
              <a:rPr lang="el-GR" sz="2400" dirty="0" smtClean="0"/>
              <a:t>Είναι </a:t>
            </a:r>
            <a:r>
              <a:rPr lang="el-GR" sz="2400" dirty="0" err="1" smtClean="0"/>
              <a:t>ευκαρυωτικοί</a:t>
            </a:r>
            <a:r>
              <a:rPr lang="el-GR" sz="2400" dirty="0" smtClean="0"/>
              <a:t> πολυκύτταροι ή μονοκύτταροι οργανισμοί</a:t>
            </a:r>
          </a:p>
          <a:p>
            <a:pPr>
              <a:buFont typeface="Arial" charset="0"/>
              <a:buChar char="•"/>
            </a:pPr>
            <a:r>
              <a:rPr lang="el-GR" sz="2400" dirty="0" smtClean="0"/>
              <a:t>Βρίσκονται στον αέρα, το χώμα, τα φυτά, το νερό, τα τρόφιμα</a:t>
            </a:r>
          </a:p>
          <a:p>
            <a:pPr algn="just">
              <a:buFont typeface="Arial" charset="0"/>
              <a:buChar char="•"/>
            </a:pPr>
            <a:r>
              <a:rPr lang="el-GR" sz="2400" dirty="0" smtClean="0"/>
              <a:t>Υπάρχουν χιλιάδες είδη άλλοι χρήσιμοι (π.χ. ζύμωση κρασιού, ψωμιού) και άλλοι παθογόνοι)</a:t>
            </a:r>
          </a:p>
        </p:txBody>
      </p:sp>
      <p:pic>
        <p:nvPicPr>
          <p:cNvPr id="4" name="Εικόνα 3" descr="Αποτέλεσμα εικόνας για μυκητε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5979105" cy="30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58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http://www.iatrikionline.gr/deltio_50d/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0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 descr="Αποτέλεσμα εικόνας για μυκητε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274310" cy="3563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4" descr="Αποτέλεσμα εικόνας για μυκητες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63892"/>
            <a:ext cx="5274310" cy="2983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Θέση περιεχομένου 5" descr="Αποτέλεσμα εικόνας για μυκητες"/>
          <p:cNvPicPr>
            <a:picLocks noGrp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27124"/>
            <a:ext cx="3200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 descr="Αποτέλεσμα εικόνας για μυκητες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3240360" cy="3347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4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 descr="Αποτέλεσμα εικόνας για μυκητε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66700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Θέση περιεχομένου 4" descr="Αποτέλεσμα εικόνας για μυκητες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2731008" cy="340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Αποτέλεσμα εικόνας για μυκητες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5274310" cy="3098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Εικόνα 6" descr="Αποτέλεσμα εικόνας για μυκητες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2002"/>
            <a:ext cx="5274310" cy="2637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11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32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παθογόνα πρωτοζωα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1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παθογόνα πρωτοζωα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550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πρωτοζωα εικονες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746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Έλλειψη 4"/>
          <p:cNvSpPr/>
          <p:nvPr/>
        </p:nvSpPr>
        <p:spPr>
          <a:xfrm flipV="1">
            <a:off x="8172400" y="6309320"/>
            <a:ext cx="621783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407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παθογόνα πρωτοζωα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8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βακτήρια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3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Ορθογώνιο 4"/>
          <p:cNvSpPr/>
          <p:nvPr/>
        </p:nvSpPr>
        <p:spPr>
          <a:xfrm>
            <a:off x="4499992" y="5949280"/>
            <a:ext cx="4608512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ΜΟΝΟΚΥΤΤΑΡΟΙ ΠΡΟΚΑΡΥΩΤΙΚΟΙ ΟΡΓΑΝΙΣΜΟΙ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99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παθογόνα πρωτοζωα"/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Δεξιό βέλος 5"/>
          <p:cNvSpPr/>
          <p:nvPr/>
        </p:nvSpPr>
        <p:spPr>
          <a:xfrm>
            <a:off x="179512" y="116632"/>
            <a:ext cx="273630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ριστερό βέλος 6"/>
          <p:cNvSpPr/>
          <p:nvPr/>
        </p:nvSpPr>
        <p:spPr>
          <a:xfrm>
            <a:off x="5220072" y="6021288"/>
            <a:ext cx="3528392" cy="6480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1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 descr="Αποτέλεσμα εικόνας για παθογόνα πρωτοζωα 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8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Πνοή">
  <a:themeElements>
    <a:clrScheme name="Πνοή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Πνοή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νοή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188</TotalTime>
  <Words>108</Words>
  <Application>Microsoft Office PowerPoint</Application>
  <PresentationFormat>Προβολή στην οθόνη (4:3)</PresentationFormat>
  <Paragraphs>33</Paragraphs>
  <Slides>29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Πνοή</vt:lpstr>
      <vt:lpstr>ΠΑΘΟΓΟΝΟΙ ΜΙΚΡΟΡΓΑΝΙΣΜΟΙ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Στρεπτόκοκκος </vt:lpstr>
      <vt:lpstr>Σταφυλόκοκκος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ANTIΓΟΝΗ</dc:creator>
  <cp:lastModifiedBy>Acer</cp:lastModifiedBy>
  <cp:revision>10</cp:revision>
  <dcterms:created xsi:type="dcterms:W3CDTF">2017-01-31T18:23:45Z</dcterms:created>
  <dcterms:modified xsi:type="dcterms:W3CDTF">2017-02-01T21:20:47Z</dcterms:modified>
</cp:coreProperties>
</file>