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17/12/2017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17/12/2017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17/12/2017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17/12/2017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17/12/2017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17/12/2017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17/12/2017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2920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4544" y="0"/>
            <a:ext cx="95770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203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6741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9681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8496944" cy="648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1810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04665"/>
            <a:ext cx="8568952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6615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590675"/>
            <a:ext cx="4876800" cy="367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853728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0</Words>
  <Application>Microsoft Office PowerPoint</Application>
  <PresentationFormat>Προβολή στην οθόνη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ΜΑΡΙΑ ΓΙΑΝ</dc:creator>
  <cp:lastModifiedBy>ΜΑΡΙΑ ΓΙΑΝ</cp:lastModifiedBy>
  <cp:revision>3</cp:revision>
  <dcterms:created xsi:type="dcterms:W3CDTF">2016-12-11T17:04:38Z</dcterms:created>
  <dcterms:modified xsi:type="dcterms:W3CDTF">2017-12-17T19:23:47Z</dcterms:modified>
</cp:coreProperties>
</file>