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2.xml" ContentType="application/vnd.openxmlformats-officedocument.presentationml.slideLayout+xml"/>
  <Override PartName="/ppt/slideLayouts/slideLayout8.xml" ContentType="application/vnd.openxmlformats-officedocument.presentationml.slideLayout+xml"/>
  <Override PartName="/ppt/slideLayouts/slideLayout13.xml" ContentType="application/vnd.openxmlformats-officedocument.presentationml.slideLayout+xml"/>
  <Override PartName="/ppt/slideLayouts/slideLayout9.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10.xml.rels" ContentType="application/vnd.openxmlformats-package.relationships+xml"/>
  <Override PartName="/ppt/slideLayouts/_rels/slideLayout5.xml.rels" ContentType="application/vnd.openxmlformats-package.relationships+xml"/>
  <Override PartName="/ppt/slideLayouts/_rels/slideLayout11.xml.rels" ContentType="application/vnd.openxmlformats-package.relationships+xml"/>
  <Override PartName="/ppt/slideLayouts/_rels/slideLayout6.xml.rels" ContentType="application/vnd.openxmlformats-package.relationships+xml"/>
  <Override PartName="/ppt/slideLayouts/_rels/slideLayout12.xml.rels" ContentType="application/vnd.openxmlformats-package.relationships+xml"/>
  <Override PartName="/ppt/slideLayouts/_rels/slideLayout7.xml.rels" ContentType="application/vnd.openxmlformats-package.relationships+xml"/>
  <Override PartName="/ppt/slideLayouts/_rels/slideLayout13.xml.rels" ContentType="application/vnd.openxmlformats-package.relationships+xml"/>
  <Override PartName="/ppt/slideLayouts/_rels/slideLayout8.xml.rels" ContentType="application/vnd.openxmlformats-package.relationships+xml"/>
  <Override PartName="/ppt/slideLayouts/_rels/slideLayout14.xml.rels" ContentType="application/vnd.openxmlformats-package.relationships+xml"/>
  <Override PartName="/ppt/slideLayouts/_rels/slideLayout9.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_rels/.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Lst>
  <p:sldSz cx="10080625" cy="567055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
          </p:nvPr>
        </p:nvSpPr>
        <p:spPr/>
        <p:txBody>
          <a:bodyPr/>
          <a:p>
            <a:r>
              <a:t>Footer</a:t>
            </a:r>
          </a:p>
        </p:txBody>
      </p:sp>
      <p:sp>
        <p:nvSpPr>
          <p:cNvPr id="3" name="PlaceHolder 2"/>
          <p:cNvSpPr>
            <a:spLocks noGrp="1"/>
          </p:cNvSpPr>
          <p:nvPr>
            <p:ph type="sldNum" idx="2"/>
          </p:nvPr>
        </p:nvSpPr>
        <p:spPr/>
        <p:txBody>
          <a:bodyPr/>
          <a:p>
            <a:fld id="{E68FDD80-A9AD-4E68-8957-0FEFB60F5706}" type="slidenum">
              <a:t>&lt;#&gt;</a:t>
            </a:fld>
          </a:p>
        </p:txBody>
      </p:sp>
      <p:sp>
        <p:nvSpPr>
          <p:cNvPr id="4" name="PlaceHolder 3"/>
          <p:cNvSpPr>
            <a:spLocks noGrp="1"/>
          </p:cNvSpPr>
          <p:nvPr>
            <p:ph type="dt" idx="3"/>
          </p:nvPr>
        </p:nvSpPr>
        <p:spPr/>
        <p:txBody>
          <a:bodyPr/>
          <a:p>
            <a:r>
              <a:rPr lang="el-GR"/>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360000" y="225720"/>
            <a:ext cx="9359640" cy="71856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29" name="PlaceHolder 2"/>
          <p:cNvSpPr>
            <a:spLocks noGrp="1"/>
          </p:cNvSpPr>
          <p:nvPr>
            <p:ph/>
          </p:nvPr>
        </p:nvSpPr>
        <p:spPr>
          <a:xfrm>
            <a:off x="360000" y="1485000"/>
            <a:ext cx="9359640" cy="1802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30" name="PlaceHolder 3"/>
          <p:cNvSpPr>
            <a:spLocks noGrp="1"/>
          </p:cNvSpPr>
          <p:nvPr>
            <p:ph/>
          </p:nvPr>
        </p:nvSpPr>
        <p:spPr>
          <a:xfrm>
            <a:off x="360000" y="3459600"/>
            <a:ext cx="9359640" cy="1802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5" name="PlaceHolder 4"/>
          <p:cNvSpPr>
            <a:spLocks noGrp="1"/>
          </p:cNvSpPr>
          <p:nvPr>
            <p:ph type="ftr" idx="1"/>
          </p:nvPr>
        </p:nvSpPr>
        <p:spPr/>
        <p:txBody>
          <a:bodyPr/>
          <a:p>
            <a:r>
              <a:t>Footer</a:t>
            </a:r>
          </a:p>
        </p:txBody>
      </p:sp>
      <p:sp>
        <p:nvSpPr>
          <p:cNvPr id="6" name="PlaceHolder 5"/>
          <p:cNvSpPr>
            <a:spLocks noGrp="1"/>
          </p:cNvSpPr>
          <p:nvPr>
            <p:ph type="sldNum" idx="2"/>
          </p:nvPr>
        </p:nvSpPr>
        <p:spPr/>
        <p:txBody>
          <a:bodyPr/>
          <a:p>
            <a:fld id="{2C1DED89-E828-4BB3-9E79-7E1D59C65B75}" type="slidenum">
              <a:t>&lt;#&gt;</a:t>
            </a:fld>
          </a:p>
        </p:txBody>
      </p:sp>
      <p:sp>
        <p:nvSpPr>
          <p:cNvPr id="7" name="PlaceHolder 6"/>
          <p:cNvSpPr>
            <a:spLocks noGrp="1"/>
          </p:cNvSpPr>
          <p:nvPr>
            <p:ph type="dt" idx="3"/>
          </p:nvPr>
        </p:nvSpPr>
        <p:spPr/>
        <p:txBody>
          <a:bodyPr/>
          <a:p>
            <a:r>
              <a:rPr lang="el-GR"/>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360000" y="225720"/>
            <a:ext cx="9359640" cy="71856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32" name="PlaceHolder 2"/>
          <p:cNvSpPr>
            <a:spLocks noGrp="1"/>
          </p:cNvSpPr>
          <p:nvPr>
            <p:ph/>
          </p:nvPr>
        </p:nvSpPr>
        <p:spPr>
          <a:xfrm>
            <a:off x="360000" y="1485000"/>
            <a:ext cx="4567320" cy="1802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33" name="PlaceHolder 3"/>
          <p:cNvSpPr>
            <a:spLocks noGrp="1"/>
          </p:cNvSpPr>
          <p:nvPr>
            <p:ph/>
          </p:nvPr>
        </p:nvSpPr>
        <p:spPr>
          <a:xfrm>
            <a:off x="5155920" y="1485000"/>
            <a:ext cx="4567320" cy="1802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34" name="PlaceHolder 4"/>
          <p:cNvSpPr>
            <a:spLocks noGrp="1"/>
          </p:cNvSpPr>
          <p:nvPr>
            <p:ph/>
          </p:nvPr>
        </p:nvSpPr>
        <p:spPr>
          <a:xfrm>
            <a:off x="360000" y="3459600"/>
            <a:ext cx="4567320" cy="1802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35" name="PlaceHolder 5"/>
          <p:cNvSpPr>
            <a:spLocks noGrp="1"/>
          </p:cNvSpPr>
          <p:nvPr>
            <p:ph/>
          </p:nvPr>
        </p:nvSpPr>
        <p:spPr>
          <a:xfrm>
            <a:off x="5155920" y="3459600"/>
            <a:ext cx="4567320" cy="1802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7" name="PlaceHolder 6"/>
          <p:cNvSpPr>
            <a:spLocks noGrp="1"/>
          </p:cNvSpPr>
          <p:nvPr>
            <p:ph type="ftr" idx="1"/>
          </p:nvPr>
        </p:nvSpPr>
        <p:spPr/>
        <p:txBody>
          <a:bodyPr/>
          <a:p>
            <a:r>
              <a:t>Footer</a:t>
            </a:r>
          </a:p>
        </p:txBody>
      </p:sp>
      <p:sp>
        <p:nvSpPr>
          <p:cNvPr id="8" name="PlaceHolder 7"/>
          <p:cNvSpPr>
            <a:spLocks noGrp="1"/>
          </p:cNvSpPr>
          <p:nvPr>
            <p:ph type="sldNum" idx="2"/>
          </p:nvPr>
        </p:nvSpPr>
        <p:spPr/>
        <p:txBody>
          <a:bodyPr/>
          <a:p>
            <a:fld id="{80E1D09E-EB5F-4838-8BEA-1D64DBC8CC58}" type="slidenum">
              <a:t>&lt;#&gt;</a:t>
            </a:fld>
          </a:p>
        </p:txBody>
      </p:sp>
      <p:sp>
        <p:nvSpPr>
          <p:cNvPr id="9" name="PlaceHolder 8"/>
          <p:cNvSpPr>
            <a:spLocks noGrp="1"/>
          </p:cNvSpPr>
          <p:nvPr>
            <p:ph type="dt" idx="3"/>
          </p:nvPr>
        </p:nvSpPr>
        <p:spPr/>
        <p:txBody>
          <a:bodyPr/>
          <a:p>
            <a:r>
              <a:rPr lang="el-GR"/>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360000" y="225720"/>
            <a:ext cx="9359640" cy="71856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37" name="PlaceHolder 2"/>
          <p:cNvSpPr>
            <a:spLocks noGrp="1"/>
          </p:cNvSpPr>
          <p:nvPr>
            <p:ph/>
          </p:nvPr>
        </p:nvSpPr>
        <p:spPr>
          <a:xfrm>
            <a:off x="360000" y="1485000"/>
            <a:ext cx="3013560" cy="1802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38" name="PlaceHolder 3"/>
          <p:cNvSpPr>
            <a:spLocks noGrp="1"/>
          </p:cNvSpPr>
          <p:nvPr>
            <p:ph/>
          </p:nvPr>
        </p:nvSpPr>
        <p:spPr>
          <a:xfrm>
            <a:off x="3524760" y="1485000"/>
            <a:ext cx="3013560" cy="1802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39" name="PlaceHolder 4"/>
          <p:cNvSpPr>
            <a:spLocks noGrp="1"/>
          </p:cNvSpPr>
          <p:nvPr>
            <p:ph/>
          </p:nvPr>
        </p:nvSpPr>
        <p:spPr>
          <a:xfrm>
            <a:off x="6689160" y="1485000"/>
            <a:ext cx="3013560" cy="1802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40" name="PlaceHolder 5"/>
          <p:cNvSpPr>
            <a:spLocks noGrp="1"/>
          </p:cNvSpPr>
          <p:nvPr>
            <p:ph/>
          </p:nvPr>
        </p:nvSpPr>
        <p:spPr>
          <a:xfrm>
            <a:off x="360000" y="3459600"/>
            <a:ext cx="3013560" cy="1802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41" name="PlaceHolder 6"/>
          <p:cNvSpPr>
            <a:spLocks noGrp="1"/>
          </p:cNvSpPr>
          <p:nvPr>
            <p:ph/>
          </p:nvPr>
        </p:nvSpPr>
        <p:spPr>
          <a:xfrm>
            <a:off x="3524760" y="3459600"/>
            <a:ext cx="3013560" cy="1802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42" name="PlaceHolder 7"/>
          <p:cNvSpPr>
            <a:spLocks noGrp="1"/>
          </p:cNvSpPr>
          <p:nvPr>
            <p:ph/>
          </p:nvPr>
        </p:nvSpPr>
        <p:spPr>
          <a:xfrm>
            <a:off x="6689160" y="3459600"/>
            <a:ext cx="3013560" cy="1802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9" name="PlaceHolder 8"/>
          <p:cNvSpPr>
            <a:spLocks noGrp="1"/>
          </p:cNvSpPr>
          <p:nvPr>
            <p:ph type="ftr" idx="1"/>
          </p:nvPr>
        </p:nvSpPr>
        <p:spPr/>
        <p:txBody>
          <a:bodyPr/>
          <a:p>
            <a:r>
              <a:t>Footer</a:t>
            </a:r>
          </a:p>
        </p:txBody>
      </p:sp>
      <p:sp>
        <p:nvSpPr>
          <p:cNvPr id="10" name="PlaceHolder 9"/>
          <p:cNvSpPr>
            <a:spLocks noGrp="1"/>
          </p:cNvSpPr>
          <p:nvPr>
            <p:ph type="sldNum" idx="2"/>
          </p:nvPr>
        </p:nvSpPr>
        <p:spPr/>
        <p:txBody>
          <a:bodyPr/>
          <a:p>
            <a:fld id="{FBC99640-07BC-42D7-814B-E97B9626C1DA}" type="slidenum">
              <a:t>&lt;#&gt;</a:t>
            </a:fld>
          </a:p>
        </p:txBody>
      </p:sp>
      <p:sp>
        <p:nvSpPr>
          <p:cNvPr id="11" name="PlaceHolder 10"/>
          <p:cNvSpPr>
            <a:spLocks noGrp="1"/>
          </p:cNvSpPr>
          <p:nvPr>
            <p:ph type="dt" idx="3"/>
          </p:nvPr>
        </p:nvSpPr>
        <p:spPr/>
        <p:txBody>
          <a:bodyPr/>
          <a:p>
            <a:r>
              <a:rPr lang="el-GR"/>
              <a:t/>
            </a: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4"/>
          </p:nvPr>
        </p:nvSpPr>
        <p:spPr/>
        <p:txBody>
          <a:bodyPr/>
          <a:p>
            <a:r>
              <a:t>Footer</a:t>
            </a:r>
          </a:p>
        </p:txBody>
      </p:sp>
      <p:sp>
        <p:nvSpPr>
          <p:cNvPr id="3" name="PlaceHolder 2"/>
          <p:cNvSpPr>
            <a:spLocks noGrp="1"/>
          </p:cNvSpPr>
          <p:nvPr>
            <p:ph type="dt" idx="5"/>
          </p:nvPr>
        </p:nvSpPr>
        <p:spPr/>
        <p:txBody>
          <a:bodyPr/>
          <a:p>
            <a:r>
              <a:rPr lang="el-GR"/>
              <a:t/>
            </a: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1" name="PlaceHolder 1"/>
          <p:cNvSpPr>
            <a:spLocks noGrp="1"/>
          </p:cNvSpPr>
          <p:nvPr>
            <p:ph type="title"/>
          </p:nvPr>
        </p:nvSpPr>
        <p:spPr>
          <a:xfrm>
            <a:off x="360000" y="225720"/>
            <a:ext cx="9359640" cy="71856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52" name="PlaceHolder 2"/>
          <p:cNvSpPr>
            <a:spLocks noGrp="1"/>
          </p:cNvSpPr>
          <p:nvPr>
            <p:ph type="subTitle"/>
          </p:nvPr>
        </p:nvSpPr>
        <p:spPr>
          <a:xfrm>
            <a:off x="360000" y="1485000"/>
            <a:ext cx="9359640" cy="3779640"/>
          </a:xfrm>
          <a:prstGeom prst="rect">
            <a:avLst/>
          </a:prstGeom>
          <a:noFill/>
          <a:ln w="0">
            <a:noFill/>
          </a:ln>
        </p:spPr>
        <p:txBody>
          <a:bodyPr lIns="0" rIns="0" tIns="0" bIns="0" anchor="ctr">
            <a:noAutofit/>
          </a:bodyPr>
          <a:p>
            <a:pPr indent="0" algn="ctr">
              <a:buNone/>
            </a:pPr>
            <a:endParaRPr b="0" lang="el-GR" sz="3200" spc="-1" strike="noStrike">
              <a:solidFill>
                <a:srgbClr val="000000"/>
              </a:solidFill>
              <a:latin typeface="Arial"/>
            </a:endParaRPr>
          </a:p>
        </p:txBody>
      </p:sp>
      <p:sp>
        <p:nvSpPr>
          <p:cNvPr id="4" name="PlaceHolder 3"/>
          <p:cNvSpPr>
            <a:spLocks noGrp="1"/>
          </p:cNvSpPr>
          <p:nvPr>
            <p:ph type="ftr" idx="4"/>
          </p:nvPr>
        </p:nvSpPr>
        <p:spPr/>
        <p:txBody>
          <a:bodyPr/>
          <a:p>
            <a:r>
              <a:t>Footer</a:t>
            </a:r>
          </a:p>
        </p:txBody>
      </p:sp>
      <p:sp>
        <p:nvSpPr>
          <p:cNvPr id="5" name="PlaceHolder 4"/>
          <p:cNvSpPr>
            <a:spLocks noGrp="1"/>
          </p:cNvSpPr>
          <p:nvPr>
            <p:ph type="dt" idx="5"/>
          </p:nvPr>
        </p:nvSpPr>
        <p:spPr/>
        <p:txBody>
          <a:bodyPr/>
          <a:p>
            <a:r>
              <a:rPr lang="el-GR"/>
              <a:t/>
            </a: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360000" y="225720"/>
            <a:ext cx="9359640" cy="71856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54" name="PlaceHolder 2"/>
          <p:cNvSpPr>
            <a:spLocks noGrp="1"/>
          </p:cNvSpPr>
          <p:nvPr>
            <p:ph/>
          </p:nvPr>
        </p:nvSpPr>
        <p:spPr>
          <a:xfrm>
            <a:off x="360000" y="1485000"/>
            <a:ext cx="9359640" cy="377964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4" name="PlaceHolder 3"/>
          <p:cNvSpPr>
            <a:spLocks noGrp="1"/>
          </p:cNvSpPr>
          <p:nvPr>
            <p:ph type="ftr" idx="4"/>
          </p:nvPr>
        </p:nvSpPr>
        <p:spPr/>
        <p:txBody>
          <a:bodyPr/>
          <a:p>
            <a:r>
              <a:t>Footer</a:t>
            </a:r>
          </a:p>
        </p:txBody>
      </p:sp>
      <p:sp>
        <p:nvSpPr>
          <p:cNvPr id="5" name="PlaceHolder 4"/>
          <p:cNvSpPr>
            <a:spLocks noGrp="1"/>
          </p:cNvSpPr>
          <p:nvPr>
            <p:ph type="dt" idx="5"/>
          </p:nvPr>
        </p:nvSpPr>
        <p:spPr/>
        <p:txBody>
          <a:bodyPr/>
          <a:p>
            <a:r>
              <a:rPr lang="el-GR"/>
              <a:t/>
            </a: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360000" y="225720"/>
            <a:ext cx="9359640" cy="71856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56" name="PlaceHolder 2"/>
          <p:cNvSpPr>
            <a:spLocks noGrp="1"/>
          </p:cNvSpPr>
          <p:nvPr>
            <p:ph/>
          </p:nvPr>
        </p:nvSpPr>
        <p:spPr>
          <a:xfrm>
            <a:off x="360000" y="1485000"/>
            <a:ext cx="4567320" cy="377964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57" name="PlaceHolder 3"/>
          <p:cNvSpPr>
            <a:spLocks noGrp="1"/>
          </p:cNvSpPr>
          <p:nvPr>
            <p:ph/>
          </p:nvPr>
        </p:nvSpPr>
        <p:spPr>
          <a:xfrm>
            <a:off x="5155920" y="1485000"/>
            <a:ext cx="4567320" cy="377964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5" name="PlaceHolder 4"/>
          <p:cNvSpPr>
            <a:spLocks noGrp="1"/>
          </p:cNvSpPr>
          <p:nvPr>
            <p:ph type="ftr" idx="4"/>
          </p:nvPr>
        </p:nvSpPr>
        <p:spPr/>
        <p:txBody>
          <a:bodyPr/>
          <a:p>
            <a:r>
              <a:t>Footer</a:t>
            </a:r>
          </a:p>
        </p:txBody>
      </p:sp>
      <p:sp>
        <p:nvSpPr>
          <p:cNvPr id="6" name="PlaceHolder 5"/>
          <p:cNvSpPr>
            <a:spLocks noGrp="1"/>
          </p:cNvSpPr>
          <p:nvPr>
            <p:ph type="dt" idx="5"/>
          </p:nvPr>
        </p:nvSpPr>
        <p:spPr/>
        <p:txBody>
          <a:bodyPr/>
          <a:p>
            <a:r>
              <a:rPr lang="el-GR"/>
              <a:t/>
            </a: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8" name="PlaceHolder 1"/>
          <p:cNvSpPr>
            <a:spLocks noGrp="1"/>
          </p:cNvSpPr>
          <p:nvPr>
            <p:ph type="title"/>
          </p:nvPr>
        </p:nvSpPr>
        <p:spPr>
          <a:xfrm>
            <a:off x="360000" y="225720"/>
            <a:ext cx="9359640" cy="71856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3" name="PlaceHolder 2"/>
          <p:cNvSpPr>
            <a:spLocks noGrp="1"/>
          </p:cNvSpPr>
          <p:nvPr>
            <p:ph type="ftr" idx="4"/>
          </p:nvPr>
        </p:nvSpPr>
        <p:spPr/>
        <p:txBody>
          <a:bodyPr/>
          <a:p>
            <a:r>
              <a:t>Footer</a:t>
            </a:r>
          </a:p>
        </p:txBody>
      </p:sp>
      <p:sp>
        <p:nvSpPr>
          <p:cNvPr id="4" name="PlaceHolder 3"/>
          <p:cNvSpPr>
            <a:spLocks noGrp="1"/>
          </p:cNvSpPr>
          <p:nvPr>
            <p:ph type="dt" idx="5"/>
          </p:nvPr>
        </p:nvSpPr>
        <p:spPr/>
        <p:txBody>
          <a:bodyPr/>
          <a:p>
            <a:r>
              <a:rPr lang="el-GR"/>
              <a:t/>
            </a: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9" name="PlaceHolder 1"/>
          <p:cNvSpPr>
            <a:spLocks noGrp="1"/>
          </p:cNvSpPr>
          <p:nvPr>
            <p:ph type="subTitle"/>
          </p:nvPr>
        </p:nvSpPr>
        <p:spPr>
          <a:xfrm>
            <a:off x="360000" y="225720"/>
            <a:ext cx="9359640" cy="3332160"/>
          </a:xfrm>
          <a:prstGeom prst="rect">
            <a:avLst/>
          </a:prstGeom>
          <a:noFill/>
          <a:ln w="0">
            <a:noFill/>
          </a:ln>
        </p:spPr>
        <p:txBody>
          <a:bodyPr lIns="0" rIns="0" tIns="0" bIns="0" anchor="ctr">
            <a:noAutofit/>
          </a:bodyPr>
          <a:p>
            <a:pPr algn="ctr"/>
            <a:endParaRPr b="0" lang="el-GR" sz="3200" spc="-1" strike="noStrike">
              <a:solidFill>
                <a:srgbClr val="000000"/>
              </a:solidFill>
              <a:latin typeface="Arial"/>
            </a:endParaRPr>
          </a:p>
        </p:txBody>
      </p:sp>
      <p:sp>
        <p:nvSpPr>
          <p:cNvPr id="3" name="PlaceHolder 2"/>
          <p:cNvSpPr>
            <a:spLocks noGrp="1"/>
          </p:cNvSpPr>
          <p:nvPr>
            <p:ph type="ftr" idx="4"/>
          </p:nvPr>
        </p:nvSpPr>
        <p:spPr/>
        <p:txBody>
          <a:bodyPr/>
          <a:p>
            <a:r>
              <a:t>Footer</a:t>
            </a:r>
          </a:p>
        </p:txBody>
      </p:sp>
      <p:sp>
        <p:nvSpPr>
          <p:cNvPr id="4" name="PlaceHolder 3"/>
          <p:cNvSpPr>
            <a:spLocks noGrp="1"/>
          </p:cNvSpPr>
          <p:nvPr>
            <p:ph type="dt" idx="5"/>
          </p:nvPr>
        </p:nvSpPr>
        <p:spPr/>
        <p:txBody>
          <a:bodyPr/>
          <a:p>
            <a:r>
              <a:rPr lang="el-GR"/>
              <a:t/>
            </a: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360000" y="225720"/>
            <a:ext cx="9359640" cy="71856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61" name="PlaceHolder 2"/>
          <p:cNvSpPr>
            <a:spLocks noGrp="1"/>
          </p:cNvSpPr>
          <p:nvPr>
            <p:ph/>
          </p:nvPr>
        </p:nvSpPr>
        <p:spPr>
          <a:xfrm>
            <a:off x="360000" y="1485000"/>
            <a:ext cx="4567320" cy="1802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62" name="PlaceHolder 3"/>
          <p:cNvSpPr>
            <a:spLocks noGrp="1"/>
          </p:cNvSpPr>
          <p:nvPr>
            <p:ph/>
          </p:nvPr>
        </p:nvSpPr>
        <p:spPr>
          <a:xfrm>
            <a:off x="5155920" y="1485000"/>
            <a:ext cx="4567320" cy="377964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63" name="PlaceHolder 4"/>
          <p:cNvSpPr>
            <a:spLocks noGrp="1"/>
          </p:cNvSpPr>
          <p:nvPr>
            <p:ph/>
          </p:nvPr>
        </p:nvSpPr>
        <p:spPr>
          <a:xfrm>
            <a:off x="360000" y="3459600"/>
            <a:ext cx="4567320" cy="1802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6" name="PlaceHolder 5"/>
          <p:cNvSpPr>
            <a:spLocks noGrp="1"/>
          </p:cNvSpPr>
          <p:nvPr>
            <p:ph type="ftr" idx="4"/>
          </p:nvPr>
        </p:nvSpPr>
        <p:spPr/>
        <p:txBody>
          <a:bodyPr/>
          <a:p>
            <a:r>
              <a:t>Footer</a:t>
            </a:r>
          </a:p>
        </p:txBody>
      </p:sp>
      <p:sp>
        <p:nvSpPr>
          <p:cNvPr id="7" name="PlaceHolder 6"/>
          <p:cNvSpPr>
            <a:spLocks noGrp="1"/>
          </p:cNvSpPr>
          <p:nvPr>
            <p:ph type="dt" idx="5"/>
          </p:nvPr>
        </p:nvSpPr>
        <p:spPr/>
        <p:txBody>
          <a:bodyPr/>
          <a:p>
            <a:r>
              <a:rPr lang="el-GR"/>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360000" y="225720"/>
            <a:ext cx="9359640" cy="71856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8" name="PlaceHolder 2"/>
          <p:cNvSpPr>
            <a:spLocks noGrp="1"/>
          </p:cNvSpPr>
          <p:nvPr>
            <p:ph type="subTitle"/>
          </p:nvPr>
        </p:nvSpPr>
        <p:spPr>
          <a:xfrm>
            <a:off x="360000" y="1485000"/>
            <a:ext cx="9359640" cy="3779640"/>
          </a:xfrm>
          <a:prstGeom prst="rect">
            <a:avLst/>
          </a:prstGeom>
          <a:noFill/>
          <a:ln w="0">
            <a:noFill/>
          </a:ln>
        </p:spPr>
        <p:txBody>
          <a:bodyPr lIns="0" rIns="0" tIns="0" bIns="0" anchor="ctr">
            <a:noAutofit/>
          </a:bodyPr>
          <a:p>
            <a:pPr indent="0" algn="ctr">
              <a:buNone/>
            </a:pPr>
            <a:endParaRPr b="0" lang="el-GR" sz="3200" spc="-1" strike="noStrike">
              <a:solidFill>
                <a:srgbClr val="000000"/>
              </a:solidFill>
              <a:latin typeface="Arial"/>
            </a:endParaRPr>
          </a:p>
        </p:txBody>
      </p:sp>
      <p:sp>
        <p:nvSpPr>
          <p:cNvPr id="4" name="PlaceHolder 3"/>
          <p:cNvSpPr>
            <a:spLocks noGrp="1"/>
          </p:cNvSpPr>
          <p:nvPr>
            <p:ph type="ftr" idx="1"/>
          </p:nvPr>
        </p:nvSpPr>
        <p:spPr/>
        <p:txBody>
          <a:bodyPr/>
          <a:p>
            <a:r>
              <a:t>Footer</a:t>
            </a:r>
          </a:p>
        </p:txBody>
      </p:sp>
      <p:sp>
        <p:nvSpPr>
          <p:cNvPr id="5" name="PlaceHolder 4"/>
          <p:cNvSpPr>
            <a:spLocks noGrp="1"/>
          </p:cNvSpPr>
          <p:nvPr>
            <p:ph type="sldNum" idx="2"/>
          </p:nvPr>
        </p:nvSpPr>
        <p:spPr/>
        <p:txBody>
          <a:bodyPr/>
          <a:p>
            <a:fld id="{4DBBAB92-0462-4BA6-A22C-1C4B6F5BF49C}" type="slidenum">
              <a:t>&lt;#&gt;</a:t>
            </a:fld>
          </a:p>
        </p:txBody>
      </p:sp>
      <p:sp>
        <p:nvSpPr>
          <p:cNvPr id="6" name="PlaceHolder 5"/>
          <p:cNvSpPr>
            <a:spLocks noGrp="1"/>
          </p:cNvSpPr>
          <p:nvPr>
            <p:ph type="dt" idx="3"/>
          </p:nvPr>
        </p:nvSpPr>
        <p:spPr/>
        <p:txBody>
          <a:bodyPr/>
          <a:p>
            <a:r>
              <a:rPr lang="el-GR"/>
              <a:t/>
            </a: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360000" y="225720"/>
            <a:ext cx="9359640" cy="71856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65" name="PlaceHolder 2"/>
          <p:cNvSpPr>
            <a:spLocks noGrp="1"/>
          </p:cNvSpPr>
          <p:nvPr>
            <p:ph/>
          </p:nvPr>
        </p:nvSpPr>
        <p:spPr>
          <a:xfrm>
            <a:off x="360000" y="1485000"/>
            <a:ext cx="4567320" cy="377964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66" name="PlaceHolder 3"/>
          <p:cNvSpPr>
            <a:spLocks noGrp="1"/>
          </p:cNvSpPr>
          <p:nvPr>
            <p:ph/>
          </p:nvPr>
        </p:nvSpPr>
        <p:spPr>
          <a:xfrm>
            <a:off x="5155920" y="1485000"/>
            <a:ext cx="4567320" cy="1802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67" name="PlaceHolder 4"/>
          <p:cNvSpPr>
            <a:spLocks noGrp="1"/>
          </p:cNvSpPr>
          <p:nvPr>
            <p:ph/>
          </p:nvPr>
        </p:nvSpPr>
        <p:spPr>
          <a:xfrm>
            <a:off x="5155920" y="3459600"/>
            <a:ext cx="4567320" cy="1802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6" name="PlaceHolder 5"/>
          <p:cNvSpPr>
            <a:spLocks noGrp="1"/>
          </p:cNvSpPr>
          <p:nvPr>
            <p:ph type="ftr" idx="4"/>
          </p:nvPr>
        </p:nvSpPr>
        <p:spPr/>
        <p:txBody>
          <a:bodyPr/>
          <a:p>
            <a:r>
              <a:t>Footer</a:t>
            </a:r>
          </a:p>
        </p:txBody>
      </p:sp>
      <p:sp>
        <p:nvSpPr>
          <p:cNvPr id="7" name="PlaceHolder 6"/>
          <p:cNvSpPr>
            <a:spLocks noGrp="1"/>
          </p:cNvSpPr>
          <p:nvPr>
            <p:ph type="dt" idx="5"/>
          </p:nvPr>
        </p:nvSpPr>
        <p:spPr/>
        <p:txBody>
          <a:bodyPr/>
          <a:p>
            <a:r>
              <a:rPr lang="el-GR"/>
              <a:t/>
            </a: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360000" y="225720"/>
            <a:ext cx="9359640" cy="71856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69" name="PlaceHolder 2"/>
          <p:cNvSpPr>
            <a:spLocks noGrp="1"/>
          </p:cNvSpPr>
          <p:nvPr>
            <p:ph/>
          </p:nvPr>
        </p:nvSpPr>
        <p:spPr>
          <a:xfrm>
            <a:off x="360000" y="1485000"/>
            <a:ext cx="4567320" cy="1802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70" name="PlaceHolder 3"/>
          <p:cNvSpPr>
            <a:spLocks noGrp="1"/>
          </p:cNvSpPr>
          <p:nvPr>
            <p:ph/>
          </p:nvPr>
        </p:nvSpPr>
        <p:spPr>
          <a:xfrm>
            <a:off x="5155920" y="1485000"/>
            <a:ext cx="4567320" cy="1802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71" name="PlaceHolder 4"/>
          <p:cNvSpPr>
            <a:spLocks noGrp="1"/>
          </p:cNvSpPr>
          <p:nvPr>
            <p:ph/>
          </p:nvPr>
        </p:nvSpPr>
        <p:spPr>
          <a:xfrm>
            <a:off x="360000" y="3459600"/>
            <a:ext cx="9359640" cy="1802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6" name="PlaceHolder 5"/>
          <p:cNvSpPr>
            <a:spLocks noGrp="1"/>
          </p:cNvSpPr>
          <p:nvPr>
            <p:ph type="ftr" idx="4"/>
          </p:nvPr>
        </p:nvSpPr>
        <p:spPr/>
        <p:txBody>
          <a:bodyPr/>
          <a:p>
            <a:r>
              <a:t>Footer</a:t>
            </a:r>
          </a:p>
        </p:txBody>
      </p:sp>
      <p:sp>
        <p:nvSpPr>
          <p:cNvPr id="7" name="PlaceHolder 6"/>
          <p:cNvSpPr>
            <a:spLocks noGrp="1"/>
          </p:cNvSpPr>
          <p:nvPr>
            <p:ph type="dt" idx="5"/>
          </p:nvPr>
        </p:nvSpPr>
        <p:spPr/>
        <p:txBody>
          <a:bodyPr/>
          <a:p>
            <a:r>
              <a:rPr lang="el-GR"/>
              <a:t/>
            </a: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360000" y="225720"/>
            <a:ext cx="9359640" cy="71856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73" name="PlaceHolder 2"/>
          <p:cNvSpPr>
            <a:spLocks noGrp="1"/>
          </p:cNvSpPr>
          <p:nvPr>
            <p:ph/>
          </p:nvPr>
        </p:nvSpPr>
        <p:spPr>
          <a:xfrm>
            <a:off x="360000" y="1485000"/>
            <a:ext cx="9359640" cy="1802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74" name="PlaceHolder 3"/>
          <p:cNvSpPr>
            <a:spLocks noGrp="1"/>
          </p:cNvSpPr>
          <p:nvPr>
            <p:ph/>
          </p:nvPr>
        </p:nvSpPr>
        <p:spPr>
          <a:xfrm>
            <a:off x="360000" y="3459600"/>
            <a:ext cx="9359640" cy="1802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5" name="PlaceHolder 4"/>
          <p:cNvSpPr>
            <a:spLocks noGrp="1"/>
          </p:cNvSpPr>
          <p:nvPr>
            <p:ph type="ftr" idx="4"/>
          </p:nvPr>
        </p:nvSpPr>
        <p:spPr/>
        <p:txBody>
          <a:bodyPr/>
          <a:p>
            <a:r>
              <a:t>Footer</a:t>
            </a:r>
          </a:p>
        </p:txBody>
      </p:sp>
      <p:sp>
        <p:nvSpPr>
          <p:cNvPr id="6" name="PlaceHolder 5"/>
          <p:cNvSpPr>
            <a:spLocks noGrp="1"/>
          </p:cNvSpPr>
          <p:nvPr>
            <p:ph type="dt" idx="5"/>
          </p:nvPr>
        </p:nvSpPr>
        <p:spPr/>
        <p:txBody>
          <a:bodyPr/>
          <a:p>
            <a:r>
              <a:rPr lang="el-GR"/>
              <a:t/>
            </a: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360000" y="225720"/>
            <a:ext cx="9359640" cy="71856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76" name="PlaceHolder 2"/>
          <p:cNvSpPr>
            <a:spLocks noGrp="1"/>
          </p:cNvSpPr>
          <p:nvPr>
            <p:ph/>
          </p:nvPr>
        </p:nvSpPr>
        <p:spPr>
          <a:xfrm>
            <a:off x="360000" y="1485000"/>
            <a:ext cx="4567320" cy="1802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77" name="PlaceHolder 3"/>
          <p:cNvSpPr>
            <a:spLocks noGrp="1"/>
          </p:cNvSpPr>
          <p:nvPr>
            <p:ph/>
          </p:nvPr>
        </p:nvSpPr>
        <p:spPr>
          <a:xfrm>
            <a:off x="5155920" y="1485000"/>
            <a:ext cx="4567320" cy="1802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78" name="PlaceHolder 4"/>
          <p:cNvSpPr>
            <a:spLocks noGrp="1"/>
          </p:cNvSpPr>
          <p:nvPr>
            <p:ph/>
          </p:nvPr>
        </p:nvSpPr>
        <p:spPr>
          <a:xfrm>
            <a:off x="360000" y="3459600"/>
            <a:ext cx="4567320" cy="1802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79" name="PlaceHolder 5"/>
          <p:cNvSpPr>
            <a:spLocks noGrp="1"/>
          </p:cNvSpPr>
          <p:nvPr>
            <p:ph/>
          </p:nvPr>
        </p:nvSpPr>
        <p:spPr>
          <a:xfrm>
            <a:off x="5155920" y="3459600"/>
            <a:ext cx="4567320" cy="1802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7" name="PlaceHolder 6"/>
          <p:cNvSpPr>
            <a:spLocks noGrp="1"/>
          </p:cNvSpPr>
          <p:nvPr>
            <p:ph type="ftr" idx="4"/>
          </p:nvPr>
        </p:nvSpPr>
        <p:spPr/>
        <p:txBody>
          <a:bodyPr/>
          <a:p>
            <a:r>
              <a:t>Footer</a:t>
            </a:r>
          </a:p>
        </p:txBody>
      </p:sp>
      <p:sp>
        <p:nvSpPr>
          <p:cNvPr id="8" name="PlaceHolder 7"/>
          <p:cNvSpPr>
            <a:spLocks noGrp="1"/>
          </p:cNvSpPr>
          <p:nvPr>
            <p:ph type="dt" idx="5"/>
          </p:nvPr>
        </p:nvSpPr>
        <p:spPr/>
        <p:txBody>
          <a:bodyPr/>
          <a:p>
            <a:r>
              <a:rPr lang="el-GR"/>
              <a:t/>
            </a: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360000" y="225720"/>
            <a:ext cx="9359640" cy="71856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81" name="PlaceHolder 2"/>
          <p:cNvSpPr>
            <a:spLocks noGrp="1"/>
          </p:cNvSpPr>
          <p:nvPr>
            <p:ph/>
          </p:nvPr>
        </p:nvSpPr>
        <p:spPr>
          <a:xfrm>
            <a:off x="360000" y="1485000"/>
            <a:ext cx="3013560" cy="1802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82" name="PlaceHolder 3"/>
          <p:cNvSpPr>
            <a:spLocks noGrp="1"/>
          </p:cNvSpPr>
          <p:nvPr>
            <p:ph/>
          </p:nvPr>
        </p:nvSpPr>
        <p:spPr>
          <a:xfrm>
            <a:off x="3524760" y="1485000"/>
            <a:ext cx="3013560" cy="1802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83" name="PlaceHolder 4"/>
          <p:cNvSpPr>
            <a:spLocks noGrp="1"/>
          </p:cNvSpPr>
          <p:nvPr>
            <p:ph/>
          </p:nvPr>
        </p:nvSpPr>
        <p:spPr>
          <a:xfrm>
            <a:off x="6689160" y="1485000"/>
            <a:ext cx="3013560" cy="1802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84" name="PlaceHolder 5"/>
          <p:cNvSpPr>
            <a:spLocks noGrp="1"/>
          </p:cNvSpPr>
          <p:nvPr>
            <p:ph/>
          </p:nvPr>
        </p:nvSpPr>
        <p:spPr>
          <a:xfrm>
            <a:off x="360000" y="3459600"/>
            <a:ext cx="3013560" cy="1802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85" name="PlaceHolder 6"/>
          <p:cNvSpPr>
            <a:spLocks noGrp="1"/>
          </p:cNvSpPr>
          <p:nvPr>
            <p:ph/>
          </p:nvPr>
        </p:nvSpPr>
        <p:spPr>
          <a:xfrm>
            <a:off x="3524760" y="3459600"/>
            <a:ext cx="3013560" cy="1802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86" name="PlaceHolder 7"/>
          <p:cNvSpPr>
            <a:spLocks noGrp="1"/>
          </p:cNvSpPr>
          <p:nvPr>
            <p:ph/>
          </p:nvPr>
        </p:nvSpPr>
        <p:spPr>
          <a:xfrm>
            <a:off x="6689160" y="3459600"/>
            <a:ext cx="3013560" cy="1802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9" name="PlaceHolder 8"/>
          <p:cNvSpPr>
            <a:spLocks noGrp="1"/>
          </p:cNvSpPr>
          <p:nvPr>
            <p:ph type="ftr" idx="4"/>
          </p:nvPr>
        </p:nvSpPr>
        <p:spPr/>
        <p:txBody>
          <a:bodyPr/>
          <a:p>
            <a:r>
              <a:t>Footer</a:t>
            </a:r>
          </a:p>
        </p:txBody>
      </p:sp>
      <p:sp>
        <p:nvSpPr>
          <p:cNvPr id="10" name="PlaceHolder 9"/>
          <p:cNvSpPr>
            <a:spLocks noGrp="1"/>
          </p:cNvSpPr>
          <p:nvPr>
            <p:ph type="dt" idx="5"/>
          </p:nvPr>
        </p:nvSpPr>
        <p:spPr/>
        <p:txBody>
          <a:bodyPr/>
          <a:p>
            <a:r>
              <a:rPr lang="el-GR"/>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360000" y="225720"/>
            <a:ext cx="9359640" cy="71856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10" name="PlaceHolder 2"/>
          <p:cNvSpPr>
            <a:spLocks noGrp="1"/>
          </p:cNvSpPr>
          <p:nvPr>
            <p:ph/>
          </p:nvPr>
        </p:nvSpPr>
        <p:spPr>
          <a:xfrm>
            <a:off x="360000" y="1485000"/>
            <a:ext cx="9359640" cy="377964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4" name="PlaceHolder 3"/>
          <p:cNvSpPr>
            <a:spLocks noGrp="1"/>
          </p:cNvSpPr>
          <p:nvPr>
            <p:ph type="ftr" idx="1"/>
          </p:nvPr>
        </p:nvSpPr>
        <p:spPr/>
        <p:txBody>
          <a:bodyPr/>
          <a:p>
            <a:r>
              <a:t>Footer</a:t>
            </a:r>
          </a:p>
        </p:txBody>
      </p:sp>
      <p:sp>
        <p:nvSpPr>
          <p:cNvPr id="5" name="PlaceHolder 4"/>
          <p:cNvSpPr>
            <a:spLocks noGrp="1"/>
          </p:cNvSpPr>
          <p:nvPr>
            <p:ph type="sldNum" idx="2"/>
          </p:nvPr>
        </p:nvSpPr>
        <p:spPr/>
        <p:txBody>
          <a:bodyPr/>
          <a:p>
            <a:fld id="{A7B929D0-5DEE-4BA1-AA64-02FC46FCA8AA}" type="slidenum">
              <a:t>&lt;#&gt;</a:t>
            </a:fld>
          </a:p>
        </p:txBody>
      </p:sp>
      <p:sp>
        <p:nvSpPr>
          <p:cNvPr id="6" name="PlaceHolder 5"/>
          <p:cNvSpPr>
            <a:spLocks noGrp="1"/>
          </p:cNvSpPr>
          <p:nvPr>
            <p:ph type="dt" idx="3"/>
          </p:nvPr>
        </p:nvSpPr>
        <p:spPr/>
        <p:txBody>
          <a:bodyPr/>
          <a:p>
            <a:r>
              <a:rPr lang="el-GR"/>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360000" y="225720"/>
            <a:ext cx="9359640" cy="71856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12" name="PlaceHolder 2"/>
          <p:cNvSpPr>
            <a:spLocks noGrp="1"/>
          </p:cNvSpPr>
          <p:nvPr>
            <p:ph/>
          </p:nvPr>
        </p:nvSpPr>
        <p:spPr>
          <a:xfrm>
            <a:off x="360000" y="1485000"/>
            <a:ext cx="4567320" cy="377964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13" name="PlaceHolder 3"/>
          <p:cNvSpPr>
            <a:spLocks noGrp="1"/>
          </p:cNvSpPr>
          <p:nvPr>
            <p:ph/>
          </p:nvPr>
        </p:nvSpPr>
        <p:spPr>
          <a:xfrm>
            <a:off x="5155920" y="1485000"/>
            <a:ext cx="4567320" cy="377964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5" name="PlaceHolder 4"/>
          <p:cNvSpPr>
            <a:spLocks noGrp="1"/>
          </p:cNvSpPr>
          <p:nvPr>
            <p:ph type="ftr" idx="1"/>
          </p:nvPr>
        </p:nvSpPr>
        <p:spPr/>
        <p:txBody>
          <a:bodyPr/>
          <a:p>
            <a:r>
              <a:t>Footer</a:t>
            </a:r>
          </a:p>
        </p:txBody>
      </p:sp>
      <p:sp>
        <p:nvSpPr>
          <p:cNvPr id="6" name="PlaceHolder 5"/>
          <p:cNvSpPr>
            <a:spLocks noGrp="1"/>
          </p:cNvSpPr>
          <p:nvPr>
            <p:ph type="sldNum" idx="2"/>
          </p:nvPr>
        </p:nvSpPr>
        <p:spPr/>
        <p:txBody>
          <a:bodyPr/>
          <a:p>
            <a:fld id="{31572E44-248B-4DA1-B974-6E32838A14A4}" type="slidenum">
              <a:t>&lt;#&gt;</a:t>
            </a:fld>
          </a:p>
        </p:txBody>
      </p:sp>
      <p:sp>
        <p:nvSpPr>
          <p:cNvPr id="7" name="PlaceHolder 6"/>
          <p:cNvSpPr>
            <a:spLocks noGrp="1"/>
          </p:cNvSpPr>
          <p:nvPr>
            <p:ph type="dt" idx="3"/>
          </p:nvPr>
        </p:nvSpPr>
        <p:spPr/>
        <p:txBody>
          <a:bodyPr/>
          <a:p>
            <a:r>
              <a:rPr lang="el-GR"/>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360000" y="225720"/>
            <a:ext cx="9359640" cy="71856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3" name="PlaceHolder 2"/>
          <p:cNvSpPr>
            <a:spLocks noGrp="1"/>
          </p:cNvSpPr>
          <p:nvPr>
            <p:ph type="ftr" idx="1"/>
          </p:nvPr>
        </p:nvSpPr>
        <p:spPr/>
        <p:txBody>
          <a:bodyPr/>
          <a:p>
            <a:r>
              <a:t>Footer</a:t>
            </a:r>
          </a:p>
        </p:txBody>
      </p:sp>
      <p:sp>
        <p:nvSpPr>
          <p:cNvPr id="4" name="PlaceHolder 3"/>
          <p:cNvSpPr>
            <a:spLocks noGrp="1"/>
          </p:cNvSpPr>
          <p:nvPr>
            <p:ph type="sldNum" idx="2"/>
          </p:nvPr>
        </p:nvSpPr>
        <p:spPr/>
        <p:txBody>
          <a:bodyPr/>
          <a:p>
            <a:fld id="{FDAAAB5F-8B2C-479E-B17F-8CD1E571A7EC}" type="slidenum">
              <a:t>&lt;#&gt;</a:t>
            </a:fld>
          </a:p>
        </p:txBody>
      </p:sp>
      <p:sp>
        <p:nvSpPr>
          <p:cNvPr id="5" name="PlaceHolder 4"/>
          <p:cNvSpPr>
            <a:spLocks noGrp="1"/>
          </p:cNvSpPr>
          <p:nvPr>
            <p:ph type="dt" idx="3"/>
          </p:nvPr>
        </p:nvSpPr>
        <p:spPr/>
        <p:txBody>
          <a:bodyPr/>
          <a:p>
            <a:r>
              <a:rPr lang="el-GR"/>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360000" y="225720"/>
            <a:ext cx="9359640" cy="3332160"/>
          </a:xfrm>
          <a:prstGeom prst="rect">
            <a:avLst/>
          </a:prstGeom>
          <a:noFill/>
          <a:ln w="0">
            <a:noFill/>
          </a:ln>
        </p:spPr>
        <p:txBody>
          <a:bodyPr lIns="0" rIns="0" tIns="0" bIns="0" anchor="ctr">
            <a:noAutofit/>
          </a:bodyPr>
          <a:p>
            <a:pPr algn="ctr"/>
            <a:endParaRPr b="0" lang="el-GR" sz="3200" spc="-1" strike="noStrike">
              <a:solidFill>
                <a:srgbClr val="000000"/>
              </a:solidFill>
              <a:latin typeface="Arial"/>
            </a:endParaRPr>
          </a:p>
        </p:txBody>
      </p:sp>
      <p:sp>
        <p:nvSpPr>
          <p:cNvPr id="3" name="PlaceHolder 2"/>
          <p:cNvSpPr>
            <a:spLocks noGrp="1"/>
          </p:cNvSpPr>
          <p:nvPr>
            <p:ph type="ftr" idx="1"/>
          </p:nvPr>
        </p:nvSpPr>
        <p:spPr/>
        <p:txBody>
          <a:bodyPr/>
          <a:p>
            <a:r>
              <a:t>Footer</a:t>
            </a:r>
          </a:p>
        </p:txBody>
      </p:sp>
      <p:sp>
        <p:nvSpPr>
          <p:cNvPr id="4" name="PlaceHolder 3"/>
          <p:cNvSpPr>
            <a:spLocks noGrp="1"/>
          </p:cNvSpPr>
          <p:nvPr>
            <p:ph type="sldNum" idx="2"/>
          </p:nvPr>
        </p:nvSpPr>
        <p:spPr/>
        <p:txBody>
          <a:bodyPr/>
          <a:p>
            <a:fld id="{EFD5D84A-5CE8-461B-8D63-7A03C1002326}" type="slidenum">
              <a:t>&lt;#&gt;</a:t>
            </a:fld>
          </a:p>
        </p:txBody>
      </p:sp>
      <p:sp>
        <p:nvSpPr>
          <p:cNvPr id="5" name="PlaceHolder 4"/>
          <p:cNvSpPr>
            <a:spLocks noGrp="1"/>
          </p:cNvSpPr>
          <p:nvPr>
            <p:ph type="dt" idx="3"/>
          </p:nvPr>
        </p:nvSpPr>
        <p:spPr/>
        <p:txBody>
          <a:bodyPr/>
          <a:p>
            <a:r>
              <a:rPr lang="el-GR"/>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360000" y="225720"/>
            <a:ext cx="9359640" cy="71856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17" name="PlaceHolder 2"/>
          <p:cNvSpPr>
            <a:spLocks noGrp="1"/>
          </p:cNvSpPr>
          <p:nvPr>
            <p:ph/>
          </p:nvPr>
        </p:nvSpPr>
        <p:spPr>
          <a:xfrm>
            <a:off x="360000" y="1485000"/>
            <a:ext cx="4567320" cy="1802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18" name="PlaceHolder 3"/>
          <p:cNvSpPr>
            <a:spLocks noGrp="1"/>
          </p:cNvSpPr>
          <p:nvPr>
            <p:ph/>
          </p:nvPr>
        </p:nvSpPr>
        <p:spPr>
          <a:xfrm>
            <a:off x="5155920" y="1485000"/>
            <a:ext cx="4567320" cy="377964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19" name="PlaceHolder 4"/>
          <p:cNvSpPr>
            <a:spLocks noGrp="1"/>
          </p:cNvSpPr>
          <p:nvPr>
            <p:ph/>
          </p:nvPr>
        </p:nvSpPr>
        <p:spPr>
          <a:xfrm>
            <a:off x="360000" y="3459600"/>
            <a:ext cx="4567320" cy="1802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6" name="PlaceHolder 5"/>
          <p:cNvSpPr>
            <a:spLocks noGrp="1"/>
          </p:cNvSpPr>
          <p:nvPr>
            <p:ph type="ftr" idx="1"/>
          </p:nvPr>
        </p:nvSpPr>
        <p:spPr/>
        <p:txBody>
          <a:bodyPr/>
          <a:p>
            <a:r>
              <a:t>Footer</a:t>
            </a:r>
          </a:p>
        </p:txBody>
      </p:sp>
      <p:sp>
        <p:nvSpPr>
          <p:cNvPr id="7" name="PlaceHolder 6"/>
          <p:cNvSpPr>
            <a:spLocks noGrp="1"/>
          </p:cNvSpPr>
          <p:nvPr>
            <p:ph type="sldNum" idx="2"/>
          </p:nvPr>
        </p:nvSpPr>
        <p:spPr/>
        <p:txBody>
          <a:bodyPr/>
          <a:p>
            <a:fld id="{D4CB413B-3AEF-4DA7-B1CC-418725A478CF}" type="slidenum">
              <a:t>&lt;#&gt;</a:t>
            </a:fld>
          </a:p>
        </p:txBody>
      </p:sp>
      <p:sp>
        <p:nvSpPr>
          <p:cNvPr id="8" name="PlaceHolder 7"/>
          <p:cNvSpPr>
            <a:spLocks noGrp="1"/>
          </p:cNvSpPr>
          <p:nvPr>
            <p:ph type="dt" idx="3"/>
          </p:nvPr>
        </p:nvSpPr>
        <p:spPr/>
        <p:txBody>
          <a:bodyPr/>
          <a:p>
            <a:r>
              <a:rPr lang="el-GR"/>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360000" y="225720"/>
            <a:ext cx="9359640" cy="71856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21" name="PlaceHolder 2"/>
          <p:cNvSpPr>
            <a:spLocks noGrp="1"/>
          </p:cNvSpPr>
          <p:nvPr>
            <p:ph/>
          </p:nvPr>
        </p:nvSpPr>
        <p:spPr>
          <a:xfrm>
            <a:off x="360000" y="1485000"/>
            <a:ext cx="4567320" cy="377964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22" name="PlaceHolder 3"/>
          <p:cNvSpPr>
            <a:spLocks noGrp="1"/>
          </p:cNvSpPr>
          <p:nvPr>
            <p:ph/>
          </p:nvPr>
        </p:nvSpPr>
        <p:spPr>
          <a:xfrm>
            <a:off x="5155920" y="1485000"/>
            <a:ext cx="4567320" cy="1802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23" name="PlaceHolder 4"/>
          <p:cNvSpPr>
            <a:spLocks noGrp="1"/>
          </p:cNvSpPr>
          <p:nvPr>
            <p:ph/>
          </p:nvPr>
        </p:nvSpPr>
        <p:spPr>
          <a:xfrm>
            <a:off x="5155920" y="3459600"/>
            <a:ext cx="4567320" cy="1802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6" name="PlaceHolder 5"/>
          <p:cNvSpPr>
            <a:spLocks noGrp="1"/>
          </p:cNvSpPr>
          <p:nvPr>
            <p:ph type="ftr" idx="1"/>
          </p:nvPr>
        </p:nvSpPr>
        <p:spPr/>
        <p:txBody>
          <a:bodyPr/>
          <a:p>
            <a:r>
              <a:t>Footer</a:t>
            </a:r>
          </a:p>
        </p:txBody>
      </p:sp>
      <p:sp>
        <p:nvSpPr>
          <p:cNvPr id="7" name="PlaceHolder 6"/>
          <p:cNvSpPr>
            <a:spLocks noGrp="1"/>
          </p:cNvSpPr>
          <p:nvPr>
            <p:ph type="sldNum" idx="2"/>
          </p:nvPr>
        </p:nvSpPr>
        <p:spPr/>
        <p:txBody>
          <a:bodyPr/>
          <a:p>
            <a:fld id="{451926A5-00D9-4AC0-9953-31A596FF4398}" type="slidenum">
              <a:t>&lt;#&gt;</a:t>
            </a:fld>
          </a:p>
        </p:txBody>
      </p:sp>
      <p:sp>
        <p:nvSpPr>
          <p:cNvPr id="8" name="PlaceHolder 7"/>
          <p:cNvSpPr>
            <a:spLocks noGrp="1"/>
          </p:cNvSpPr>
          <p:nvPr>
            <p:ph type="dt" idx="3"/>
          </p:nvPr>
        </p:nvSpPr>
        <p:spPr/>
        <p:txBody>
          <a:bodyPr/>
          <a:p>
            <a:r>
              <a:rPr lang="el-GR"/>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360000" y="225720"/>
            <a:ext cx="9359640" cy="71856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25" name="PlaceHolder 2"/>
          <p:cNvSpPr>
            <a:spLocks noGrp="1"/>
          </p:cNvSpPr>
          <p:nvPr>
            <p:ph/>
          </p:nvPr>
        </p:nvSpPr>
        <p:spPr>
          <a:xfrm>
            <a:off x="360000" y="1485000"/>
            <a:ext cx="4567320" cy="1802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26" name="PlaceHolder 3"/>
          <p:cNvSpPr>
            <a:spLocks noGrp="1"/>
          </p:cNvSpPr>
          <p:nvPr>
            <p:ph/>
          </p:nvPr>
        </p:nvSpPr>
        <p:spPr>
          <a:xfrm>
            <a:off x="5155920" y="1485000"/>
            <a:ext cx="4567320" cy="1802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27" name="PlaceHolder 4"/>
          <p:cNvSpPr>
            <a:spLocks noGrp="1"/>
          </p:cNvSpPr>
          <p:nvPr>
            <p:ph/>
          </p:nvPr>
        </p:nvSpPr>
        <p:spPr>
          <a:xfrm>
            <a:off x="360000" y="3459600"/>
            <a:ext cx="9359640" cy="18028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6" name="PlaceHolder 5"/>
          <p:cNvSpPr>
            <a:spLocks noGrp="1"/>
          </p:cNvSpPr>
          <p:nvPr>
            <p:ph type="ftr" idx="1"/>
          </p:nvPr>
        </p:nvSpPr>
        <p:spPr/>
        <p:txBody>
          <a:bodyPr/>
          <a:p>
            <a:r>
              <a:t>Footer</a:t>
            </a:r>
          </a:p>
        </p:txBody>
      </p:sp>
      <p:sp>
        <p:nvSpPr>
          <p:cNvPr id="7" name="PlaceHolder 6"/>
          <p:cNvSpPr>
            <a:spLocks noGrp="1"/>
          </p:cNvSpPr>
          <p:nvPr>
            <p:ph type="sldNum" idx="2"/>
          </p:nvPr>
        </p:nvSpPr>
        <p:spPr/>
        <p:txBody>
          <a:bodyPr/>
          <a:p>
            <a:fld id="{226A5615-5BE9-46C4-B269-C8ADA7B0712F}" type="slidenum">
              <a:t>&lt;#&gt;</a:t>
            </a:fld>
          </a:p>
        </p:txBody>
      </p:sp>
      <p:sp>
        <p:nvSpPr>
          <p:cNvPr id="8" name="PlaceHolder 7"/>
          <p:cNvSpPr>
            <a:spLocks noGrp="1"/>
          </p:cNvSpPr>
          <p:nvPr>
            <p:ph type="dt" idx="3"/>
          </p:nvPr>
        </p:nvSpPr>
        <p:spPr/>
        <p:txBody>
          <a:bodyPr/>
          <a:p>
            <a:r>
              <a:rPr lang="el-GR"/>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0" name=""/>
          <p:cNvSpPr/>
          <p:nvPr/>
        </p:nvSpPr>
        <p:spPr>
          <a:xfrm>
            <a:off x="0" y="0"/>
            <a:ext cx="10079640" cy="5669640"/>
          </a:xfrm>
          <a:prstGeom prst="rect">
            <a:avLst/>
          </a:prstGeom>
          <a:solidFill>
            <a:srgbClr val="2c3e50"/>
          </a:solidFill>
          <a:ln w="10800">
            <a:noFill/>
          </a:ln>
        </p:spPr>
        <p:style>
          <a:lnRef idx="0"/>
          <a:fillRef idx="0"/>
          <a:effectRef idx="0"/>
          <a:fontRef idx="minor"/>
        </p:style>
        <p:txBody>
          <a:bodyPr wrap="none" lIns="90000" rIns="90000" tIns="45000" bIns="45000" anchor="ctr">
            <a:noAutofit/>
          </a:bodyPr>
          <a:p>
            <a:pPr algn="ctr">
              <a:lnSpc>
                <a:spcPct val="100000"/>
              </a:lnSpc>
            </a:pPr>
            <a:endParaRPr b="0" lang="el-GR" sz="1800" spc="-1" strike="noStrike">
              <a:solidFill>
                <a:srgbClr val="2c3e50"/>
              </a:solidFill>
              <a:latin typeface="Source Sans Pro"/>
              <a:ea typeface="DejaVu Sans"/>
            </a:endParaRPr>
          </a:p>
        </p:txBody>
      </p:sp>
      <p:sp>
        <p:nvSpPr>
          <p:cNvPr id="1" name=""/>
          <p:cNvSpPr/>
          <p:nvPr/>
        </p:nvSpPr>
        <p:spPr>
          <a:xfrm>
            <a:off x="2520000" y="1350000"/>
            <a:ext cx="5039640" cy="1889640"/>
          </a:xfrm>
          <a:prstGeom prst="wedgeRectCallout">
            <a:avLst>
              <a:gd name="adj1" fmla="val -34032"/>
              <a:gd name="adj2" fmla="val 132916"/>
            </a:avLst>
          </a:prstGeom>
          <a:solidFill>
            <a:srgbClr val="ffffff"/>
          </a:solidFill>
          <a:ln w="72000">
            <a:solidFill>
              <a:srgbClr val="1abc9c"/>
            </a:solidFill>
            <a:round/>
          </a:ln>
        </p:spPr>
        <p:style>
          <a:lnRef idx="0"/>
          <a:fillRef idx="0"/>
          <a:effectRef idx="0"/>
          <a:fontRef idx="minor"/>
        </p:style>
        <p:txBody>
          <a:bodyPr wrap="none" lIns="120600" rIns="120600" tIns="75600" bIns="75600" anchor="ctr">
            <a:noAutofit/>
          </a:bodyPr>
          <a:p>
            <a:pPr algn="ctr">
              <a:lnSpc>
                <a:spcPct val="100000"/>
              </a:lnSpc>
            </a:pPr>
            <a:endParaRPr b="0" lang="el-GR" sz="1800" spc="-1" strike="noStrike">
              <a:solidFill>
                <a:srgbClr val="2c3e50"/>
              </a:solidFill>
              <a:latin typeface="Source Sans Pro"/>
              <a:ea typeface="DejaVu Sans"/>
            </a:endParaRPr>
          </a:p>
        </p:txBody>
      </p:sp>
      <p:sp>
        <p:nvSpPr>
          <p:cNvPr id="2" name="PlaceHolder 1"/>
          <p:cNvSpPr>
            <a:spLocks noGrp="1"/>
          </p:cNvSpPr>
          <p:nvPr>
            <p:ph type="title"/>
          </p:nvPr>
        </p:nvSpPr>
        <p:spPr>
          <a:xfrm>
            <a:off x="360000" y="225720"/>
            <a:ext cx="9359640" cy="718560"/>
          </a:xfrm>
          <a:prstGeom prst="rect">
            <a:avLst/>
          </a:prstGeom>
          <a:noFill/>
          <a:ln w="0">
            <a:noFill/>
          </a:ln>
        </p:spPr>
        <p:txBody>
          <a:bodyPr lIns="0" rIns="0" tIns="0" bIns="0" anchor="ctr">
            <a:noAutofit/>
          </a:bodyPr>
          <a:p>
            <a:pPr indent="0">
              <a:buNone/>
            </a:pPr>
            <a:r>
              <a:rPr b="0" lang="el-GR" sz="1800" spc="-1" strike="noStrike">
                <a:solidFill>
                  <a:srgbClr val="000000"/>
                </a:solidFill>
                <a:latin typeface="Arial"/>
              </a:rPr>
              <a:t>Πατήστε για επεξεργασία της μορφής κειμένου του τίτλου</a:t>
            </a:r>
            <a:endParaRPr b="0" lang="el-GR" sz="1800" spc="-1" strike="noStrike">
              <a:solidFill>
                <a:srgbClr val="000000"/>
              </a:solidFill>
              <a:latin typeface="Arial"/>
            </a:endParaRPr>
          </a:p>
        </p:txBody>
      </p:sp>
      <p:sp>
        <p:nvSpPr>
          <p:cNvPr id="3" name="PlaceHolder 2"/>
          <p:cNvSpPr>
            <a:spLocks noGrp="1"/>
          </p:cNvSpPr>
          <p:nvPr>
            <p:ph type="body"/>
          </p:nvPr>
        </p:nvSpPr>
        <p:spPr>
          <a:xfrm>
            <a:off x="360000" y="1485000"/>
            <a:ext cx="9359640" cy="377964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pc="-1" strike="noStrike">
                <a:solidFill>
                  <a:srgbClr val="000000"/>
                </a:solidFill>
                <a:latin typeface="Arial"/>
              </a:rPr>
              <a:t>Πατήστε για επεξεργασία της μορφής κειμένου διάρθρωσης</a:t>
            </a:r>
            <a:endParaRPr b="0" lang="el-G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l-GR" sz="1800" spc="-1" strike="noStrike">
                <a:solidFill>
                  <a:srgbClr val="000000"/>
                </a:solidFill>
                <a:latin typeface="Arial"/>
              </a:rPr>
              <a:t>Δεύτερο επίπεδο διάρθρωσης</a:t>
            </a:r>
            <a:endParaRPr b="0" lang="el-G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l-GR" sz="1800" spc="-1" strike="noStrike">
                <a:solidFill>
                  <a:srgbClr val="000000"/>
                </a:solidFill>
                <a:latin typeface="Arial"/>
              </a:rPr>
              <a:t>Τρίτο επίπεδο διάρθρωσης</a:t>
            </a:r>
            <a:endParaRPr b="0" lang="el-G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l-GR" sz="1800" spc="-1" strike="noStrike">
                <a:solidFill>
                  <a:srgbClr val="000000"/>
                </a:solidFill>
                <a:latin typeface="Arial"/>
              </a:rPr>
              <a:t>Τέταρτο επίπεδο διάρθρωσης</a:t>
            </a:r>
            <a:endParaRPr b="0" lang="el-G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l-GR" sz="1800" spc="-1" strike="noStrike">
                <a:solidFill>
                  <a:srgbClr val="000000"/>
                </a:solidFill>
                <a:latin typeface="Arial"/>
              </a:rPr>
              <a:t>Πέμπτο επίπεδο διάρθρωσης</a:t>
            </a:r>
            <a:endParaRPr b="0" lang="el-G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l-GR" sz="1800" spc="-1" strike="noStrike">
                <a:solidFill>
                  <a:srgbClr val="000000"/>
                </a:solidFill>
                <a:latin typeface="Arial"/>
              </a:rPr>
              <a:t>Έκτο επίπεδο διάρθρωσης</a:t>
            </a:r>
            <a:endParaRPr b="0" lang="el-G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l-GR" sz="1800" spc="-1" strike="noStrike">
                <a:solidFill>
                  <a:srgbClr val="000000"/>
                </a:solidFill>
                <a:latin typeface="Arial"/>
              </a:rPr>
              <a:t>Έβδομο επίπεδο διάρθρωσης</a:t>
            </a:r>
            <a:endParaRPr b="0" lang="el-GR" sz="1800" spc="-1" strike="noStrike">
              <a:solidFill>
                <a:srgbClr val="000000"/>
              </a:solidFill>
              <a:latin typeface="Arial"/>
            </a:endParaRPr>
          </a:p>
        </p:txBody>
      </p:sp>
      <p:sp>
        <p:nvSpPr>
          <p:cNvPr id="4" name="PlaceHolder 3"/>
          <p:cNvSpPr>
            <a:spLocks noGrp="1"/>
          </p:cNvSpPr>
          <p:nvPr>
            <p:ph type="ftr" idx="1"/>
          </p:nvPr>
        </p:nvSpPr>
        <p:spPr>
          <a:xfrm>
            <a:off x="3420000" y="5400000"/>
            <a:ext cx="3239640" cy="269640"/>
          </a:xfrm>
          <a:prstGeom prst="rect">
            <a:avLst/>
          </a:prstGeom>
          <a:noFill/>
          <a:ln w="72000">
            <a:noFill/>
          </a:ln>
        </p:spPr>
        <p:txBody>
          <a:bodyPr lIns="0" rIns="0" tIns="0" bIns="0" anchor="t">
            <a:noAutofit/>
          </a:bodyPr>
          <a:lstStyle>
            <a:lvl1pPr indent="0" algn="ctr">
              <a:lnSpc>
                <a:spcPct val="100000"/>
              </a:lnSpc>
              <a:buNone/>
              <a:tabLst>
                <a:tab algn="l" pos="0"/>
              </a:tabLst>
              <a:defRPr b="1" lang="el-GR" sz="1800" spc="-1" strike="noStrike">
                <a:solidFill>
                  <a:srgbClr val="ffffff"/>
                </a:solidFill>
                <a:latin typeface="Source Sans Pro Black"/>
              </a:defRPr>
            </a:lvl1pPr>
          </a:lstStyle>
          <a:p>
            <a:pPr indent="0" algn="ctr">
              <a:lnSpc>
                <a:spcPct val="100000"/>
              </a:lnSpc>
              <a:buNone/>
              <a:tabLst>
                <a:tab algn="l" pos="0"/>
              </a:tabLst>
            </a:pPr>
            <a:r>
              <a:rPr b="1" lang="el-GR" sz="1800" spc="-1" strike="noStrike">
                <a:solidFill>
                  <a:srgbClr val="ffffff"/>
                </a:solidFill>
                <a:latin typeface="Source Sans Pro Black"/>
              </a:rPr>
              <a:t>&lt;υποσέλιδο&gt;</a:t>
            </a:r>
            <a:endParaRPr b="0" lang="el-GR" sz="1800" spc="-1" strike="noStrike">
              <a:solidFill>
                <a:srgbClr val="000000"/>
              </a:solidFill>
              <a:latin typeface="Times New Roman"/>
            </a:endParaRPr>
          </a:p>
        </p:txBody>
      </p:sp>
      <p:sp>
        <p:nvSpPr>
          <p:cNvPr id="5" name="PlaceHolder 4"/>
          <p:cNvSpPr>
            <a:spLocks noGrp="1"/>
          </p:cNvSpPr>
          <p:nvPr>
            <p:ph type="sldNum" idx="2"/>
          </p:nvPr>
        </p:nvSpPr>
        <p:spPr>
          <a:xfrm>
            <a:off x="9180000" y="5130000"/>
            <a:ext cx="719640" cy="539640"/>
          </a:xfrm>
          <a:prstGeom prst="rect">
            <a:avLst/>
          </a:prstGeom>
          <a:noFill/>
          <a:ln w="72000">
            <a:noFill/>
          </a:ln>
        </p:spPr>
        <p:txBody>
          <a:bodyPr lIns="0" rIns="0" tIns="0" bIns="0" anchor="ctr">
            <a:noAutofit/>
          </a:bodyPr>
          <a:lstStyle>
            <a:lvl1pPr indent="0" algn="ctr">
              <a:lnSpc>
                <a:spcPct val="100000"/>
              </a:lnSpc>
              <a:buNone/>
              <a:tabLst>
                <a:tab algn="l" pos="0"/>
              </a:tabLst>
              <a:defRPr b="1" lang="el-GR" sz="1800" spc="-1" strike="noStrike">
                <a:solidFill>
                  <a:srgbClr val="ffffff"/>
                </a:solidFill>
                <a:latin typeface="Source Sans Pro Black"/>
              </a:defRPr>
            </a:lvl1pPr>
          </a:lstStyle>
          <a:p>
            <a:pPr indent="0" algn="ctr">
              <a:lnSpc>
                <a:spcPct val="100000"/>
              </a:lnSpc>
              <a:buNone/>
              <a:tabLst>
                <a:tab algn="l" pos="0"/>
              </a:tabLst>
            </a:pPr>
            <a:fld id="{AB7FC42B-755E-41E0-B114-9B68E978B6CA}" type="slidenum">
              <a:rPr b="1" lang="el-GR" sz="1800" spc="-1" strike="noStrike">
                <a:solidFill>
                  <a:srgbClr val="ffffff"/>
                </a:solidFill>
                <a:latin typeface="Source Sans Pro Black"/>
              </a:rPr>
              <a:t>&lt;αριθμός&gt;</a:t>
            </a:fld>
            <a:endParaRPr b="0" lang="el-GR" sz="1800" spc="-1" strike="noStrike">
              <a:solidFill>
                <a:srgbClr val="000000"/>
              </a:solidFill>
              <a:latin typeface="Times New Roman"/>
            </a:endParaRPr>
          </a:p>
        </p:txBody>
      </p:sp>
      <p:sp>
        <p:nvSpPr>
          <p:cNvPr id="6" name="PlaceHolder 5"/>
          <p:cNvSpPr>
            <a:spLocks noGrp="1"/>
          </p:cNvSpPr>
          <p:nvPr>
            <p:ph type="dt" idx="3"/>
          </p:nvPr>
        </p:nvSpPr>
        <p:spPr>
          <a:xfrm>
            <a:off x="360000" y="5400000"/>
            <a:ext cx="2879640" cy="269640"/>
          </a:xfrm>
          <a:prstGeom prst="rect">
            <a:avLst/>
          </a:prstGeom>
          <a:noFill/>
          <a:ln w="72000">
            <a:noFill/>
          </a:ln>
        </p:spPr>
        <p:txBody>
          <a:bodyPr lIns="0" rIns="0" tIns="0" bIns="0" anchor="t">
            <a:noAutofit/>
          </a:bodyPr>
          <a:lstStyle>
            <a:lvl1pPr indent="0">
              <a:buNone/>
              <a:defRPr b="0" lang="el-GR" sz="1400" spc="-1" strike="noStrike">
                <a:solidFill>
                  <a:srgbClr val="000000"/>
                </a:solidFill>
                <a:latin typeface="Times New Roman"/>
              </a:defRPr>
            </a:lvl1pPr>
          </a:lstStyle>
          <a:p>
            <a:pPr indent="0">
              <a:buNone/>
            </a:pPr>
            <a:r>
              <a:rPr b="0" lang="el-GR" sz="1400" spc="-1" strike="noStrike">
                <a:solidFill>
                  <a:srgbClr val="000000"/>
                </a:solidFill>
                <a:latin typeface="Times New Roman"/>
              </a:rPr>
              <a:t>&lt;ημερομηνία/ώρα&gt;</a:t>
            </a:r>
            <a:endParaRPr b="0" lang="el-GR"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 name=""/>
          <p:cNvSpPr/>
          <p:nvPr/>
        </p:nvSpPr>
        <p:spPr>
          <a:xfrm>
            <a:off x="0" y="5400000"/>
            <a:ext cx="10079640" cy="269640"/>
          </a:xfrm>
          <a:prstGeom prst="rect">
            <a:avLst/>
          </a:prstGeom>
          <a:solidFill>
            <a:srgbClr val="2c3e50"/>
          </a:solidFill>
          <a:ln w="10800">
            <a:noFill/>
          </a:ln>
        </p:spPr>
        <p:style>
          <a:lnRef idx="0"/>
          <a:fillRef idx="0"/>
          <a:effectRef idx="0"/>
          <a:fontRef idx="minor"/>
        </p:style>
        <p:txBody>
          <a:bodyPr wrap="none" lIns="90000" rIns="90000" tIns="45000" bIns="45000" anchor="ctr">
            <a:noAutofit/>
          </a:bodyPr>
          <a:p>
            <a:pPr algn="ctr">
              <a:lnSpc>
                <a:spcPct val="100000"/>
              </a:lnSpc>
            </a:pPr>
            <a:endParaRPr b="0" lang="el-GR" sz="1800" spc="-1" strike="noStrike">
              <a:solidFill>
                <a:srgbClr val="2c3e50"/>
              </a:solidFill>
              <a:latin typeface="Source Sans Pro"/>
              <a:ea typeface="DejaVu Sans"/>
            </a:endParaRPr>
          </a:p>
        </p:txBody>
      </p:sp>
      <p:sp>
        <p:nvSpPr>
          <p:cNvPr id="44" name=""/>
          <p:cNvSpPr/>
          <p:nvPr/>
        </p:nvSpPr>
        <p:spPr>
          <a:xfrm>
            <a:off x="0" y="0"/>
            <a:ext cx="10079640" cy="1214640"/>
          </a:xfrm>
          <a:prstGeom prst="rect">
            <a:avLst/>
          </a:prstGeom>
          <a:solidFill>
            <a:srgbClr val="2c3e50"/>
          </a:solidFill>
          <a:ln w="10800">
            <a:noFill/>
          </a:ln>
        </p:spPr>
        <p:style>
          <a:lnRef idx="0"/>
          <a:fillRef idx="0"/>
          <a:effectRef idx="0"/>
          <a:fontRef idx="minor"/>
        </p:style>
        <p:txBody>
          <a:bodyPr wrap="none" lIns="90000" rIns="90000" tIns="45000" bIns="45000" anchor="ctr">
            <a:noAutofit/>
          </a:bodyPr>
          <a:p>
            <a:pPr algn="ctr">
              <a:lnSpc>
                <a:spcPct val="100000"/>
              </a:lnSpc>
            </a:pPr>
            <a:endParaRPr b="0" lang="el-GR" sz="1800" spc="-1" strike="noStrike">
              <a:solidFill>
                <a:srgbClr val="2c3e50"/>
              </a:solidFill>
              <a:latin typeface="Source Sans Pro"/>
              <a:ea typeface="DejaVu Sans"/>
            </a:endParaRPr>
          </a:p>
        </p:txBody>
      </p:sp>
      <p:sp>
        <p:nvSpPr>
          <p:cNvPr id="45" name=""/>
          <p:cNvSpPr/>
          <p:nvPr/>
        </p:nvSpPr>
        <p:spPr>
          <a:xfrm>
            <a:off x="9315000" y="5175000"/>
            <a:ext cx="449640" cy="449640"/>
          </a:xfrm>
          <a:prstGeom prst="ellipse">
            <a:avLst/>
          </a:prstGeom>
          <a:solidFill>
            <a:srgbClr val="1abc9c"/>
          </a:solidFill>
          <a:ln w="10800">
            <a:solidFill>
              <a:srgbClr val="1abc9c"/>
            </a:solidFill>
            <a:round/>
          </a:ln>
        </p:spPr>
        <p:style>
          <a:lnRef idx="0"/>
          <a:fillRef idx="0"/>
          <a:effectRef idx="0"/>
          <a:fontRef idx="minor"/>
        </p:style>
        <p:txBody>
          <a:bodyPr wrap="none" lIns="90000" rIns="90000" tIns="45000" bIns="45000" anchor="ctr">
            <a:noAutofit/>
          </a:bodyPr>
          <a:p>
            <a:pPr algn="ctr">
              <a:lnSpc>
                <a:spcPct val="100000"/>
              </a:lnSpc>
            </a:pPr>
            <a:endParaRPr b="0" lang="el-GR" sz="1800" spc="-1" strike="noStrike">
              <a:solidFill>
                <a:srgbClr val="2c3e50"/>
              </a:solidFill>
              <a:latin typeface="Source Sans Pro"/>
              <a:ea typeface="DejaVu Sans"/>
            </a:endParaRPr>
          </a:p>
        </p:txBody>
      </p:sp>
      <p:sp>
        <p:nvSpPr>
          <p:cNvPr id="46" name=""/>
          <p:cNvSpPr/>
          <p:nvPr/>
        </p:nvSpPr>
        <p:spPr>
          <a:xfrm>
            <a:off x="9180000" y="5130000"/>
            <a:ext cx="719640" cy="539640"/>
          </a:xfrm>
          <a:prstGeom prst="rect">
            <a:avLst/>
          </a:prstGeom>
          <a:noFill/>
          <a:ln w="72000">
            <a:noFill/>
          </a:ln>
        </p:spPr>
        <p:style>
          <a:lnRef idx="0"/>
          <a:fillRef idx="0"/>
          <a:effectRef idx="0"/>
          <a:fontRef idx="minor"/>
        </p:style>
        <p:txBody>
          <a:bodyPr lIns="0" rIns="0" tIns="0" bIns="0" anchor="ctr">
            <a:noAutofit/>
          </a:bodyPr>
          <a:p>
            <a:pPr algn="ctr">
              <a:lnSpc>
                <a:spcPct val="100000"/>
              </a:lnSpc>
            </a:pPr>
            <a:fld id="{E9042995-6C86-4874-B8C6-0A40F7659D38}" type="slidenum">
              <a:rPr b="1" lang="el-GR" sz="1800" spc="-1" strike="noStrike">
                <a:solidFill>
                  <a:srgbClr val="ffffff"/>
                </a:solidFill>
                <a:latin typeface="Source Sans Pro Black"/>
              </a:rPr>
              <a:t>&lt;αριθμός&gt;</a:t>
            </a:fld>
            <a:endParaRPr b="0" lang="el-GR" sz="1800" spc="-1" strike="noStrike">
              <a:solidFill>
                <a:srgbClr val="000000"/>
              </a:solidFill>
              <a:latin typeface="Arial"/>
            </a:endParaRPr>
          </a:p>
        </p:txBody>
      </p:sp>
      <p:sp>
        <p:nvSpPr>
          <p:cNvPr id="47" name="PlaceHolder 1"/>
          <p:cNvSpPr>
            <a:spLocks noGrp="1"/>
          </p:cNvSpPr>
          <p:nvPr>
            <p:ph type="title"/>
          </p:nvPr>
        </p:nvSpPr>
        <p:spPr>
          <a:xfrm>
            <a:off x="360000" y="225720"/>
            <a:ext cx="9359640" cy="718560"/>
          </a:xfrm>
          <a:prstGeom prst="rect">
            <a:avLst/>
          </a:prstGeom>
          <a:noFill/>
          <a:ln w="0">
            <a:noFill/>
          </a:ln>
        </p:spPr>
        <p:txBody>
          <a:bodyPr lIns="0" rIns="0" tIns="0" bIns="0" anchor="ctr">
            <a:noAutofit/>
          </a:bodyPr>
          <a:p>
            <a:pPr indent="0">
              <a:buNone/>
            </a:pPr>
            <a:r>
              <a:rPr b="0" lang="el-GR" sz="1800" spc="-1" strike="noStrike">
                <a:solidFill>
                  <a:srgbClr val="000000"/>
                </a:solidFill>
                <a:latin typeface="Arial"/>
              </a:rPr>
              <a:t>Πατήστε για επεξεργασία της μορφής κειμένου του τίτλου</a:t>
            </a:r>
            <a:endParaRPr b="0" lang="el-GR" sz="1800" spc="-1" strike="noStrike">
              <a:solidFill>
                <a:srgbClr val="000000"/>
              </a:solidFill>
              <a:latin typeface="Arial"/>
            </a:endParaRPr>
          </a:p>
        </p:txBody>
      </p:sp>
      <p:sp>
        <p:nvSpPr>
          <p:cNvPr id="48" name="PlaceHolder 2"/>
          <p:cNvSpPr>
            <a:spLocks noGrp="1"/>
          </p:cNvSpPr>
          <p:nvPr>
            <p:ph type="body"/>
          </p:nvPr>
        </p:nvSpPr>
        <p:spPr>
          <a:xfrm>
            <a:off x="360000" y="1485000"/>
            <a:ext cx="9359640" cy="377964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pc="-1" strike="noStrike">
                <a:solidFill>
                  <a:srgbClr val="000000"/>
                </a:solidFill>
                <a:latin typeface="Arial"/>
              </a:rPr>
              <a:t>Πατήστε για επεξεργασία της μορφής κειμένου διάρθρωσης</a:t>
            </a:r>
            <a:endParaRPr b="0" lang="el-G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l-GR" sz="1800" spc="-1" strike="noStrike">
                <a:solidFill>
                  <a:srgbClr val="000000"/>
                </a:solidFill>
                <a:latin typeface="Arial"/>
              </a:rPr>
              <a:t>Δεύτερο επίπεδο διάρθρωσης</a:t>
            </a:r>
            <a:endParaRPr b="0" lang="el-G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l-GR" sz="1800" spc="-1" strike="noStrike">
                <a:solidFill>
                  <a:srgbClr val="000000"/>
                </a:solidFill>
                <a:latin typeface="Arial"/>
              </a:rPr>
              <a:t>Τρίτο επίπεδο διάρθρωσης</a:t>
            </a:r>
            <a:endParaRPr b="0" lang="el-G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l-GR" sz="1800" spc="-1" strike="noStrike">
                <a:solidFill>
                  <a:srgbClr val="000000"/>
                </a:solidFill>
                <a:latin typeface="Arial"/>
              </a:rPr>
              <a:t>Τέταρτο επίπεδο διάρθρωσης</a:t>
            </a:r>
            <a:endParaRPr b="0" lang="el-G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l-GR" sz="1800" spc="-1" strike="noStrike">
                <a:solidFill>
                  <a:srgbClr val="000000"/>
                </a:solidFill>
                <a:latin typeface="Arial"/>
              </a:rPr>
              <a:t>Πέμπτο επίπεδο διάρθρωσης</a:t>
            </a:r>
            <a:endParaRPr b="0" lang="el-G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l-GR" sz="1800" spc="-1" strike="noStrike">
                <a:solidFill>
                  <a:srgbClr val="000000"/>
                </a:solidFill>
                <a:latin typeface="Arial"/>
              </a:rPr>
              <a:t>Έκτο επίπεδο διάρθρωσης</a:t>
            </a:r>
            <a:endParaRPr b="0" lang="el-G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l-GR" sz="1800" spc="-1" strike="noStrike">
                <a:solidFill>
                  <a:srgbClr val="000000"/>
                </a:solidFill>
                <a:latin typeface="Arial"/>
              </a:rPr>
              <a:t>Έβδομο επίπεδο διάρθρωσης</a:t>
            </a:r>
            <a:endParaRPr b="0" lang="el-GR" sz="1800" spc="-1" strike="noStrike">
              <a:solidFill>
                <a:srgbClr val="000000"/>
              </a:solidFill>
              <a:latin typeface="Arial"/>
            </a:endParaRPr>
          </a:p>
        </p:txBody>
      </p:sp>
      <p:sp>
        <p:nvSpPr>
          <p:cNvPr id="49" name="PlaceHolder 3"/>
          <p:cNvSpPr>
            <a:spLocks noGrp="1"/>
          </p:cNvSpPr>
          <p:nvPr>
            <p:ph type="ftr" idx="4"/>
          </p:nvPr>
        </p:nvSpPr>
        <p:spPr>
          <a:xfrm>
            <a:off x="3420000" y="5400000"/>
            <a:ext cx="3239640" cy="269640"/>
          </a:xfrm>
          <a:prstGeom prst="rect">
            <a:avLst/>
          </a:prstGeom>
          <a:noFill/>
          <a:ln w="72000">
            <a:noFill/>
          </a:ln>
        </p:spPr>
        <p:txBody>
          <a:bodyPr lIns="0" rIns="0" tIns="0" bIns="0" anchor="t">
            <a:noAutofit/>
          </a:bodyPr>
          <a:lstStyle>
            <a:lvl1pPr indent="0" algn="ctr">
              <a:lnSpc>
                <a:spcPct val="100000"/>
              </a:lnSpc>
              <a:buNone/>
              <a:tabLst>
                <a:tab algn="l" pos="0"/>
              </a:tabLst>
              <a:defRPr b="1" lang="el-GR" sz="1800" spc="-1" strike="noStrike">
                <a:solidFill>
                  <a:srgbClr val="ffffff"/>
                </a:solidFill>
                <a:latin typeface="Source Sans Pro Black"/>
              </a:defRPr>
            </a:lvl1pPr>
          </a:lstStyle>
          <a:p>
            <a:pPr indent="0" algn="ctr">
              <a:lnSpc>
                <a:spcPct val="100000"/>
              </a:lnSpc>
              <a:buNone/>
              <a:tabLst>
                <a:tab algn="l" pos="0"/>
              </a:tabLst>
            </a:pPr>
            <a:r>
              <a:rPr b="1" lang="el-GR" sz="1800" spc="-1" strike="noStrike">
                <a:solidFill>
                  <a:srgbClr val="ffffff"/>
                </a:solidFill>
                <a:latin typeface="Source Sans Pro Black"/>
              </a:rPr>
              <a:t>&lt;υποσέλιδο&gt;</a:t>
            </a:r>
            <a:endParaRPr b="0" lang="el-GR" sz="1800" spc="-1" strike="noStrike">
              <a:solidFill>
                <a:srgbClr val="000000"/>
              </a:solidFill>
              <a:latin typeface="Times New Roman"/>
            </a:endParaRPr>
          </a:p>
        </p:txBody>
      </p:sp>
      <p:sp>
        <p:nvSpPr>
          <p:cNvPr id="50" name="PlaceHolder 4"/>
          <p:cNvSpPr>
            <a:spLocks noGrp="1"/>
          </p:cNvSpPr>
          <p:nvPr>
            <p:ph type="dt" idx="5"/>
          </p:nvPr>
        </p:nvSpPr>
        <p:spPr>
          <a:xfrm>
            <a:off x="360000" y="5400000"/>
            <a:ext cx="2879640" cy="269640"/>
          </a:xfrm>
          <a:prstGeom prst="rect">
            <a:avLst/>
          </a:prstGeom>
          <a:noFill/>
          <a:ln w="72000">
            <a:noFill/>
          </a:ln>
        </p:spPr>
        <p:txBody>
          <a:bodyPr lIns="0" rIns="0" tIns="0" bIns="0" anchor="t">
            <a:noAutofit/>
          </a:bodyPr>
          <a:lstStyle>
            <a:lvl1pPr indent="0">
              <a:buNone/>
              <a:defRPr b="0" lang="el-GR" sz="1400" spc="-1" strike="noStrike">
                <a:solidFill>
                  <a:srgbClr val="000000"/>
                </a:solidFill>
                <a:latin typeface="Times New Roman"/>
              </a:defRPr>
            </a:lvl1pPr>
          </a:lstStyle>
          <a:p>
            <a:pPr indent="0">
              <a:buNone/>
            </a:pPr>
            <a:r>
              <a:rPr b="0" lang="el-GR" sz="1400" spc="-1" strike="noStrike">
                <a:solidFill>
                  <a:srgbClr val="000000"/>
                </a:solidFill>
                <a:latin typeface="Times New Roman"/>
              </a:rPr>
              <a:t>&lt;ημερομηνία/ώρα&gt;</a:t>
            </a:r>
            <a:endParaRPr b="0" lang="el-GR"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7" name="PlaceHolder 1"/>
          <p:cNvSpPr>
            <a:spLocks noGrp="1"/>
          </p:cNvSpPr>
          <p:nvPr>
            <p:ph type="title"/>
          </p:nvPr>
        </p:nvSpPr>
        <p:spPr>
          <a:xfrm>
            <a:off x="2700000" y="1440000"/>
            <a:ext cx="4679640" cy="1619640"/>
          </a:xfrm>
          <a:prstGeom prst="rect">
            <a:avLst/>
          </a:prstGeom>
          <a:noFill/>
          <a:ln w="0">
            <a:noFill/>
          </a:ln>
        </p:spPr>
        <p:txBody>
          <a:bodyPr lIns="0" rIns="0" tIns="0" bIns="0" anchor="ctr" anchorCtr="1">
            <a:noAutofit/>
          </a:bodyPr>
          <a:p>
            <a:pPr indent="0" algn="ctr">
              <a:lnSpc>
                <a:spcPct val="100000"/>
              </a:lnSpc>
              <a:buNone/>
              <a:tabLst>
                <a:tab algn="l" pos="0"/>
              </a:tabLst>
            </a:pPr>
            <a:r>
              <a:rPr b="1" lang="el-GR" sz="2700" spc="-1" strike="noStrike">
                <a:solidFill>
                  <a:srgbClr val="2c3e50"/>
                </a:solidFill>
                <a:latin typeface="Source Sans Pro Black"/>
              </a:rPr>
              <a:t>Απολιθώματα χερσαίων ζώων σε διαφορετικά νησιά του Αιγαίου</a:t>
            </a:r>
            <a:endParaRPr b="0" lang="el-GR" sz="2700" spc="-1" strike="noStrike">
              <a:solidFill>
                <a:srgbClr val="000000"/>
              </a:solidFill>
              <a:latin typeface="Arial"/>
            </a:endParaRPr>
          </a:p>
        </p:txBody>
      </p:sp>
      <p:sp>
        <p:nvSpPr>
          <p:cNvPr id="3" name="PlaceHolder 2"/>
          <p:cNvSpPr>
            <a:spLocks noGrp="1"/>
          </p:cNvSpPr>
          <p:nvPr>
            <p:ph type="sldNum" idx="2"/>
          </p:nvPr>
        </p:nvSpPr>
        <p:spPr/>
        <p:txBody>
          <a:bodyPr/>
          <a:p>
            <a:fld id="{726CC0D8-BE9F-4800-BC4F-91F5816ACEF5}" type="slidenum">
              <a:t>1</a:t>
            </a:fld>
          </a:p>
        </p:txBody>
      </p:sp>
    </p:spTree>
  </p:cSld>
  <mc:AlternateContent>
    <mc:Choice Requires="p14">
      <p:transition spd="slow" p14:dur="2000">
        <p:pull dir="d"/>
      </p:transition>
    </mc:Choice>
    <mc:Fallback>
      <p:transition spd="slow">
        <p:pull dir="d"/>
      </p:transition>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PlaceHolder 1"/>
          <p:cNvSpPr>
            <a:spLocks noGrp="1"/>
          </p:cNvSpPr>
          <p:nvPr>
            <p:ph type="title"/>
          </p:nvPr>
        </p:nvSpPr>
        <p:spPr>
          <a:xfrm>
            <a:off x="360000" y="225720"/>
            <a:ext cx="9359640" cy="718560"/>
          </a:xfrm>
          <a:prstGeom prst="rect">
            <a:avLst/>
          </a:prstGeom>
          <a:noFill/>
          <a:ln w="0">
            <a:noFill/>
          </a:ln>
        </p:spPr>
        <p:txBody>
          <a:bodyPr lIns="0" rIns="0" tIns="0" bIns="0" anchor="ctr">
            <a:noAutofit/>
          </a:bodyPr>
          <a:p>
            <a:pPr indent="0">
              <a:lnSpc>
                <a:spcPct val="100000"/>
              </a:lnSpc>
              <a:buNone/>
              <a:tabLst>
                <a:tab algn="l" pos="0"/>
              </a:tabLst>
            </a:pPr>
            <a:r>
              <a:rPr b="1" lang="el-GR" sz="2700" spc="-1" strike="noStrike">
                <a:solidFill>
                  <a:srgbClr val="ffffff"/>
                </a:solidFill>
                <a:latin typeface="Source Sans Pro Black"/>
              </a:rPr>
              <a:t>Σε άλλα νησιά του Αιγαίου</a:t>
            </a:r>
            <a:endParaRPr b="0" lang="el-GR" sz="2700" spc="-1" strike="noStrike">
              <a:solidFill>
                <a:srgbClr val="000000"/>
              </a:solidFill>
              <a:latin typeface="Arial"/>
            </a:endParaRPr>
          </a:p>
        </p:txBody>
      </p:sp>
      <p:sp>
        <p:nvSpPr>
          <p:cNvPr id="89" name="PlaceHolder 2"/>
          <p:cNvSpPr>
            <a:spLocks noGrp="1"/>
          </p:cNvSpPr>
          <p:nvPr>
            <p:ph/>
          </p:nvPr>
        </p:nvSpPr>
        <p:spPr>
          <a:xfrm>
            <a:off x="180000" y="1485000"/>
            <a:ext cx="9719640" cy="3914640"/>
          </a:xfrm>
          <a:prstGeom prst="rect">
            <a:avLst/>
          </a:prstGeom>
          <a:noFill/>
          <a:ln w="0">
            <a:noFill/>
          </a:ln>
        </p:spPr>
        <p:txBody>
          <a:bodyPr lIns="0" rIns="0" tIns="0" bIns="0" anchor="t">
            <a:normAutofit fontScale="87222"/>
          </a:bodyPr>
          <a:p>
            <a:pPr marL="432000" indent="0">
              <a:lnSpc>
                <a:spcPct val="100000"/>
              </a:lnSpc>
              <a:spcAft>
                <a:spcPts val="1057"/>
              </a:spcAft>
              <a:buNone/>
              <a:tabLst>
                <a:tab algn="l" pos="0"/>
              </a:tabLst>
            </a:pPr>
            <a:r>
              <a:rPr b="1" lang="el-GR" sz="2400" spc="-1" strike="noStrike">
                <a:solidFill>
                  <a:srgbClr val="2c3e50"/>
                </a:solidFill>
                <a:latin typeface="Source Sans Pro Semibold"/>
              </a:rPr>
              <a:t>Αποθέσεις τυρφής περιείχαν λείψανα του μαστόδοντα, μαμούθ και του Pleistocene megafauna, στις περιοχές:</a:t>
            </a:r>
            <a:endParaRPr b="0" lang="el-GR" sz="2400" spc="-1" strike="noStrike">
              <a:solidFill>
                <a:srgbClr val="000000"/>
              </a:solidFill>
              <a:latin typeface="Arial"/>
            </a:endParaRPr>
          </a:p>
          <a:p>
            <a:pPr marL="432000" indent="-324000">
              <a:lnSpc>
                <a:spcPct val="100000"/>
              </a:lnSpc>
              <a:spcAft>
                <a:spcPts val="1057"/>
              </a:spcAft>
              <a:buClr>
                <a:srgbClr val="2c3e50"/>
              </a:buClr>
              <a:buSzPct val="45000"/>
              <a:buFont typeface="Wingdings" charset="2"/>
              <a:buChar char=""/>
              <a:tabLst>
                <a:tab algn="l" pos="0"/>
              </a:tabLst>
            </a:pPr>
            <a:r>
              <a:rPr b="1" lang="el-GR" sz="2400" spc="-1" strike="noStrike">
                <a:solidFill>
                  <a:srgbClr val="2c3e50"/>
                </a:solidFill>
                <a:latin typeface="Source Sans Pro Semibold"/>
              </a:rPr>
              <a:t>Κρήτη</a:t>
            </a:r>
            <a:endParaRPr b="0" lang="el-GR" sz="2400" spc="-1" strike="noStrike">
              <a:solidFill>
                <a:srgbClr val="000000"/>
              </a:solidFill>
              <a:latin typeface="Arial"/>
            </a:endParaRPr>
          </a:p>
          <a:p>
            <a:pPr marL="432000" indent="-324000">
              <a:lnSpc>
                <a:spcPct val="100000"/>
              </a:lnSpc>
              <a:spcAft>
                <a:spcPts val="1057"/>
              </a:spcAft>
              <a:buClr>
                <a:srgbClr val="2c3e50"/>
              </a:buClr>
              <a:buSzPct val="45000"/>
              <a:buFont typeface="Wingdings" charset="2"/>
              <a:buChar char=""/>
              <a:tabLst>
                <a:tab algn="l" pos="0"/>
              </a:tabLst>
            </a:pPr>
            <a:r>
              <a:rPr b="1" lang="el-GR" sz="2400" spc="-1" strike="noStrike">
                <a:solidFill>
                  <a:srgbClr val="2c3e50"/>
                </a:solidFill>
                <a:latin typeface="Source Sans Pro Semibold"/>
              </a:rPr>
              <a:t>Εύβοια</a:t>
            </a:r>
            <a:endParaRPr b="0" lang="el-GR" sz="2400" spc="-1" strike="noStrike">
              <a:solidFill>
                <a:srgbClr val="000000"/>
              </a:solidFill>
              <a:latin typeface="Arial"/>
            </a:endParaRPr>
          </a:p>
          <a:p>
            <a:pPr marL="432000" indent="-324000">
              <a:lnSpc>
                <a:spcPct val="100000"/>
              </a:lnSpc>
              <a:spcAft>
                <a:spcPts val="1057"/>
              </a:spcAft>
              <a:buClr>
                <a:srgbClr val="2c3e50"/>
              </a:buClr>
              <a:buSzPct val="45000"/>
              <a:buFont typeface="Wingdings" charset="2"/>
              <a:buChar char=""/>
              <a:tabLst>
                <a:tab algn="l" pos="0"/>
              </a:tabLst>
            </a:pPr>
            <a:r>
              <a:rPr b="1" lang="el-GR" sz="2400" spc="-1" strike="noStrike">
                <a:solidFill>
                  <a:srgbClr val="2c3e50"/>
                </a:solidFill>
                <a:latin typeface="Source Sans Pro Semibold"/>
              </a:rPr>
              <a:t>Νάξο</a:t>
            </a:r>
            <a:endParaRPr b="0" lang="el-GR" sz="2400" spc="-1" strike="noStrike">
              <a:solidFill>
                <a:srgbClr val="000000"/>
              </a:solidFill>
              <a:latin typeface="Arial"/>
            </a:endParaRPr>
          </a:p>
          <a:p>
            <a:pPr marL="432000" indent="-324000">
              <a:lnSpc>
                <a:spcPct val="100000"/>
              </a:lnSpc>
              <a:spcAft>
                <a:spcPts val="1057"/>
              </a:spcAft>
              <a:buClr>
                <a:srgbClr val="2c3e50"/>
              </a:buClr>
              <a:buSzPct val="45000"/>
              <a:buFont typeface="Wingdings" charset="2"/>
              <a:buChar char=""/>
              <a:tabLst>
                <a:tab algn="l" pos="0"/>
              </a:tabLst>
            </a:pPr>
            <a:r>
              <a:rPr b="1" lang="el-GR" sz="2400" spc="-1" strike="noStrike">
                <a:solidFill>
                  <a:srgbClr val="2c3e50"/>
                </a:solidFill>
                <a:latin typeface="Source Sans Pro Semibold"/>
              </a:rPr>
              <a:t>Κάρπαθο</a:t>
            </a:r>
            <a:endParaRPr b="0" lang="el-GR" sz="2400" spc="-1" strike="noStrike">
              <a:solidFill>
                <a:srgbClr val="000000"/>
              </a:solidFill>
              <a:latin typeface="Arial"/>
            </a:endParaRPr>
          </a:p>
          <a:p>
            <a:pPr marL="432000" indent="-324000">
              <a:lnSpc>
                <a:spcPct val="100000"/>
              </a:lnSpc>
              <a:spcAft>
                <a:spcPts val="1057"/>
              </a:spcAft>
              <a:buClr>
                <a:srgbClr val="2c3e50"/>
              </a:buClr>
              <a:buSzPct val="45000"/>
              <a:buFont typeface="Wingdings" charset="2"/>
              <a:buChar char=""/>
              <a:tabLst>
                <a:tab algn="l" pos="0"/>
              </a:tabLst>
            </a:pPr>
            <a:r>
              <a:rPr b="1" lang="el-GR" sz="2400" spc="-1" strike="noStrike">
                <a:solidFill>
                  <a:srgbClr val="2c3e50"/>
                </a:solidFill>
                <a:latin typeface="Source Sans Pro Semibold"/>
              </a:rPr>
              <a:t>Ρόδο</a:t>
            </a:r>
            <a:endParaRPr b="0" lang="el-GR" sz="2400" spc="-1" strike="noStrike">
              <a:solidFill>
                <a:srgbClr val="000000"/>
              </a:solidFill>
              <a:latin typeface="Arial"/>
            </a:endParaRPr>
          </a:p>
          <a:p>
            <a:pPr marL="432000" indent="-324000">
              <a:lnSpc>
                <a:spcPct val="100000"/>
              </a:lnSpc>
              <a:spcAft>
                <a:spcPts val="1057"/>
              </a:spcAft>
              <a:buClr>
                <a:srgbClr val="2c3e50"/>
              </a:buClr>
              <a:buSzPct val="45000"/>
              <a:buFont typeface="Wingdings" charset="2"/>
              <a:buChar char=""/>
              <a:tabLst>
                <a:tab algn="l" pos="0"/>
              </a:tabLst>
            </a:pPr>
            <a:r>
              <a:rPr b="1" lang="el-GR" sz="2400" spc="-1" strike="noStrike">
                <a:solidFill>
                  <a:srgbClr val="2c3e50"/>
                </a:solidFill>
                <a:latin typeface="Source Sans Pro Semibold"/>
              </a:rPr>
              <a:t>Χίο</a:t>
            </a:r>
            <a:endParaRPr b="0" lang="el-GR" sz="2400" spc="-1" strike="noStrike">
              <a:solidFill>
                <a:srgbClr val="000000"/>
              </a:solidFill>
              <a:latin typeface="Arial"/>
            </a:endParaRPr>
          </a:p>
          <a:p>
            <a:pPr marL="432000" indent="-324000">
              <a:lnSpc>
                <a:spcPct val="100000"/>
              </a:lnSpc>
              <a:spcAft>
                <a:spcPts val="1057"/>
              </a:spcAft>
              <a:buClr>
                <a:srgbClr val="2c3e50"/>
              </a:buClr>
              <a:buSzPct val="45000"/>
              <a:buFont typeface="Wingdings" charset="2"/>
              <a:buChar char=""/>
              <a:tabLst>
                <a:tab algn="l" pos="0"/>
              </a:tabLst>
            </a:pPr>
            <a:r>
              <a:rPr b="1" lang="el-GR" sz="2400" spc="-1" strike="noStrike">
                <a:solidFill>
                  <a:srgbClr val="2c3e50"/>
                </a:solidFill>
                <a:latin typeface="Source Sans Pro Semibold"/>
              </a:rPr>
              <a:t>Κω </a:t>
            </a:r>
            <a:endParaRPr b="0" lang="el-GR" sz="2400" spc="-1" strike="noStrike">
              <a:solidFill>
                <a:srgbClr val="000000"/>
              </a:solidFill>
              <a:latin typeface="Arial"/>
            </a:endParaRPr>
          </a:p>
        </p:txBody>
      </p:sp>
    </p:spTree>
  </p:cSld>
  <mc:AlternateContent>
    <mc:Choice Requires="p14">
      <p:transition spd="slow" p14:dur="2000">
        <p:pull dir="d"/>
      </p:transition>
    </mc:Choice>
    <mc:Fallback>
      <p:transition spd="slow">
        <p:pull dir="d"/>
      </p:transition>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PlaceHolder 1"/>
          <p:cNvSpPr>
            <a:spLocks noGrp="1"/>
          </p:cNvSpPr>
          <p:nvPr>
            <p:ph type="title"/>
          </p:nvPr>
        </p:nvSpPr>
        <p:spPr>
          <a:xfrm>
            <a:off x="360000" y="225720"/>
            <a:ext cx="9359640" cy="719640"/>
          </a:xfrm>
          <a:prstGeom prst="rect">
            <a:avLst/>
          </a:prstGeom>
          <a:noFill/>
          <a:ln w="0">
            <a:noFill/>
          </a:ln>
        </p:spPr>
        <p:txBody>
          <a:bodyPr lIns="0" rIns="0" tIns="0" bIns="0" anchor="ctr">
            <a:noAutofit/>
          </a:bodyPr>
          <a:p>
            <a:pPr indent="0">
              <a:lnSpc>
                <a:spcPct val="100000"/>
              </a:lnSpc>
              <a:buNone/>
              <a:tabLst>
                <a:tab algn="l" pos="0"/>
              </a:tabLst>
            </a:pPr>
            <a:r>
              <a:rPr b="1" lang="el-GR" sz="2700" spc="-1" strike="noStrike">
                <a:solidFill>
                  <a:srgbClr val="ffffff"/>
                </a:solidFill>
                <a:latin typeface="Source Sans Pro Black"/>
              </a:rPr>
              <a:t>Στην Κρήτη</a:t>
            </a:r>
            <a:endParaRPr b="0" lang="el-GR" sz="2700" spc="-1" strike="noStrike">
              <a:solidFill>
                <a:srgbClr val="000000"/>
              </a:solidFill>
              <a:latin typeface="Arial"/>
            </a:endParaRPr>
          </a:p>
        </p:txBody>
      </p:sp>
      <p:sp>
        <p:nvSpPr>
          <p:cNvPr id="91" name="PlaceHolder 2"/>
          <p:cNvSpPr>
            <a:spLocks noGrp="1"/>
          </p:cNvSpPr>
          <p:nvPr>
            <p:ph/>
          </p:nvPr>
        </p:nvSpPr>
        <p:spPr>
          <a:xfrm>
            <a:off x="360000" y="1485000"/>
            <a:ext cx="9359640" cy="3779640"/>
          </a:xfrm>
          <a:prstGeom prst="rect">
            <a:avLst/>
          </a:prstGeom>
          <a:noFill/>
          <a:ln w="0">
            <a:noFill/>
          </a:ln>
        </p:spPr>
        <p:txBody>
          <a:bodyPr lIns="0" rIns="0" tIns="0" bIns="0" anchor="t">
            <a:normAutofit/>
          </a:bodyPr>
          <a:p>
            <a:pPr marL="432000" indent="0">
              <a:lnSpc>
                <a:spcPct val="100000"/>
              </a:lnSpc>
              <a:spcAft>
                <a:spcPts val="1057"/>
              </a:spcAft>
              <a:buNone/>
              <a:tabLst>
                <a:tab algn="l" pos="0"/>
              </a:tabLst>
            </a:pPr>
            <a:r>
              <a:rPr b="1" lang="el-GR" sz="2400" spc="-1" strike="noStrike">
                <a:solidFill>
                  <a:srgbClr val="2c3e50"/>
                </a:solidFill>
                <a:latin typeface="Source Sans Pro Semibold"/>
              </a:rPr>
              <a:t>Το μουσείο φυσικής ιστορίας της Κρήτης, το 2002, παρουσίασε την ανακάλυψη ενός σημαντικού απολιθωμένου ευρήματος στον κόλπο της Σητείας, το οποίο αποτελείται από έναν χαυλιόδοντα, δόντια και άλλα απολιθωμένα οστά που ανήκουν σε έναν πρόγονο των σημερινών ελεφάντων που ζούσε στο νησί πριν από 7-9 εκατομμύρια χρόνια.</a:t>
            </a:r>
            <a:endParaRPr b="0" lang="el-GR" sz="2400" spc="-1" strike="noStrike">
              <a:solidFill>
                <a:srgbClr val="000000"/>
              </a:solidFill>
              <a:latin typeface="Arial"/>
            </a:endParaRPr>
          </a:p>
        </p:txBody>
      </p:sp>
    </p:spTree>
  </p:cSld>
  <mc:AlternateContent>
    <mc:Choice Requires="p14">
      <p:transition spd="slow" p14:dur="2000">
        <p:wheel spokes="1"/>
      </p:transition>
    </mc:Choice>
    <mc:Fallback>
      <p:transition spd="slow">
        <p:wheel spokes="1"/>
      </p:transition>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PlaceHolder 1"/>
          <p:cNvSpPr>
            <a:spLocks noGrp="1"/>
          </p:cNvSpPr>
          <p:nvPr>
            <p:ph type="title"/>
          </p:nvPr>
        </p:nvSpPr>
        <p:spPr>
          <a:xfrm>
            <a:off x="360000" y="225720"/>
            <a:ext cx="9359640" cy="719640"/>
          </a:xfrm>
          <a:prstGeom prst="rect">
            <a:avLst/>
          </a:prstGeom>
          <a:noFill/>
          <a:ln w="0">
            <a:noFill/>
          </a:ln>
        </p:spPr>
        <p:txBody>
          <a:bodyPr lIns="0" rIns="0" tIns="0" bIns="0" anchor="ctr">
            <a:noAutofit/>
          </a:bodyPr>
          <a:p>
            <a:pPr indent="0">
              <a:lnSpc>
                <a:spcPct val="100000"/>
              </a:lnSpc>
              <a:buNone/>
              <a:tabLst>
                <a:tab algn="l" pos="0"/>
              </a:tabLst>
            </a:pPr>
            <a:r>
              <a:rPr b="1" lang="el-GR" sz="2700" spc="-1" strike="noStrike">
                <a:solidFill>
                  <a:srgbClr val="ffffff"/>
                </a:solidFill>
                <a:latin typeface="Source Sans Pro Black"/>
              </a:rPr>
              <a:t>Στην Κρήτη</a:t>
            </a:r>
            <a:endParaRPr b="0" lang="el-GR" sz="2700" spc="-1" strike="noStrike">
              <a:solidFill>
                <a:srgbClr val="000000"/>
              </a:solidFill>
              <a:latin typeface="Arial"/>
            </a:endParaRPr>
          </a:p>
        </p:txBody>
      </p:sp>
      <p:sp>
        <p:nvSpPr>
          <p:cNvPr id="93" name="PlaceHolder 2"/>
          <p:cNvSpPr>
            <a:spLocks noGrp="1"/>
          </p:cNvSpPr>
          <p:nvPr>
            <p:ph/>
          </p:nvPr>
        </p:nvSpPr>
        <p:spPr>
          <a:xfrm>
            <a:off x="360000" y="1485000"/>
            <a:ext cx="9359640" cy="3779640"/>
          </a:xfrm>
          <a:prstGeom prst="rect">
            <a:avLst/>
          </a:prstGeom>
          <a:noFill/>
          <a:ln w="0">
            <a:noFill/>
          </a:ln>
        </p:spPr>
        <p:txBody>
          <a:bodyPr lIns="0" rIns="0" tIns="0" bIns="0" anchor="t">
            <a:normAutofit/>
          </a:bodyPr>
          <a:p>
            <a:pPr marL="432000" indent="0">
              <a:lnSpc>
                <a:spcPct val="100000"/>
              </a:lnSpc>
              <a:spcAft>
                <a:spcPts val="1057"/>
              </a:spcAft>
              <a:buNone/>
              <a:tabLst>
                <a:tab algn="l" pos="0"/>
              </a:tabLst>
            </a:pPr>
            <a:r>
              <a:rPr b="1" lang="el-GR" sz="2400" spc="-1" strike="noStrike">
                <a:solidFill>
                  <a:srgbClr val="2c3e50"/>
                </a:solidFill>
                <a:latin typeface="Source Sans Pro Semibold"/>
              </a:rPr>
              <a:t>Παρόλο που οι ελέφαντες αυτοί ήταν απόγονοι των πρώιμων δασόβιων ελεφάντων, ήταν 4 φορές πιο μικρόσωμοι, αφού ακόμα και τα ανήλικα αρσενικά άτομα δεν είχαν ύψος μεγαλύτερο από 150 εκατοστά. Έζησαν απομονωμένοι από άλλους πληθυσμούς ελεφάντων και σε άλλα πολλά ελληνικά νησιά (π.χ. Ρόδος, Τήλος) πριν από περίπου 50.000 χρόνια και τα απολιθώματα τους έχουν βρεθεί σε πάρα πολλά σπήλαια των νησιών αυτών.</a:t>
            </a:r>
            <a:endParaRPr b="0" lang="el-G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PlaceHolder 1"/>
          <p:cNvSpPr>
            <a:spLocks noGrp="1"/>
          </p:cNvSpPr>
          <p:nvPr>
            <p:ph type="title"/>
          </p:nvPr>
        </p:nvSpPr>
        <p:spPr>
          <a:xfrm>
            <a:off x="360000" y="225720"/>
            <a:ext cx="9359640" cy="718560"/>
          </a:xfrm>
          <a:prstGeom prst="rect">
            <a:avLst/>
          </a:prstGeom>
          <a:noFill/>
          <a:ln w="0">
            <a:noFill/>
          </a:ln>
        </p:spPr>
        <p:txBody>
          <a:bodyPr lIns="0" rIns="0" tIns="0" bIns="0" anchor="ctr">
            <a:noAutofit/>
          </a:bodyPr>
          <a:p>
            <a:pPr indent="0">
              <a:lnSpc>
                <a:spcPct val="100000"/>
              </a:lnSpc>
              <a:buNone/>
              <a:tabLst>
                <a:tab algn="l" pos="0"/>
              </a:tabLst>
            </a:pPr>
            <a:r>
              <a:rPr b="1" lang="el-GR" sz="2700" spc="-1" strike="noStrike">
                <a:solidFill>
                  <a:srgbClr val="ffffff"/>
                </a:solidFill>
                <a:latin typeface="Source Sans Pro Black"/>
              </a:rPr>
              <a:t>Στη Σάμο</a:t>
            </a:r>
            <a:endParaRPr b="0" lang="el-GR" sz="2700" spc="-1" strike="noStrike">
              <a:solidFill>
                <a:srgbClr val="000000"/>
              </a:solidFill>
              <a:latin typeface="Arial"/>
            </a:endParaRPr>
          </a:p>
        </p:txBody>
      </p:sp>
      <p:sp>
        <p:nvSpPr>
          <p:cNvPr id="95" name="PlaceHolder 2"/>
          <p:cNvSpPr>
            <a:spLocks noGrp="1"/>
          </p:cNvSpPr>
          <p:nvPr>
            <p:ph/>
          </p:nvPr>
        </p:nvSpPr>
        <p:spPr>
          <a:xfrm>
            <a:off x="360000" y="1485000"/>
            <a:ext cx="9359640" cy="3779640"/>
          </a:xfrm>
          <a:prstGeom prst="rect">
            <a:avLst/>
          </a:prstGeom>
          <a:noFill/>
          <a:ln w="0">
            <a:noFill/>
          </a:ln>
        </p:spPr>
        <p:txBody>
          <a:bodyPr lIns="0" rIns="0" tIns="0" bIns="0" anchor="t">
            <a:normAutofit/>
          </a:bodyPr>
          <a:p>
            <a:pPr marL="432000" indent="0">
              <a:lnSpc>
                <a:spcPct val="100000"/>
              </a:lnSpc>
              <a:spcAft>
                <a:spcPts val="1057"/>
              </a:spcAft>
              <a:buNone/>
              <a:tabLst>
                <a:tab algn="l" pos="0"/>
              </a:tabLst>
            </a:pPr>
            <a:r>
              <a:rPr b="1" lang="el-GR" sz="2400" spc="-1" strike="noStrike">
                <a:solidFill>
                  <a:srgbClr val="2c3e50"/>
                </a:solidFill>
                <a:latin typeface="Source Sans Pro Semibold"/>
              </a:rPr>
              <a:t>Το 1872, οι ανασκαφές στη Σάμο έφεραν στο φως τα λείψανα του Σαμοθηρίου, μιας γιγάντιας καμηλοπάρδαλης που έβοσκε στις δασωμένες πεδιάδες, μια περιοχή που σήμερα καλύπτει το Αιγαίο.</a:t>
            </a:r>
            <a:endParaRPr b="0" lang="el-GR" sz="2400" spc="-1" strike="noStrike">
              <a:solidFill>
                <a:srgbClr val="000000"/>
              </a:solidFill>
              <a:latin typeface="Arial"/>
            </a:endParaRPr>
          </a:p>
        </p:txBody>
      </p:sp>
    </p:spTree>
  </p:cSld>
  <mc:AlternateContent>
    <mc:Choice Requires="p14">
      <p:transition spd="slow" p14:dur="2000">
        <p:wedge/>
      </p:transition>
    </mc:Choice>
    <mc:Fallback>
      <p:transition spd="slow">
        <p:wedge/>
      </p:transition>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PlaceHolder 1"/>
          <p:cNvSpPr>
            <a:spLocks noGrp="1"/>
          </p:cNvSpPr>
          <p:nvPr>
            <p:ph type="title"/>
          </p:nvPr>
        </p:nvSpPr>
        <p:spPr>
          <a:xfrm>
            <a:off x="360000" y="225720"/>
            <a:ext cx="9359640" cy="718560"/>
          </a:xfrm>
          <a:prstGeom prst="rect">
            <a:avLst/>
          </a:prstGeom>
          <a:noFill/>
          <a:ln w="0">
            <a:noFill/>
          </a:ln>
        </p:spPr>
        <p:txBody>
          <a:bodyPr lIns="0" rIns="0" tIns="0" bIns="0" anchor="ctr">
            <a:noAutofit/>
          </a:bodyPr>
          <a:p>
            <a:pPr indent="0">
              <a:lnSpc>
                <a:spcPct val="100000"/>
              </a:lnSpc>
              <a:buNone/>
              <a:tabLst>
                <a:tab algn="l" pos="0"/>
              </a:tabLst>
            </a:pPr>
            <a:r>
              <a:rPr b="1" lang="el-GR" sz="2700" spc="-1" strike="noStrike">
                <a:solidFill>
                  <a:srgbClr val="ffffff"/>
                </a:solidFill>
                <a:latin typeface="Source Sans Pro Black"/>
              </a:rPr>
              <a:t>Στη Λέσβο </a:t>
            </a:r>
            <a:endParaRPr b="0" lang="el-GR" sz="2700" spc="-1" strike="noStrike">
              <a:solidFill>
                <a:srgbClr val="000000"/>
              </a:solidFill>
              <a:latin typeface="Arial"/>
            </a:endParaRPr>
          </a:p>
        </p:txBody>
      </p:sp>
      <p:sp>
        <p:nvSpPr>
          <p:cNvPr id="97" name="PlaceHolder 2"/>
          <p:cNvSpPr>
            <a:spLocks noGrp="1"/>
          </p:cNvSpPr>
          <p:nvPr>
            <p:ph/>
          </p:nvPr>
        </p:nvSpPr>
        <p:spPr>
          <a:xfrm>
            <a:off x="360000" y="1485000"/>
            <a:ext cx="9359640" cy="3779640"/>
          </a:xfrm>
          <a:prstGeom prst="rect">
            <a:avLst/>
          </a:prstGeom>
          <a:noFill/>
          <a:ln w="0">
            <a:noFill/>
          </a:ln>
        </p:spPr>
        <p:txBody>
          <a:bodyPr lIns="0" rIns="0" tIns="0" bIns="0" anchor="t">
            <a:normAutofit fontScale="96666" lnSpcReduction="10000"/>
          </a:bodyPr>
          <a:p>
            <a:pPr marL="432000" indent="0">
              <a:lnSpc>
                <a:spcPct val="100000"/>
              </a:lnSpc>
              <a:spcAft>
                <a:spcPts val="1057"/>
              </a:spcAft>
              <a:buNone/>
              <a:tabLst>
                <a:tab algn="l" pos="0"/>
              </a:tabLst>
            </a:pPr>
            <a:r>
              <a:rPr b="1" lang="el-GR" sz="2400" spc="-1" strike="noStrike">
                <a:solidFill>
                  <a:srgbClr val="2c3e50"/>
                </a:solidFill>
                <a:latin typeface="Source Sans Pro Semibold"/>
              </a:rPr>
              <a:t>Βρέθηκαν απολιθώματα από τα οποία πήραμε πληροφορίες για τα ζώα που ζούσαν στο δάσος της δυτικής Λέσβου πριν από 19 εκατομμύρια χρόνια. Κάποια από αυτά τα ζώα ήταν:</a:t>
            </a:r>
            <a:endParaRPr b="0" lang="el-GR" sz="2400" spc="-1" strike="noStrike">
              <a:solidFill>
                <a:srgbClr val="000000"/>
              </a:solidFill>
              <a:latin typeface="Arial"/>
            </a:endParaRPr>
          </a:p>
          <a:p>
            <a:pPr marL="432000" indent="-324000">
              <a:lnSpc>
                <a:spcPct val="100000"/>
              </a:lnSpc>
              <a:spcAft>
                <a:spcPts val="1057"/>
              </a:spcAft>
              <a:buClr>
                <a:srgbClr val="2c3e50"/>
              </a:buClr>
              <a:buSzPct val="45000"/>
              <a:buFont typeface="Wingdings" charset="2"/>
              <a:buChar char=""/>
              <a:tabLst>
                <a:tab algn="l" pos="0"/>
              </a:tabLst>
            </a:pPr>
            <a:r>
              <a:rPr b="1" lang="el-GR" sz="2400" spc="-1" strike="noStrike">
                <a:solidFill>
                  <a:srgbClr val="2c3e50"/>
                </a:solidFill>
                <a:latin typeface="Source Sans Pro Semibold"/>
              </a:rPr>
              <a:t>Αλιγάτορες</a:t>
            </a:r>
            <a:endParaRPr b="0" lang="el-GR" sz="2400" spc="-1" strike="noStrike">
              <a:solidFill>
                <a:srgbClr val="000000"/>
              </a:solidFill>
              <a:latin typeface="Arial"/>
            </a:endParaRPr>
          </a:p>
          <a:p>
            <a:pPr marL="432000" indent="-324000">
              <a:lnSpc>
                <a:spcPct val="100000"/>
              </a:lnSpc>
              <a:spcAft>
                <a:spcPts val="1057"/>
              </a:spcAft>
              <a:buClr>
                <a:srgbClr val="2c3e50"/>
              </a:buClr>
              <a:buSzPct val="45000"/>
              <a:buFont typeface="Wingdings" charset="2"/>
              <a:buChar char=""/>
              <a:tabLst>
                <a:tab algn="l" pos="0"/>
              </a:tabLst>
            </a:pPr>
            <a:r>
              <a:rPr b="1" lang="el-GR" sz="2400" spc="-1" strike="noStrike">
                <a:solidFill>
                  <a:srgbClr val="2c3e50"/>
                </a:solidFill>
                <a:latin typeface="Source Sans Pro Semibold"/>
              </a:rPr>
              <a:t>Χάμστερ</a:t>
            </a:r>
            <a:endParaRPr b="0" lang="el-GR" sz="2400" spc="-1" strike="noStrike">
              <a:solidFill>
                <a:srgbClr val="000000"/>
              </a:solidFill>
              <a:latin typeface="Arial"/>
            </a:endParaRPr>
          </a:p>
          <a:p>
            <a:pPr marL="432000" indent="-324000">
              <a:lnSpc>
                <a:spcPct val="100000"/>
              </a:lnSpc>
              <a:spcAft>
                <a:spcPts val="1057"/>
              </a:spcAft>
              <a:buClr>
                <a:srgbClr val="2c3e50"/>
              </a:buClr>
              <a:buSzPct val="45000"/>
              <a:buFont typeface="Wingdings" charset="2"/>
              <a:buChar char=""/>
              <a:tabLst>
                <a:tab algn="l" pos="0"/>
              </a:tabLst>
            </a:pPr>
            <a:r>
              <a:rPr b="1" lang="el-GR" sz="2400" spc="-1" strike="noStrike">
                <a:solidFill>
                  <a:srgbClr val="2c3e50"/>
                </a:solidFill>
                <a:latin typeface="Source Sans Pro Semibold"/>
              </a:rPr>
              <a:t>Τυφλοπόντικες</a:t>
            </a:r>
            <a:endParaRPr b="0" lang="el-GR" sz="2400" spc="-1" strike="noStrike">
              <a:solidFill>
                <a:srgbClr val="000000"/>
              </a:solidFill>
              <a:latin typeface="Arial"/>
            </a:endParaRPr>
          </a:p>
          <a:p>
            <a:pPr marL="432000" indent="-324000">
              <a:lnSpc>
                <a:spcPct val="100000"/>
              </a:lnSpc>
              <a:spcAft>
                <a:spcPts val="1057"/>
              </a:spcAft>
              <a:buClr>
                <a:srgbClr val="2c3e50"/>
              </a:buClr>
              <a:buSzPct val="45000"/>
              <a:buFont typeface="Wingdings" charset="2"/>
              <a:buChar char=""/>
              <a:tabLst>
                <a:tab algn="l" pos="0"/>
              </a:tabLst>
            </a:pPr>
            <a:r>
              <a:rPr b="1" lang="el-GR" sz="2400" spc="-1" strike="noStrike">
                <a:solidFill>
                  <a:srgbClr val="2c3e50"/>
                </a:solidFill>
                <a:latin typeface="Source Sans Pro Semibold"/>
              </a:rPr>
              <a:t>Μυωξοί</a:t>
            </a:r>
            <a:endParaRPr b="0" lang="el-GR" sz="2400" spc="-1" strike="noStrike">
              <a:solidFill>
                <a:srgbClr val="000000"/>
              </a:solidFill>
              <a:latin typeface="Arial"/>
            </a:endParaRPr>
          </a:p>
          <a:p>
            <a:pPr marL="432000" indent="-324000">
              <a:lnSpc>
                <a:spcPct val="100000"/>
              </a:lnSpc>
              <a:spcAft>
                <a:spcPts val="1057"/>
              </a:spcAft>
              <a:buClr>
                <a:srgbClr val="2c3e50"/>
              </a:buClr>
              <a:buSzPct val="45000"/>
              <a:buFont typeface="Wingdings" charset="2"/>
              <a:buChar char=""/>
              <a:tabLst>
                <a:tab algn="l" pos="0"/>
              </a:tabLst>
            </a:pPr>
            <a:r>
              <a:rPr b="1" lang="el-GR" sz="2400" spc="-1" strike="noStrike">
                <a:solidFill>
                  <a:srgbClr val="2c3e50"/>
                </a:solidFill>
                <a:latin typeface="Source Sans Pro Semibold"/>
              </a:rPr>
              <a:t>Νυχτερίδες</a:t>
            </a:r>
            <a:endParaRPr b="0" lang="el-GR" sz="2400" spc="-1" strike="noStrike">
              <a:solidFill>
                <a:srgbClr val="000000"/>
              </a:solidFill>
              <a:latin typeface="Arial"/>
            </a:endParaRPr>
          </a:p>
        </p:txBody>
      </p:sp>
    </p:spTree>
  </p:cSld>
  <mc:AlternateContent>
    <mc:Choice Requires="p14">
      <p:transition spd="slow" p14:dur="2000">
        <p:zoom dir="out"/>
      </p:transition>
    </mc:Choice>
    <mc:Fallback>
      <p:transition spd="slow">
        <p:zoom dir="out"/>
      </p:transition>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PlaceHolder 1"/>
          <p:cNvSpPr>
            <a:spLocks noGrp="1"/>
          </p:cNvSpPr>
          <p:nvPr>
            <p:ph type="title"/>
          </p:nvPr>
        </p:nvSpPr>
        <p:spPr>
          <a:xfrm>
            <a:off x="360000" y="225720"/>
            <a:ext cx="9359640" cy="718560"/>
          </a:xfrm>
          <a:prstGeom prst="rect">
            <a:avLst/>
          </a:prstGeom>
          <a:noFill/>
          <a:ln w="0">
            <a:noFill/>
          </a:ln>
        </p:spPr>
        <p:txBody>
          <a:bodyPr lIns="0" rIns="0" tIns="0" bIns="0" anchor="ctr">
            <a:noAutofit/>
          </a:bodyPr>
          <a:p>
            <a:pPr indent="0">
              <a:lnSpc>
                <a:spcPct val="100000"/>
              </a:lnSpc>
              <a:buNone/>
              <a:tabLst>
                <a:tab algn="l" pos="0"/>
              </a:tabLst>
            </a:pPr>
            <a:r>
              <a:rPr b="1" lang="el-GR" sz="2700" spc="-1" strike="noStrike">
                <a:solidFill>
                  <a:srgbClr val="ffffff"/>
                </a:solidFill>
                <a:latin typeface="Source Sans Pro Black"/>
              </a:rPr>
              <a:t>Στη Λέσβο </a:t>
            </a:r>
            <a:endParaRPr b="0" lang="el-GR" sz="2700" spc="-1" strike="noStrike">
              <a:solidFill>
                <a:srgbClr val="000000"/>
              </a:solidFill>
              <a:latin typeface="Arial"/>
            </a:endParaRPr>
          </a:p>
        </p:txBody>
      </p:sp>
      <p:sp>
        <p:nvSpPr>
          <p:cNvPr id="99" name="PlaceHolder 2"/>
          <p:cNvSpPr>
            <a:spLocks noGrp="1"/>
          </p:cNvSpPr>
          <p:nvPr>
            <p:ph/>
          </p:nvPr>
        </p:nvSpPr>
        <p:spPr>
          <a:xfrm>
            <a:off x="360000" y="1485000"/>
            <a:ext cx="9359640" cy="3779640"/>
          </a:xfrm>
          <a:prstGeom prst="rect">
            <a:avLst/>
          </a:prstGeom>
          <a:noFill/>
          <a:ln w="0">
            <a:noFill/>
          </a:ln>
        </p:spPr>
        <p:txBody>
          <a:bodyPr lIns="0" rIns="0" tIns="0" bIns="0" anchor="t">
            <a:normAutofit/>
          </a:bodyPr>
          <a:p>
            <a:pPr marL="432000" indent="0">
              <a:lnSpc>
                <a:spcPct val="100000"/>
              </a:lnSpc>
              <a:spcAft>
                <a:spcPts val="1057"/>
              </a:spcAft>
              <a:buNone/>
              <a:tabLst>
                <a:tab algn="l" pos="0"/>
              </a:tabLst>
            </a:pPr>
            <a:r>
              <a:rPr b="1" lang="el-GR" sz="2400" spc="-1" strike="noStrike">
                <a:solidFill>
                  <a:srgbClr val="2c3e50"/>
                </a:solidFill>
                <a:latin typeface="Source Sans Pro Semibold"/>
              </a:rPr>
              <a:t>Το απολίθωμα ενός Προδεινοθήριου βρέθηκε στο απολιθωμένο δάσος. Το ζώο αυτό έμοιαζε λίγο με τους σημερινούς ελέφαντες, αλλά οι χαυλιόδοντες του βρίσκονταν στην κάτω γνάθο και ήταν κυρτωμένοι προς τα πίσω. Το Προδεινοθήριο αυτό ήταν κάτοικος του δάσους της δυτικής Λέσβου πριν από περίπου 20 εκατομμύρια χρόνια και τρέφονταν με φύλλα και τρυφερούς κλαδίσκους των φυτών του δάσους.</a:t>
            </a:r>
            <a:endParaRPr b="0" lang="el-G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PlaceHolder 1"/>
          <p:cNvSpPr>
            <a:spLocks noGrp="1"/>
          </p:cNvSpPr>
          <p:nvPr>
            <p:ph type="title"/>
          </p:nvPr>
        </p:nvSpPr>
        <p:spPr>
          <a:xfrm>
            <a:off x="360000" y="225720"/>
            <a:ext cx="9359640" cy="718560"/>
          </a:xfrm>
          <a:prstGeom prst="rect">
            <a:avLst/>
          </a:prstGeom>
          <a:noFill/>
          <a:ln w="0">
            <a:noFill/>
          </a:ln>
        </p:spPr>
        <p:txBody>
          <a:bodyPr lIns="0" rIns="0" tIns="0" bIns="0" anchor="ctr">
            <a:noAutofit/>
          </a:bodyPr>
          <a:p>
            <a:pPr indent="0">
              <a:lnSpc>
                <a:spcPct val="100000"/>
              </a:lnSpc>
              <a:buNone/>
              <a:tabLst>
                <a:tab algn="l" pos="0"/>
              </a:tabLst>
            </a:pPr>
            <a:r>
              <a:rPr b="1" lang="el-GR" sz="2700" spc="-1" strike="noStrike">
                <a:solidFill>
                  <a:srgbClr val="ffffff"/>
                </a:solidFill>
                <a:latin typeface="Source Sans Pro Black"/>
              </a:rPr>
              <a:t>                                </a:t>
            </a:r>
            <a:r>
              <a:rPr b="1" lang="el-GR" sz="2700" spc="-1" strike="noStrike">
                <a:solidFill>
                  <a:srgbClr val="ffffff"/>
                </a:solidFill>
                <a:latin typeface="Source Sans Pro Black"/>
              </a:rPr>
              <a:t>ΤΕΛΟΣ</a:t>
            </a:r>
            <a:endParaRPr b="0" lang="el-GR" sz="2700" spc="-1" strike="noStrike">
              <a:solidFill>
                <a:srgbClr val="000000"/>
              </a:solidFill>
              <a:latin typeface="Arial"/>
            </a:endParaRPr>
          </a:p>
        </p:txBody>
      </p:sp>
      <p:sp>
        <p:nvSpPr>
          <p:cNvPr id="101" name="PlaceHolder 2"/>
          <p:cNvSpPr>
            <a:spLocks noGrp="1"/>
          </p:cNvSpPr>
          <p:nvPr>
            <p:ph/>
          </p:nvPr>
        </p:nvSpPr>
        <p:spPr>
          <a:xfrm>
            <a:off x="180000" y="1485000"/>
            <a:ext cx="9719640" cy="3914640"/>
          </a:xfrm>
          <a:prstGeom prst="rect">
            <a:avLst/>
          </a:prstGeom>
          <a:noFill/>
          <a:ln w="0">
            <a:noFill/>
          </a:ln>
        </p:spPr>
        <p:txBody>
          <a:bodyPr lIns="0" rIns="0" tIns="0" bIns="0" anchor="t">
            <a:normAutofit/>
          </a:bodyPr>
          <a:p>
            <a:pPr marL="432000" indent="0">
              <a:spcBef>
                <a:spcPts val="1417"/>
              </a:spcBef>
              <a:buNone/>
            </a:pPr>
            <a:endParaRPr b="0" lang="el-GR" sz="3200" spc="-1" strike="noStrike">
              <a:solidFill>
                <a:srgbClr val="000000"/>
              </a:solidFill>
              <a:latin typeface="Arial"/>
            </a:endParaRPr>
          </a:p>
          <a:p>
            <a:pPr marL="432000" indent="0">
              <a:spcBef>
                <a:spcPts val="1417"/>
              </a:spcBef>
              <a:buNone/>
            </a:pPr>
            <a:r>
              <a:rPr b="0" lang="el-GR" sz="3200" spc="-1" strike="noStrike">
                <a:solidFill>
                  <a:srgbClr val="000000"/>
                </a:solidFill>
                <a:latin typeface="Arial"/>
              </a:rPr>
              <a:t>              </a:t>
            </a:r>
            <a:r>
              <a:rPr b="0" lang="el-GR" sz="3200" spc="-1" strike="noStrike">
                <a:solidFill>
                  <a:srgbClr val="000000"/>
                </a:solidFill>
                <a:latin typeface="Arial"/>
              </a:rPr>
              <a:t>Ευχαριστώ για την προσοχή σας</a:t>
            </a:r>
            <a:endParaRPr b="0" lang="el-GR" sz="3200" spc="-1" strike="noStrike">
              <a:solidFill>
                <a:srgbClr val="000000"/>
              </a:solidFill>
              <a:latin typeface="Arial"/>
            </a:endParaRPr>
          </a:p>
          <a:p>
            <a:pPr marL="432000" indent="0">
              <a:spcBef>
                <a:spcPts val="1417"/>
              </a:spcBef>
              <a:buNone/>
            </a:pPr>
            <a:endParaRPr b="0" lang="el-GR" sz="3200" spc="-1" strike="noStrike">
              <a:solidFill>
                <a:srgbClr val="000000"/>
              </a:solidFill>
              <a:latin typeface="Arial"/>
            </a:endParaRPr>
          </a:p>
          <a:p>
            <a:pPr marL="432000" indent="0">
              <a:spcBef>
                <a:spcPts val="1417"/>
              </a:spcBef>
              <a:buNone/>
            </a:pPr>
            <a:endParaRPr b="0" lang="el-GR" sz="3200" spc="-1" strike="noStrike">
              <a:solidFill>
                <a:srgbClr val="000000"/>
              </a:solidFill>
              <a:latin typeface="Arial"/>
            </a:endParaRPr>
          </a:p>
          <a:p>
            <a:pPr marL="432000" indent="0">
              <a:spcBef>
                <a:spcPts val="1417"/>
              </a:spcBef>
              <a:buNone/>
            </a:pPr>
            <a:endParaRPr b="0" lang="el-GR" sz="3200" spc="-1" strike="noStrike">
              <a:solidFill>
                <a:srgbClr val="000000"/>
              </a:solidFill>
              <a:latin typeface="Arial"/>
            </a:endParaRPr>
          </a:p>
          <a:p>
            <a:pPr marL="432000" indent="-324000">
              <a:spcBef>
                <a:spcPts val="1417"/>
              </a:spcBef>
              <a:buClr>
                <a:srgbClr val="000000"/>
              </a:buClr>
              <a:buSzPct val="45000"/>
              <a:buFont typeface="Wingdings" charset="2"/>
              <a:buChar char=""/>
            </a:pPr>
            <a:r>
              <a:rPr b="0" lang="el-GR" sz="3200" spc="-1" strike="noStrike">
                <a:solidFill>
                  <a:srgbClr val="000000"/>
                </a:solidFill>
                <a:latin typeface="Arial"/>
              </a:rPr>
              <a:t>Ανδριάνα Σιάννη Β2</a:t>
            </a:r>
            <a:endParaRPr b="0" lang="el-GR" sz="3200" spc="-1" strike="noStrike">
              <a:solidFill>
                <a:srgbClr val="000000"/>
              </a:solidFill>
              <a:latin typeface="Arial"/>
            </a:endParaRPr>
          </a:p>
        </p:txBody>
      </p:sp>
    </p:spTree>
  </p:cSld>
  <mc:AlternateContent>
    <mc:Choice Requires="p14">
      <p:transition spd="slow" p14:dur="2000">
        <p:pull dir="d"/>
      </p:transition>
    </mc:Choice>
    <mc:Fallback>
      <p:transition spd="slow">
        <p:pull dir="d"/>
      </p:transition>
    </mc:Fallback>
  </mc:AlternateContent>
</p:sld>
</file>

<file path=ppt/theme/theme1.xml><?xml version="1.0" encoding="utf-8"?>
<a:theme xmlns:a="http://schemas.openxmlformats.org/drawingml/2006/main" xmlns:r="http://schemas.openxmlformats.org/officeDocument/2006/relationships" name="Office Them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85</TotalTime>
  <Application>LibreOffice/7.6.2.1$Windows_X86_64 LibreOffice_project/56f7684011345957bbf33a7ee678afaf4d2ba333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2023-12-03T11:45:39Z</dcterms:created>
  <dc:creator/>
  <dc:description/>
  <dc:language>el-GR</dc:language>
  <cp:lastModifiedBy/>
  <dcterms:modified xsi:type="dcterms:W3CDTF">2023-12-04T19:58:03Z</dcterms:modified>
  <cp:revision>11</cp:revision>
  <dc:subject/>
  <dc:title>Midnightblue</dc:title>
</cp:coreProperties>
</file>

<file path=docProps/custom.xml><?xml version="1.0" encoding="utf-8"?>
<Properties xmlns="http://schemas.openxmlformats.org/officeDocument/2006/custom-properties" xmlns:vt="http://schemas.openxmlformats.org/officeDocument/2006/docPropsVTypes"/>
</file>