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1"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2" d="100"/>
          <a:sy n="72" d="100"/>
        </p:scale>
        <p:origin x="-792"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E15E1686-DB8F-4697-ACB0-42F509FC1AA0}" type="datetimeFigureOut">
              <a:rPr lang="el-GR" smtClean="0"/>
              <a:pPr/>
              <a:t>14/2/2024</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D9915FA-9BC1-4F19-8A04-1119D28008CE}"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15E1686-DB8F-4697-ACB0-42F509FC1AA0}" type="datetimeFigureOut">
              <a:rPr lang="el-GR" smtClean="0"/>
              <a:pPr/>
              <a:t>14/2/2024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D9915FA-9BC1-4F19-8A04-1119D28008CE}"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6D9915FA-9BC1-4F19-8A04-1119D28008CE}"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15E1686-DB8F-4697-ACB0-42F509FC1AA0}" type="datetimeFigureOut">
              <a:rPr lang="el-GR" smtClean="0"/>
              <a:pPr/>
              <a:t>14/2/2024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E15E1686-DB8F-4697-ACB0-42F509FC1AA0}" type="datetimeFigureOut">
              <a:rPr lang="el-GR" smtClean="0"/>
              <a:pPr/>
              <a:t>14/2/2024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6D9915FA-9BC1-4F19-8A04-1119D28008CE}"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E15E1686-DB8F-4697-ACB0-42F509FC1AA0}" type="datetimeFigureOut">
              <a:rPr lang="el-GR" smtClean="0"/>
              <a:pPr/>
              <a:t>14/2/2024</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D9915FA-9BC1-4F19-8A04-1119D28008CE}"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E15E1686-DB8F-4697-ACB0-42F509FC1AA0}" type="datetimeFigureOut">
              <a:rPr lang="el-GR" smtClean="0"/>
              <a:pPr/>
              <a:t>14/2/2024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D9915FA-9BC1-4F19-8A04-1119D28008CE}"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E15E1686-DB8F-4697-ACB0-42F509FC1AA0}" type="datetimeFigureOut">
              <a:rPr lang="el-GR" smtClean="0"/>
              <a:pPr/>
              <a:t>14/2/2024</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6D9915FA-9BC1-4F19-8A04-1119D28008CE}"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E15E1686-DB8F-4697-ACB0-42F509FC1AA0}" type="datetimeFigureOut">
              <a:rPr lang="el-GR" smtClean="0"/>
              <a:pPr/>
              <a:t>14/2/2024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6D9915FA-9BC1-4F19-8A04-1119D28008C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E15E1686-DB8F-4697-ACB0-42F509FC1AA0}" type="datetimeFigureOut">
              <a:rPr lang="el-GR" smtClean="0"/>
              <a:pPr/>
              <a:t>14/2/2024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6D9915FA-9BC1-4F19-8A04-1119D28008C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D9915FA-9BC1-4F19-8A04-1119D28008CE}"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E15E1686-DB8F-4697-ACB0-42F509FC1AA0}" type="datetimeFigureOut">
              <a:rPr lang="el-GR" smtClean="0"/>
              <a:pPr/>
              <a:t>14/2/2024</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6D9915FA-9BC1-4F19-8A04-1119D28008CE}"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E15E1686-DB8F-4697-ACB0-42F509FC1AA0}" type="datetimeFigureOut">
              <a:rPr lang="el-GR" smtClean="0"/>
              <a:pPr/>
              <a:t>14/2/2024</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15E1686-DB8F-4697-ACB0-42F509FC1AA0}" type="datetimeFigureOut">
              <a:rPr lang="el-GR" smtClean="0"/>
              <a:pPr/>
              <a:t>14/2/2024</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D9915FA-9BC1-4F19-8A04-1119D28008CE}"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p:txBody>
          <a:bodyPr/>
          <a:lstStyle/>
          <a:p>
            <a:r>
              <a:rPr lang="el-GR" dirty="0" smtClean="0"/>
              <a:t>Εθνικός Δρυμός</a:t>
            </a:r>
            <a:endParaRPr lang="el-GR" dirty="0"/>
          </a:p>
        </p:txBody>
      </p:sp>
      <p:sp>
        <p:nvSpPr>
          <p:cNvPr id="3" name="2 - Θέση περιεχομένου"/>
          <p:cNvSpPr>
            <a:spLocks noGrp="1"/>
          </p:cNvSpPr>
          <p:nvPr>
            <p:ph sz="quarter" idx="1"/>
          </p:nvPr>
        </p:nvSpPr>
        <p:spPr>
          <a:xfrm>
            <a:off x="5429256" y="5500702"/>
            <a:ext cx="3257544" cy="839775"/>
          </a:xfrm>
        </p:spPr>
        <p:txBody>
          <a:bodyPr>
            <a:normAutofit fontScale="85000" lnSpcReduction="20000"/>
          </a:bodyPr>
          <a:lstStyle/>
          <a:p>
            <a:pPr>
              <a:buNone/>
            </a:pPr>
            <a:r>
              <a:rPr lang="el-GR" sz="1400" dirty="0" smtClean="0"/>
              <a:t>Εργασία Γεωγραφίας</a:t>
            </a:r>
          </a:p>
          <a:p>
            <a:pPr>
              <a:buNone/>
            </a:pPr>
            <a:r>
              <a:rPr lang="el-GR" sz="1400" dirty="0" smtClean="0"/>
              <a:t>Τμήμα: Β2</a:t>
            </a:r>
          </a:p>
          <a:p>
            <a:pPr>
              <a:buNone/>
            </a:pPr>
            <a:r>
              <a:rPr lang="el-GR" sz="1400" dirty="0" smtClean="0"/>
              <a:t>Μανέτας Νέστορας, Χαράλαμπος Παρούσης </a:t>
            </a:r>
          </a:p>
          <a:p>
            <a:pPr>
              <a:buNone/>
            </a:pPr>
            <a:r>
              <a:rPr lang="el-GR" sz="1400" dirty="0" smtClean="0"/>
              <a:t>Εκπαιδευτικός: Σταυρούλα </a:t>
            </a:r>
            <a:r>
              <a:rPr lang="el-GR" sz="1400" dirty="0" err="1" smtClean="0"/>
              <a:t>Κούκουρα</a:t>
            </a:r>
            <a:r>
              <a:rPr lang="el-GR" sz="1400" dirty="0" smtClean="0"/>
              <a:t> </a:t>
            </a:r>
            <a:endParaRPr lang="el-GR" sz="1400" dirty="0"/>
          </a:p>
        </p:txBody>
      </p:sp>
      <p:pic>
        <p:nvPicPr>
          <p:cNvPr id="17412" name="Picture 4" descr="Εθνικός Δρυμός Παρνασσού | Onparnassos"/>
          <p:cNvPicPr>
            <a:picLocks noChangeAspect="1" noChangeArrowheads="1"/>
          </p:cNvPicPr>
          <p:nvPr/>
        </p:nvPicPr>
        <p:blipFill>
          <a:blip r:embed="rId2" cstate="print"/>
          <a:srcRect/>
          <a:stretch>
            <a:fillRect/>
          </a:stretch>
        </p:blipFill>
        <p:spPr bwMode="auto">
          <a:xfrm>
            <a:off x="1643042" y="2071678"/>
            <a:ext cx="6000792" cy="250033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42910" y="4143380"/>
            <a:ext cx="7929618" cy="2214578"/>
          </a:xfrm>
        </p:spPr>
        <p:txBody>
          <a:bodyPr>
            <a:normAutofit fontScale="77500" lnSpcReduction="20000"/>
          </a:bodyPr>
          <a:lstStyle/>
          <a:p>
            <a:pPr algn="just">
              <a:buNone/>
            </a:pPr>
            <a:r>
              <a:rPr lang="el-GR" dirty="0" smtClean="0"/>
              <a:t>	Ο</a:t>
            </a:r>
            <a:r>
              <a:rPr lang="el-GR" dirty="0"/>
              <a:t> Εθνικός δρυμός ή Εθνικό πάρκο είναι ένα οικοσύστημα ή βιότοπος με ιδιαίτερη οικολογική αξία που παραμένει ανεπηρέαστο ή έχει επηρεαστεί ελάχιστα από ανθρώπινες δραστηριότητες και στο οποίο διατηρείται ποικιλομορφία οικολογικών, βιολογικών, γεωμορφολογικών και αισθητικών στοιχείων.</a:t>
            </a:r>
          </a:p>
          <a:p>
            <a:pPr>
              <a:buNone/>
            </a:pPr>
            <a:r>
              <a:rPr lang="el-GR" dirty="0"/>
              <a:t/>
            </a:r>
            <a:br>
              <a:rPr lang="el-GR" dirty="0"/>
            </a:br>
            <a:endParaRPr lang="el-GR" dirty="0"/>
          </a:p>
        </p:txBody>
      </p:sp>
      <p:pic>
        <p:nvPicPr>
          <p:cNvPr id="16386" name="Picture 2" descr="Εθνικός Δρυμός Ολύμπου | Εθνικoί Δρυμοί"/>
          <p:cNvPicPr>
            <a:picLocks noChangeAspect="1" noChangeArrowheads="1"/>
          </p:cNvPicPr>
          <p:nvPr/>
        </p:nvPicPr>
        <p:blipFill>
          <a:blip r:embed="rId2"/>
          <a:srcRect/>
          <a:stretch>
            <a:fillRect/>
          </a:stretch>
        </p:blipFill>
        <p:spPr bwMode="auto">
          <a:xfrm>
            <a:off x="714348" y="571480"/>
            <a:ext cx="3524242" cy="2643182"/>
          </a:xfrm>
          <a:prstGeom prst="rect">
            <a:avLst/>
          </a:prstGeom>
          <a:noFill/>
        </p:spPr>
      </p:pic>
      <p:pic>
        <p:nvPicPr>
          <p:cNvPr id="16388" name="Picture 4" descr="Εθνικός δρυμός Ολύμπου - Βικιπαίδεια"/>
          <p:cNvPicPr>
            <a:picLocks noChangeAspect="1" noChangeArrowheads="1"/>
          </p:cNvPicPr>
          <p:nvPr/>
        </p:nvPicPr>
        <p:blipFill>
          <a:blip r:embed="rId3"/>
          <a:srcRect/>
          <a:stretch>
            <a:fillRect/>
          </a:stretch>
        </p:blipFill>
        <p:spPr bwMode="auto">
          <a:xfrm>
            <a:off x="4929190" y="571480"/>
            <a:ext cx="3548086" cy="266106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Εθνικός Δρυμός Παρνασσού</a:t>
            </a:r>
            <a:endParaRPr lang="el-GR" dirty="0"/>
          </a:p>
        </p:txBody>
      </p:sp>
      <p:sp>
        <p:nvSpPr>
          <p:cNvPr id="3" name="2 - Θέση περιεχομένου"/>
          <p:cNvSpPr>
            <a:spLocks noGrp="1"/>
          </p:cNvSpPr>
          <p:nvPr>
            <p:ph sz="quarter" idx="1"/>
          </p:nvPr>
        </p:nvSpPr>
        <p:spPr>
          <a:xfrm>
            <a:off x="357158" y="4000503"/>
            <a:ext cx="8372476" cy="2643207"/>
          </a:xfrm>
        </p:spPr>
        <p:txBody>
          <a:bodyPr>
            <a:noAutofit/>
          </a:bodyPr>
          <a:lstStyle/>
          <a:p>
            <a:pPr algn="just">
              <a:buNone/>
            </a:pPr>
            <a:r>
              <a:rPr lang="el-GR" sz="1650" dirty="0" smtClean="0"/>
              <a:t>   </a:t>
            </a:r>
            <a:r>
              <a:rPr lang="en-US" sz="1650" dirty="0" smtClean="0"/>
              <a:t> </a:t>
            </a:r>
            <a:r>
              <a:rPr lang="el-GR" sz="1650" dirty="0" smtClean="0"/>
              <a:t>Ένας από τους πιο γνωστούς Δρυμούς της Ελλάδας είναι ο Εθνικός </a:t>
            </a:r>
            <a:r>
              <a:rPr lang="el-GR" sz="1650" dirty="0"/>
              <a:t>Δρυμός Παρνασσού </a:t>
            </a:r>
            <a:r>
              <a:rPr lang="el-GR" sz="1650" dirty="0" smtClean="0"/>
              <a:t>ο οποίος έχει </a:t>
            </a:r>
            <a:r>
              <a:rPr lang="el-GR" sz="1650" dirty="0"/>
              <a:t>έκταση 36.000 </a:t>
            </a:r>
            <a:r>
              <a:rPr lang="el-GR" sz="1650" dirty="0" smtClean="0"/>
              <a:t>στρέμματα. </a:t>
            </a:r>
            <a:r>
              <a:rPr lang="el-GR" sz="1650" dirty="0"/>
              <a:t>Ι</a:t>
            </a:r>
            <a:r>
              <a:rPr lang="el-GR" sz="1650" dirty="0" smtClean="0"/>
              <a:t>δρύθηκε </a:t>
            </a:r>
            <a:r>
              <a:rPr lang="el-GR" sz="1650" dirty="0"/>
              <a:t>το 1938 και μαζί με αυτόν του Ολύμπου, αποτελούν τους </a:t>
            </a:r>
            <a:r>
              <a:rPr lang="el-GR" sz="1650" dirty="0" smtClean="0"/>
              <a:t>πιο παλιούς </a:t>
            </a:r>
            <a:r>
              <a:rPr lang="el-GR" sz="1650" dirty="0"/>
              <a:t>Εθνικούς Δρυμούς της χώρας</a:t>
            </a:r>
            <a:r>
              <a:rPr lang="el-GR" sz="1650" dirty="0" smtClean="0"/>
              <a:t>.</a:t>
            </a:r>
            <a:r>
              <a:rPr lang="el-GR" sz="1650" dirty="0"/>
              <a:t>  Είναι τοποθετημένος στα όρια των νομών Φωκίδας και Βοιωτίας, ανάμεσα στους Δελφούς, την </a:t>
            </a:r>
            <a:r>
              <a:rPr lang="el-GR" sz="1650" dirty="0" smtClean="0"/>
              <a:t>Αράχοβα </a:t>
            </a:r>
            <a:r>
              <a:rPr lang="el-GR" sz="1650" dirty="0"/>
              <a:t>και την Αγόριανη. Στον χώρο του Δρυμού υπάρχουν εντυπωσιακές καταβόθρες, σπήλαια και βραχώδεις κορυφές με πυκνή βλάστηση και με κύριο δέντρο το έλατο, αλλά και κέδρους, μαυροπεύκα, αγριοκορομηλιές και άλλα. Επίσης υπάρχουν σπάνια ενδημικά φυτά που την άνοιξη μέχρι και τις αρχές του καλοκαιριού κατακλύζουν το βουνό σε μεγάλα υψόμετρα, όπως το τσάι </a:t>
            </a:r>
            <a:r>
              <a:rPr lang="el-GR" sz="1650" dirty="0" smtClean="0"/>
              <a:t>Παρνασσού</a:t>
            </a:r>
            <a:r>
              <a:rPr lang="en-US" sz="1650" dirty="0" smtClean="0"/>
              <a:t>.</a:t>
            </a:r>
            <a:endParaRPr lang="el-GR" sz="1650" dirty="0"/>
          </a:p>
        </p:txBody>
      </p:sp>
      <p:pic>
        <p:nvPicPr>
          <p:cNvPr id="13314" name="Picture 2" descr="Εθνικός Δρυμός Παρνασσού – arachova.gr"/>
          <p:cNvPicPr>
            <a:picLocks noChangeAspect="1" noChangeArrowheads="1"/>
          </p:cNvPicPr>
          <p:nvPr/>
        </p:nvPicPr>
        <p:blipFill>
          <a:blip r:embed="rId2"/>
          <a:srcRect/>
          <a:stretch>
            <a:fillRect/>
          </a:stretch>
        </p:blipFill>
        <p:spPr bwMode="auto">
          <a:xfrm>
            <a:off x="2928926" y="1518033"/>
            <a:ext cx="3214710" cy="241103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Εθνικός Δρυμός Ολύμπου</a:t>
            </a:r>
            <a:endParaRPr lang="el-GR" dirty="0"/>
          </a:p>
        </p:txBody>
      </p:sp>
      <p:sp>
        <p:nvSpPr>
          <p:cNvPr id="3" name="2 - Θέση περιεχομένου"/>
          <p:cNvSpPr>
            <a:spLocks noGrp="1"/>
          </p:cNvSpPr>
          <p:nvPr>
            <p:ph sz="quarter" idx="1"/>
          </p:nvPr>
        </p:nvSpPr>
        <p:spPr>
          <a:xfrm>
            <a:off x="428596" y="4929198"/>
            <a:ext cx="8229600" cy="1482717"/>
          </a:xfrm>
        </p:spPr>
        <p:txBody>
          <a:bodyPr>
            <a:normAutofit fontScale="92500"/>
          </a:bodyPr>
          <a:lstStyle/>
          <a:p>
            <a:pPr algn="just">
              <a:buNone/>
            </a:pPr>
            <a:r>
              <a:rPr lang="el-GR" dirty="0" smtClean="0"/>
              <a:t>    </a:t>
            </a:r>
            <a:r>
              <a:rPr lang="el-GR" sz="2000" dirty="0" smtClean="0"/>
              <a:t>Ο</a:t>
            </a:r>
            <a:r>
              <a:rPr lang="el-GR" sz="2000" dirty="0"/>
              <a:t> </a:t>
            </a:r>
            <a:r>
              <a:rPr lang="el-GR" sz="2000" b="1" dirty="0"/>
              <a:t>Εθνικός δρυμός Ολύμπου</a:t>
            </a:r>
            <a:r>
              <a:rPr lang="el-GR" sz="2000" dirty="0"/>
              <a:t> ιδρύθηκε το </a:t>
            </a:r>
            <a:r>
              <a:rPr lang="el-GR" sz="2000" dirty="0" smtClean="0"/>
              <a:t>1938</a:t>
            </a:r>
            <a:r>
              <a:rPr lang="el-GR" sz="2000" dirty="0"/>
              <a:t> και περιλαμβάνει τις ψηλές κορυφές και τις βόρειες πλαγιές του βουνού</a:t>
            </a:r>
            <a:r>
              <a:rPr lang="el-GR" sz="2000" dirty="0" smtClean="0"/>
              <a:t>. </a:t>
            </a:r>
            <a:r>
              <a:rPr lang="el-GR" sz="2000" dirty="0"/>
              <a:t>Πρόκειται για ένα από τα αξιολογότερα φυσικά μνημεία της </a:t>
            </a:r>
            <a:r>
              <a:rPr lang="el-GR" sz="2000" dirty="0" smtClean="0"/>
              <a:t>Ελλάδας, </a:t>
            </a:r>
            <a:r>
              <a:rPr lang="el-GR" sz="2000" dirty="0"/>
              <a:t>αφού επιδεικνύει ένα περιβάλλον φυσικού κάλλους, με πλούσια </a:t>
            </a:r>
            <a:r>
              <a:rPr lang="el-GR" sz="2000" dirty="0" smtClean="0"/>
              <a:t>χλωρίδα</a:t>
            </a:r>
            <a:r>
              <a:rPr lang="el-GR" sz="2000" dirty="0"/>
              <a:t> και </a:t>
            </a:r>
            <a:r>
              <a:rPr lang="el-GR" sz="2000" dirty="0" smtClean="0"/>
              <a:t>πανίδα.</a:t>
            </a:r>
            <a:endParaRPr lang="el-GR" sz="2000" dirty="0"/>
          </a:p>
        </p:txBody>
      </p:sp>
      <p:pic>
        <p:nvPicPr>
          <p:cNvPr id="15362" name="Picture 2" descr="Εθνικός δρυμός Ολύμπου - Βικιπαίδεια"/>
          <p:cNvPicPr>
            <a:picLocks noChangeAspect="1" noChangeArrowheads="1"/>
          </p:cNvPicPr>
          <p:nvPr/>
        </p:nvPicPr>
        <p:blipFill>
          <a:blip r:embed="rId2"/>
          <a:srcRect/>
          <a:stretch>
            <a:fillRect/>
          </a:stretch>
        </p:blipFill>
        <p:spPr bwMode="auto">
          <a:xfrm>
            <a:off x="2500298" y="1643050"/>
            <a:ext cx="4214841" cy="316113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2714620"/>
            <a:ext cx="8229600" cy="1143000"/>
          </a:xfrm>
        </p:spPr>
        <p:txBody>
          <a:bodyPr>
            <a:normAutofit/>
          </a:bodyPr>
          <a:lstStyle/>
          <a:p>
            <a:r>
              <a:rPr lang="el-GR" dirty="0" smtClean="0"/>
              <a:t>ΣΑΣ ΕΥΧΑΡΙΣΤΟΥΜΕ!!!</a:t>
            </a:r>
            <a:endParaRPr lang="el-GR" dirty="0"/>
          </a:p>
        </p:txBody>
      </p:sp>
      <p:sp>
        <p:nvSpPr>
          <p:cNvPr id="3" name="2 - Θέση περιεχομένου"/>
          <p:cNvSpPr>
            <a:spLocks noGrp="1"/>
          </p:cNvSpPr>
          <p:nvPr>
            <p:ph sz="quarter" idx="1"/>
          </p:nvPr>
        </p:nvSpPr>
        <p:spPr>
          <a:xfrm>
            <a:off x="5929322" y="6072206"/>
            <a:ext cx="3214678" cy="285752"/>
          </a:xfrm>
          <a:ln>
            <a:noFill/>
          </a:ln>
        </p:spPr>
        <p:txBody>
          <a:bodyPr>
            <a:normAutofit/>
          </a:bodyPr>
          <a:lstStyle/>
          <a:p>
            <a:pPr>
              <a:buNone/>
            </a:pPr>
            <a:r>
              <a:rPr lang="el-GR" sz="1200" dirty="0" smtClean="0">
                <a:solidFill>
                  <a:schemeClr val="tx2">
                    <a:lumMod val="75000"/>
                  </a:schemeClr>
                </a:solidFill>
                <a:latin typeface="Georgia" pitchFamily="18" charset="0"/>
              </a:rPr>
              <a:t> Πηγές: </a:t>
            </a:r>
            <a:r>
              <a:rPr lang="el-GR" sz="1200" dirty="0" err="1" smtClean="0">
                <a:solidFill>
                  <a:schemeClr val="tx2">
                    <a:lumMod val="75000"/>
                  </a:schemeClr>
                </a:solidFill>
                <a:latin typeface="Georgia" pitchFamily="18" charset="0"/>
              </a:rPr>
              <a:t>Βικιπαίδεια</a:t>
            </a:r>
            <a:r>
              <a:rPr lang="el-GR" sz="1200" dirty="0" smtClean="0">
                <a:solidFill>
                  <a:schemeClr val="tx2">
                    <a:lumMod val="75000"/>
                  </a:schemeClr>
                </a:solidFill>
                <a:latin typeface="Georgia" pitchFamily="18" charset="0"/>
              </a:rPr>
              <a:t>, </a:t>
            </a:r>
            <a:r>
              <a:rPr lang="en-US" sz="1200" dirty="0" smtClean="0">
                <a:solidFill>
                  <a:schemeClr val="tx2">
                    <a:lumMod val="75000"/>
                  </a:schemeClr>
                </a:solidFill>
                <a:latin typeface="Georgia" pitchFamily="18" charset="0"/>
              </a:rPr>
              <a:t>on </a:t>
            </a:r>
            <a:r>
              <a:rPr lang="en-US" sz="1200" dirty="0" err="1" smtClean="0">
                <a:solidFill>
                  <a:schemeClr val="tx2">
                    <a:lumMod val="75000"/>
                  </a:schemeClr>
                </a:solidFill>
                <a:latin typeface="Georgia" pitchFamily="18" charset="0"/>
              </a:rPr>
              <a:t>Parnassos</a:t>
            </a:r>
            <a:endParaRPr lang="el-GR" sz="1200" dirty="0">
              <a:solidFill>
                <a:schemeClr val="tx2">
                  <a:lumMod val="75000"/>
                </a:schemeClr>
              </a:solidFill>
              <a:latin typeface="Georg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76</TotalTime>
  <Words>74</Words>
  <Application>Microsoft Office PowerPoint</Application>
  <PresentationFormat>Προβολή στην οθόνη (4:3)</PresentationFormat>
  <Paragraphs>13</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Δημοτικός</vt:lpstr>
      <vt:lpstr>Εθνικός Δρυμός</vt:lpstr>
      <vt:lpstr>Διαφάνεια 2</vt:lpstr>
      <vt:lpstr>Εθνικός Δρυμός Παρνασσού</vt:lpstr>
      <vt:lpstr>Εθνικός Δρυμός Ολύμπου</vt:lpstr>
      <vt:lpstr>ΣΑΣ ΕΥΧΑΡΙΣΤΟΥΜΕ!!!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Εθνικός Δρυμός</dc:title>
  <dc:creator>User</dc:creator>
  <cp:lastModifiedBy>User</cp:lastModifiedBy>
  <cp:revision>12</cp:revision>
  <dcterms:created xsi:type="dcterms:W3CDTF">2024-02-10T10:04:25Z</dcterms:created>
  <dcterms:modified xsi:type="dcterms:W3CDTF">2024-02-14T07:12:36Z</dcterms:modified>
</cp:coreProperties>
</file>