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74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84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19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57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03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47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13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11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03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76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49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23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0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14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158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B14D-5A78-4100-B086-386F2674367A}" type="datetimeFigureOut">
              <a:rPr lang="el-GR" smtClean="0"/>
              <a:t>20/1/2026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C6B0DA-992B-484F-B200-21CD645D4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150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0683AF-2F6B-D7DC-9866-1509D331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78"/>
            <a:ext cx="12192001" cy="8113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A00FE-0FFF-ACCE-F8E1-E08A3E6EF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6357"/>
            <a:ext cx="5234424" cy="158807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Δορυφόροι γύρω από την γη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339B1-9360-EE72-5572-161D9D557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211F39-AB60-47A8-338E-4B21CF6E88DC}"/>
              </a:ext>
            </a:extLst>
          </p:cNvPr>
          <p:cNvSpPr txBox="1">
            <a:spLocks/>
          </p:cNvSpPr>
          <p:nvPr/>
        </p:nvSpPr>
        <p:spPr>
          <a:xfrm>
            <a:off x="7469129" y="3132354"/>
            <a:ext cx="4622510" cy="1096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l-G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 στο μάθημα της γεωγραφίας</a:t>
            </a:r>
          </a:p>
          <a:p>
            <a:pPr algn="l"/>
            <a:r>
              <a:rPr lang="el-G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2025-26</a:t>
            </a:r>
          </a:p>
          <a:p>
            <a:pPr algn="l"/>
            <a:r>
              <a:rPr lang="el-G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Τσαβαλιάς Ανδρεάς. Τμήμα Α3</a:t>
            </a:r>
          </a:p>
        </p:txBody>
      </p:sp>
    </p:spTree>
    <p:extLst>
      <p:ext uri="{BB962C8B-B14F-4D97-AF65-F5344CB8AC3E}">
        <p14:creationId xmlns:p14="http://schemas.microsoft.com/office/powerpoint/2010/main" val="10189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B530-D501-F343-956D-2DB3B29E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255"/>
            <a:ext cx="10515600" cy="1325563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B6244-2468-8BF5-494C-3D1D7AAB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23861"/>
            <a:ext cx="10515600" cy="5089525"/>
          </a:xfrm>
        </p:spPr>
        <p:txBody>
          <a:bodyPr>
            <a:noAutofit/>
          </a:bodyPr>
          <a:lstStyle/>
          <a:p>
            <a:r>
              <a:rPr lang="el-GR" sz="3000" dirty="0"/>
              <a:t>Τα είδη των δορυφόρων που περιστρέφονται γύρω από τη γη είναι οι τεχνητοί δορυφόροι και οι φυσικοί δορυφόροι.</a:t>
            </a:r>
          </a:p>
          <a:p>
            <a:r>
              <a:rPr lang="el-GR" sz="3000" dirty="0"/>
              <a:t>Οι δορυφόροι περιστρέφονται στα εξής μέρη της ατμόσφαιρας: στη χαμηλή γήινη τροχιά, στη μεσαία γήινη τροχιά και στη γεωστατική τροχιά.</a:t>
            </a:r>
          </a:p>
          <a:p>
            <a:pPr marL="0" indent="0">
              <a:buNone/>
            </a:pPr>
            <a:r>
              <a:rPr lang="el-GR" sz="3000" dirty="0"/>
              <a:t>   Τεχνητός δορυφόρος                   Φυσικός  δορυφόρος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ABEF9-6B3B-468D-92C7-2F61D5CB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08" y="3948579"/>
            <a:ext cx="3610361" cy="2891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12908-6D9D-26D3-673D-44DCBE1EC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732" y="3948579"/>
            <a:ext cx="3357968" cy="28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D927-231F-7777-494D-005CDE79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393700"/>
            <a:ext cx="10515600" cy="1325563"/>
          </a:xfrm>
        </p:spPr>
        <p:txBody>
          <a:bodyPr>
            <a:normAutofit/>
          </a:bodyPr>
          <a:lstStyle/>
          <a:p>
            <a:r>
              <a:rPr lang="el-GR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Διαστημικά σκουπίδια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B1876E-F0E1-CFC7-6076-199908E63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9966-BDD1-88FA-F6D1-9288D051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8DEB2-E727-484E-94F2-F9B9978D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1634247"/>
          </a:xfrm>
        </p:spPr>
        <p:txBody>
          <a:bodyPr>
            <a:normAutofit/>
          </a:bodyPr>
          <a:lstStyle/>
          <a:p>
            <a:pPr algn="ctr"/>
            <a:r>
              <a:rPr lang="el-GR" sz="3000" dirty="0"/>
              <a:t>Τα διαστημικά σκουπίδια είναι τα απομεινάρια από δορυφόρους και γενικά από άλλες διαστημικές αποστολές.</a:t>
            </a:r>
          </a:p>
          <a:p>
            <a:pPr algn="ctr"/>
            <a:endParaRPr lang="el-GR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6F287-19C2-E43C-89D8-90DCD2CD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15" y="2401888"/>
            <a:ext cx="6279770" cy="36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83</Words>
  <Application>Microsoft Office PowerPoint</Application>
  <PresentationFormat>Ευρεία οθόνη</PresentationFormat>
  <Paragraphs>12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Δορυφόροι γύρω από την γη</vt:lpstr>
      <vt:lpstr> </vt:lpstr>
      <vt:lpstr>Διαστημικά σκουπίδια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Δορυφόροι γύρω από την γη</dc:title>
  <dc:creator>NT NTS</dc:creator>
  <cp:lastModifiedBy>gemanos@teemail.gr</cp:lastModifiedBy>
  <cp:revision>7</cp:revision>
  <dcterms:created xsi:type="dcterms:W3CDTF">2026-01-05T12:58:58Z</dcterms:created>
  <dcterms:modified xsi:type="dcterms:W3CDTF">2026-01-20T18:32:04Z</dcterms:modified>
</cp:coreProperties>
</file>