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229-0941-4850-BC2F-53080B44E1E4}" type="datetimeFigureOut">
              <a:rPr lang="el-GR" smtClean="0"/>
              <a:t>4/10/2023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F498-5F0E-4C67-B62B-04E95A240913}" type="slidenum">
              <a:rPr lang="el-GR" smtClean="0"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229-0941-4850-BC2F-53080B44E1E4}" type="datetimeFigureOut">
              <a:rPr lang="el-GR" smtClean="0"/>
              <a:t>4/10/2023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F498-5F0E-4C67-B62B-04E95A24091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229-0941-4850-BC2F-53080B44E1E4}" type="datetimeFigureOut">
              <a:rPr lang="el-GR" smtClean="0"/>
              <a:t>4/10/2023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F498-5F0E-4C67-B62B-04E95A24091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229-0941-4850-BC2F-53080B44E1E4}" type="datetimeFigureOut">
              <a:rPr lang="el-GR" smtClean="0"/>
              <a:t>4/10/2023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F498-5F0E-4C67-B62B-04E95A24091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229-0941-4850-BC2F-53080B44E1E4}" type="datetimeFigureOut">
              <a:rPr lang="el-GR" smtClean="0"/>
              <a:t>4/10/2023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F498-5F0E-4C67-B62B-04E95A240913}" type="slidenum">
              <a:rPr lang="el-GR" smtClean="0"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229-0941-4850-BC2F-53080B44E1E4}" type="datetimeFigureOut">
              <a:rPr lang="el-GR" smtClean="0"/>
              <a:t>4/10/2023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F498-5F0E-4C67-B62B-04E95A24091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229-0941-4850-BC2F-53080B44E1E4}" type="datetimeFigureOut">
              <a:rPr lang="el-GR" smtClean="0"/>
              <a:t>4/10/2023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F498-5F0E-4C67-B62B-04E95A24091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229-0941-4850-BC2F-53080B44E1E4}" type="datetimeFigureOut">
              <a:rPr lang="el-GR" smtClean="0"/>
              <a:t>4/10/2023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F498-5F0E-4C67-B62B-04E95A24091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229-0941-4850-BC2F-53080B44E1E4}" type="datetimeFigureOut">
              <a:rPr lang="el-GR" smtClean="0"/>
              <a:t>4/10/2023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F498-5F0E-4C67-B62B-04E95A24091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229-0941-4850-BC2F-53080B44E1E4}" type="datetimeFigureOut">
              <a:rPr lang="el-GR" smtClean="0"/>
              <a:t>4/10/2023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F498-5F0E-4C67-B62B-04E95A240913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A229-0941-4850-BC2F-53080B44E1E4}" type="datetimeFigureOut">
              <a:rPr lang="el-GR" smtClean="0"/>
              <a:t>4/10/2023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27F498-5F0E-4C67-B62B-04E95A240913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0FA229-0941-4850-BC2F-53080B44E1E4}" type="datetimeFigureOut">
              <a:rPr lang="el-GR" smtClean="0"/>
              <a:t>4/10/2023</a:t>
            </a:fld>
            <a:endParaRPr lang="el-GR" dirty="0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27F498-5F0E-4C67-B62B-04E95A240913}" type="slidenum">
              <a:rPr lang="el-GR" smtClean="0"/>
              <a:t>‹#›</a:t>
            </a:fld>
            <a:endParaRPr lang="el-GR" dirty="0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l.wikivoyage.org/wiki/%CE%92%CF%8C%CF%81%CE%B5%CE%B9%CE%B1_%CE%9C%CE%B1%CE%BA%CE%B5%CE%B4%CE%BF%CE%BD%CE%AF%CE%B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714356"/>
            <a:ext cx="5143536" cy="857255"/>
          </a:xfrm>
        </p:spPr>
        <p:txBody>
          <a:bodyPr>
            <a:normAutofit/>
          </a:bodyPr>
          <a:lstStyle/>
          <a:p>
            <a:r>
              <a:rPr lang="el-GR" i="1" u="sng" dirty="0" smtClean="0"/>
              <a:t>ΕΛΛΑΣ</a:t>
            </a:r>
            <a:endParaRPr lang="el-GR" i="1" u="sng" dirty="0"/>
          </a:p>
        </p:txBody>
      </p:sp>
      <p:sp>
        <p:nvSpPr>
          <p:cNvPr id="1026" name="AutoShape 2" descr="Η πραγματική ιστορική προέλευση του ονόματος Ελλά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1028" name="AutoShape 4" descr="Η πραγματική ιστορική προέλευση του ονόματος Ελλά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1030" name="AutoShape 6" descr="Η πραγματική ιστορική προέλευση του ονόματος Ελλά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pic>
        <p:nvPicPr>
          <p:cNvPr id="1032" name="Picture 8" descr="ellas | Greek National Pri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785926"/>
            <a:ext cx="6143668" cy="4089257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r>
              <a:rPr lang="el-GR" b="1" dirty="0" smtClean="0"/>
              <a:t>Θέση και έκταση Ελλάδας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1742"/>
          </a:xfrm>
        </p:spPr>
        <p:txBody>
          <a:bodyPr>
            <a:noAutofit/>
          </a:bodyPr>
          <a:lstStyle/>
          <a:p>
            <a:r>
              <a:rPr lang="el-GR" sz="2400" dirty="0"/>
              <a:t>Η </a:t>
            </a:r>
            <a:r>
              <a:rPr lang="el-GR" sz="2400" b="1" i="1" dirty="0"/>
              <a:t>Ελλάδα</a:t>
            </a:r>
            <a:r>
              <a:rPr lang="el-GR" sz="2400" dirty="0"/>
              <a:t> είναι χώρα της Νοτιοανατολικής </a:t>
            </a:r>
            <a:r>
              <a:rPr lang="el-GR" sz="2400" dirty="0" smtClean="0"/>
              <a:t>Ευρώπης, </a:t>
            </a:r>
            <a:r>
              <a:rPr lang="el-GR" sz="2400" dirty="0"/>
              <a:t>στο νοτιότερο άκρο της Βαλκανικής χερσονήσου, με </a:t>
            </a:r>
            <a:r>
              <a:rPr lang="el-GR" sz="2400" dirty="0" smtClean="0"/>
              <a:t>μεγάλες ακτογραμμές </a:t>
            </a:r>
            <a:r>
              <a:rPr lang="el-GR" sz="2400" dirty="0"/>
              <a:t>και νησιά στο </a:t>
            </a:r>
            <a:r>
              <a:rPr lang="el-GR" sz="2400" dirty="0" smtClean="0"/>
              <a:t>Αιγαίο, </a:t>
            </a:r>
            <a:r>
              <a:rPr lang="el-GR" sz="2400" dirty="0"/>
              <a:t>Ιόνιο και την Μεσόγειο. Συνορεύει με την </a:t>
            </a:r>
            <a:r>
              <a:rPr lang="el-GR" sz="2400" dirty="0" smtClean="0"/>
              <a:t>Αλβανία,</a:t>
            </a:r>
            <a:r>
              <a:rPr lang="el-GR" sz="2400" dirty="0"/>
              <a:t> </a:t>
            </a:r>
            <a:r>
              <a:rPr lang="el-GR" sz="2400" dirty="0" smtClean="0"/>
              <a:t>Βόρεια</a:t>
            </a:r>
            <a:r>
              <a:rPr lang="el-GR" sz="2400" dirty="0" smtClean="0">
                <a:hlinkClick r:id="rId2" tooltip="Βόρεια Μακεδονία"/>
              </a:rPr>
              <a:t> </a:t>
            </a:r>
            <a:r>
              <a:rPr lang="el-GR" sz="2400" dirty="0" smtClean="0"/>
              <a:t>Μακεδονία,</a:t>
            </a:r>
            <a:r>
              <a:rPr lang="el-GR" sz="2400" dirty="0"/>
              <a:t> </a:t>
            </a:r>
            <a:r>
              <a:rPr lang="el-GR" sz="2400" dirty="0" smtClean="0"/>
              <a:t>Βουλγαρία,</a:t>
            </a:r>
            <a:r>
              <a:rPr lang="el-GR" sz="2400" dirty="0"/>
              <a:t> </a:t>
            </a:r>
            <a:r>
              <a:rPr lang="el-GR" sz="2400" dirty="0" smtClean="0"/>
              <a:t>Ιταλία</a:t>
            </a:r>
            <a:r>
              <a:rPr lang="el-GR" sz="2400" dirty="0"/>
              <a:t> και την </a:t>
            </a:r>
            <a:r>
              <a:rPr lang="el-GR" sz="2400" dirty="0" smtClean="0"/>
              <a:t>Τουρκία.</a:t>
            </a:r>
          </a:p>
          <a:p>
            <a:r>
              <a:rPr lang="el-GR" sz="2400" dirty="0" smtClean="0"/>
              <a:t>Η έκταση της Ελλάδας είναι </a:t>
            </a:r>
            <a:r>
              <a:rPr lang="en-US" sz="2400" b="1" i="1" dirty="0"/>
              <a:t>131.957 km²</a:t>
            </a:r>
            <a:endParaRPr lang="el-GR" sz="2400" b="1" i="1" dirty="0"/>
          </a:p>
        </p:txBody>
      </p:sp>
      <p:sp>
        <p:nvSpPr>
          <p:cNvPr id="14338" name="AutoShape 2" descr="Κεφάλαιο 7: Η θέση της Ελλάδα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4340" name="AutoShape 4" descr="Κεφάλαιο 7: Η θέση της Ελλάδα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4342" name="AutoShape 6" descr="Κεφάλαιο 7: Η θέση της Ελλάδα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4344" name="AutoShape 8" descr="Κεφάλαιο 7: Η θέση της Ελλάδα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4346" name="AutoShape 10" descr="Κεφάλαιο 7: Η θέση της Ελλάδα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4348" name="Picture 12" descr="Β7 : Η ΘΕΣΗ ΤΗΣ ΕΛΛΑΔΑΣ | Δημοτικούλια!!!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4071942"/>
            <a:ext cx="5857916" cy="249553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Τουρισμός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2714644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Η </a:t>
            </a:r>
            <a:r>
              <a:rPr lang="el-GR" sz="2400" dirty="0"/>
              <a:t>Ελλάδα είναι ένας από τους 20 </a:t>
            </a:r>
            <a:r>
              <a:rPr lang="el-GR" sz="2400" dirty="0" smtClean="0"/>
              <a:t>πιο  δημοφιλείς </a:t>
            </a:r>
            <a:r>
              <a:rPr lang="el-GR" sz="2400" dirty="0"/>
              <a:t>τουριστικούς προορισμούς παγκοσμίως</a:t>
            </a:r>
            <a:r>
              <a:rPr lang="el-GR" sz="2400" dirty="0" smtClean="0"/>
              <a:t>. Το </a:t>
            </a:r>
            <a:r>
              <a:rPr lang="el-GR" sz="2400" dirty="0"/>
              <a:t>2018 την επισκέφτηκαν 33 εκατομμύρια άνθρωποι, αριθμός μεγάλος συγκριτικά με τα 11 εκατομμύρια πληθυσμό της. Οι παραλίες, τα ηλιόλουστα καλοκαίρια, οι φυσικές ποικιλομορφίες, η νυχτερινή ζωή και η πληθώρα αρχαιολογικών μνημείων είναι πόλοι έλξης των </a:t>
            </a:r>
            <a:r>
              <a:rPr lang="el-GR" sz="2400" dirty="0" smtClean="0"/>
              <a:t>επισκεπτών.</a:t>
            </a:r>
            <a:endParaRPr lang="el-GR" sz="2400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21506" name="Picture 2" descr="Τουρισμός-Ελλάδα: Πώς θα έρθουν οι τουρίστες - Το σχέδιο για ξενοδοχεία,  παραλίες και σκάφη αναψυχή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071008"/>
            <a:ext cx="5143536" cy="253813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r>
              <a:rPr lang="el-GR" b="1" dirty="0" smtClean="0"/>
              <a:t>Νόμισμα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3180"/>
          </a:xfrm>
        </p:spPr>
        <p:txBody>
          <a:bodyPr>
            <a:normAutofit lnSpcReduction="10000"/>
          </a:bodyPr>
          <a:lstStyle/>
          <a:p>
            <a:r>
              <a:rPr lang="el-GR" sz="2800" dirty="0"/>
              <a:t>Η χώρα Ελλάδα χρησιμοποιεί το </a:t>
            </a:r>
            <a:r>
              <a:rPr lang="el-GR" sz="2800" b="1" i="1" dirty="0"/>
              <a:t>ευρώ</a:t>
            </a:r>
            <a:r>
              <a:rPr lang="el-GR" sz="2800" dirty="0"/>
              <a:t>. Είναι μια </a:t>
            </a:r>
            <a:r>
              <a:rPr lang="el-GR" sz="2800" dirty="0" smtClean="0"/>
              <a:t>από </a:t>
            </a:r>
            <a:r>
              <a:rPr lang="el-GR" sz="2800" dirty="0"/>
              <a:t>τις πολλές ευρωπαϊκές χώρες που χρησιμοποιούν το κοινό νόμισμα. Όλα τα χαρτονομίσματα και κέρματα του ευρώ αποτελούν νόμιμο μέσο συναλλαγών σε όλες τις χώρες που το χρησιμοποιούν.</a:t>
            </a:r>
          </a:p>
        </p:txBody>
      </p:sp>
      <p:pic>
        <p:nvPicPr>
          <p:cNvPr id="20482" name="Picture 2" descr="Είκοσι χρόνια ευρώ: Το παρόν και το μέλλον ενός ευάλωτου γίγαντα |  Sofokleousin.g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071942"/>
            <a:ext cx="7929618" cy="264320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4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el-GR" b="1" dirty="0" smtClean="0"/>
              <a:t>Αρχαιότητα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Ο αρχαίος πολιτισμός της χώρας επηρέασε σημαντικά </a:t>
            </a:r>
            <a:r>
              <a:rPr lang="el-GR" sz="2400" dirty="0" smtClean="0"/>
              <a:t>την</a:t>
            </a:r>
          </a:p>
          <a:p>
            <a:pPr>
              <a:buNone/>
            </a:pPr>
            <a:r>
              <a:rPr lang="el-GR" sz="2400" dirty="0" smtClean="0"/>
              <a:t>τέχνη</a:t>
            </a:r>
            <a:r>
              <a:rPr lang="el-GR" sz="2400" dirty="0"/>
              <a:t>, την γλώσσα, την φιλοσοφία, την </a:t>
            </a:r>
            <a:r>
              <a:rPr lang="el-GR" sz="2400" dirty="0" smtClean="0"/>
              <a:t>πολιτική, το θέατρο </a:t>
            </a:r>
          </a:p>
          <a:p>
            <a:pPr>
              <a:buNone/>
            </a:pPr>
            <a:r>
              <a:rPr lang="el-GR" sz="2400" dirty="0" smtClean="0"/>
              <a:t>και </a:t>
            </a:r>
            <a:r>
              <a:rPr lang="el-GR" sz="2400" dirty="0"/>
              <a:t>τον αθλητισμό των δυτικών </a:t>
            </a:r>
            <a:r>
              <a:rPr lang="el-GR" sz="2400" dirty="0" smtClean="0"/>
              <a:t>κοινωνιών. </a:t>
            </a:r>
          </a:p>
          <a:p>
            <a:pPr>
              <a:buNone/>
            </a:pPr>
            <a:r>
              <a:rPr lang="el-GR" sz="2400" dirty="0" smtClean="0"/>
              <a:t>Είναι </a:t>
            </a:r>
            <a:r>
              <a:rPr lang="el-GR" sz="2400" dirty="0"/>
              <a:t>δημοφιλής τουριστικός προορισμός λόγω των αρχαίων </a:t>
            </a: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μνημείων</a:t>
            </a:r>
            <a:r>
              <a:rPr lang="el-GR" sz="2400" dirty="0"/>
              <a:t>, των παραλιών και του μεγάλου αριθμού νησιών, είτε </a:t>
            </a: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στο</a:t>
            </a:r>
            <a:r>
              <a:rPr lang="el-GR" sz="2400" dirty="0"/>
              <a:t> </a:t>
            </a:r>
            <a:r>
              <a:rPr lang="el-GR" sz="2400" dirty="0" smtClean="0"/>
              <a:t>Αιγαίο, </a:t>
            </a:r>
            <a:r>
              <a:rPr lang="el-GR" sz="2400" dirty="0"/>
              <a:t>είτε στο </a:t>
            </a:r>
            <a:r>
              <a:rPr lang="el-GR" sz="2400" dirty="0" smtClean="0"/>
              <a:t>Ιόνιο πέλαγος.</a:t>
            </a:r>
            <a:endParaRPr lang="el-GR" sz="2400" dirty="0"/>
          </a:p>
        </p:txBody>
      </p:sp>
      <p:pic>
        <p:nvPicPr>
          <p:cNvPr id="19460" name="Picture 4" descr="Κνωσός, το μυθικό ανάκτορο του Μίνωα - The Hiking Experie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4143380"/>
            <a:ext cx="2571768" cy="25832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el-GR" b="1" dirty="0" smtClean="0"/>
              <a:t>Παραδοσιακή κουζίνα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428736"/>
            <a:ext cx="8501122" cy="2857520"/>
          </a:xfrm>
        </p:spPr>
        <p:txBody>
          <a:bodyPr>
            <a:normAutofit/>
          </a:bodyPr>
          <a:lstStyle/>
          <a:p>
            <a:r>
              <a:rPr lang="el-GR" sz="2400" dirty="0"/>
              <a:t>Η Ελληνική κουζίνα είναι κυρίως Μεσογειακή, έχει κάποια κοινά χαρακτηρίστηκα με τις παραδοσιακές κουζίνες της Ιταλίας, των </a:t>
            </a:r>
            <a:r>
              <a:rPr lang="el-GR" sz="2400" dirty="0" smtClean="0"/>
              <a:t>Βαλκανίων. </a:t>
            </a:r>
          </a:p>
          <a:p>
            <a:r>
              <a:rPr lang="el-GR" sz="2400" dirty="0" smtClean="0"/>
              <a:t>Παραδοσιακά </a:t>
            </a:r>
            <a:r>
              <a:rPr lang="el-GR" sz="2400" dirty="0" smtClean="0"/>
              <a:t>φαγητά: Μουσακάς</a:t>
            </a:r>
            <a:r>
              <a:rPr lang="el-GR" sz="2400" dirty="0" smtClean="0"/>
              <a:t>, παστίτσιο, χωριάτικη σαλάτα και πολλά άλλα</a:t>
            </a:r>
            <a:r>
              <a:rPr lang="el-GR" sz="2400" dirty="0" smtClean="0"/>
              <a:t>.</a:t>
            </a:r>
            <a:endParaRPr lang="el-GR" sz="2400" dirty="0"/>
          </a:p>
          <a:p>
            <a:r>
              <a:rPr lang="el-GR" sz="2400" dirty="0" smtClean="0"/>
              <a:t>Παραδοσιακά ποτά: Κρασί, ούζο, τσίπουρο, ρακή, μαστίχα Χίου, </a:t>
            </a:r>
            <a:r>
              <a:rPr lang="el-GR" sz="2400" dirty="0" err="1" smtClean="0"/>
              <a:t>ρ</a:t>
            </a:r>
            <a:r>
              <a:rPr lang="el-GR" sz="2400" dirty="0" err="1" smtClean="0"/>
              <a:t>ακόμελο</a:t>
            </a:r>
            <a:r>
              <a:rPr lang="el-GR" sz="2400" dirty="0" smtClean="0"/>
              <a:t>, τσικουδιά</a:t>
            </a:r>
            <a:endParaRPr lang="el-GR" sz="2400" dirty="0"/>
          </a:p>
        </p:txBody>
      </p:sp>
      <p:pic>
        <p:nvPicPr>
          <p:cNvPr id="18434" name="Picture 2" descr="Τα ελληνικά φαγητά με τις περισσότερες θερμίδες - RatPack.g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00570"/>
            <a:ext cx="3286148" cy="2000264"/>
          </a:xfrm>
          <a:prstGeom prst="rect">
            <a:avLst/>
          </a:prstGeom>
          <a:noFill/>
        </p:spPr>
      </p:pic>
      <p:pic>
        <p:nvPicPr>
          <p:cNvPr id="18436" name="Picture 4" descr="Το ούζο στη διατροφή μας: όσα πρέπει να ξέρετε πριν πιείτε στη υγειά σας -  Aftodioikisi.g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4500570"/>
            <a:ext cx="3000396" cy="2071701"/>
          </a:xfrm>
          <a:prstGeom prst="rect">
            <a:avLst/>
          </a:prstGeom>
          <a:noFill/>
        </p:spPr>
      </p:pic>
      <p:pic>
        <p:nvPicPr>
          <p:cNvPr id="18438" name="Picture 6" descr="Χωριάτικη σαλάτα | Άκης Πετρετζίκης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4071942"/>
            <a:ext cx="2095489" cy="256697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2143132"/>
          </a:xfrm>
        </p:spPr>
        <p:txBody>
          <a:bodyPr>
            <a:noAutofit/>
          </a:bodyPr>
          <a:lstStyle/>
          <a:p>
            <a:r>
              <a:rPr lang="el-GR" sz="7200" b="1" dirty="0" smtClean="0"/>
              <a:t>                 ΣΑΣ ΕΥΧΑΡΙΣΤΟΥΜΕ!!!!!!!</a:t>
            </a:r>
            <a:endParaRPr lang="el-GR" sz="7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5643578"/>
            <a:ext cx="8829708" cy="1054089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l-GR" sz="1600" dirty="0" smtClean="0"/>
              <a:t>Νέστορας Μανέτας</a:t>
            </a:r>
          </a:p>
          <a:p>
            <a:pPr algn="just">
              <a:buNone/>
            </a:pPr>
            <a:r>
              <a:rPr lang="el-GR" sz="1600" dirty="0" smtClean="0"/>
              <a:t>Χαράλαμπος Παρούσης</a:t>
            </a:r>
          </a:p>
          <a:p>
            <a:pPr algn="just">
              <a:buNone/>
            </a:pPr>
            <a:r>
              <a:rPr lang="el-GR" sz="1600" dirty="0" smtClean="0"/>
              <a:t>Θανάσης </a:t>
            </a:r>
            <a:r>
              <a:rPr lang="el-GR" sz="1600" dirty="0" err="1" smtClean="0"/>
              <a:t>Νασιάδης</a:t>
            </a:r>
            <a:endParaRPr lang="el-GR" sz="1600" dirty="0" smtClean="0"/>
          </a:p>
          <a:p>
            <a:pPr algn="just">
              <a:buNone/>
            </a:pPr>
            <a:r>
              <a:rPr lang="el-GR" sz="1600" dirty="0" smtClean="0"/>
              <a:t>4/10/23</a:t>
            </a:r>
            <a:r>
              <a:rPr lang="en-US" sz="1600" dirty="0" smtClean="0"/>
              <a:t>				</a:t>
            </a:r>
            <a:r>
              <a:rPr lang="en-US" sz="1200" dirty="0" smtClean="0"/>
              <a:t>https</a:t>
            </a:r>
            <a:r>
              <a:rPr lang="en-US" sz="1200" dirty="0" smtClean="0"/>
              <a:t>://el.wikivoyage.org/wiki/%CE%95%CE%BB%CE%BB%CE%AC%CE%B4%CE%B1 </a:t>
            </a:r>
            <a:endParaRPr lang="el-GR" sz="1200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181</Words>
  <Application>Microsoft Office PowerPoint</Application>
  <PresentationFormat>Προβολή στην οθόνη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Ροή</vt:lpstr>
      <vt:lpstr>ΕΛΛΑΣ</vt:lpstr>
      <vt:lpstr>Θέση και έκταση Ελλάδας</vt:lpstr>
      <vt:lpstr>Τουρισμός</vt:lpstr>
      <vt:lpstr>Νόμισμα</vt:lpstr>
      <vt:lpstr>Αρχαιότητα</vt:lpstr>
      <vt:lpstr>Παραδοσιακή κουζίνα</vt:lpstr>
      <vt:lpstr>                 ΣΑΣ ΕΥΧΑΡΙΣΤΟΥΜΕ!!!!!!!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ΕΛΛΑΣ</dc:title>
  <dc:creator>User</dc:creator>
  <cp:lastModifiedBy>User</cp:lastModifiedBy>
  <cp:revision>21</cp:revision>
  <dcterms:created xsi:type="dcterms:W3CDTF">2023-10-04T10:29:01Z</dcterms:created>
  <dcterms:modified xsi:type="dcterms:W3CDTF">2023-10-04T11:52:52Z</dcterms:modified>
</cp:coreProperties>
</file>