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A9C48B-F3FE-42EE-9A11-58E3AF6012E8}" v="6" dt="2023-10-05T07:17:30.3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358FD9-E15C-4F34-BF97-78DD664219D0}" type="datetimeFigureOut">
              <a:rPr lang="el-GR" smtClean="0"/>
              <a:t>5/10/2023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596C05-67B8-4011-9613-3323557FE42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54874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596C05-67B8-4011-9613-3323557FE422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28337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8ECD6-5DE0-4BF2-7EAC-3EBB28E2915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D494D5-3856-D6F8-0946-70DB535688F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37D02-0F9A-E239-00D1-4F269AB2924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E81573C-E252-4B25-9CD4-45A62DCAB28E}" type="datetime1">
              <a:rPr lang="x-none"/>
              <a:pPr lvl="0"/>
              <a:t>5/10/2023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DB1541-7A6B-60E1-7FB3-3890F94D96B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A7D6E-904C-82DB-5D51-C911F0F15EC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52F8E41-5813-4C18-9A93-2999BF352E8A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8328523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89FE6-1380-A1AB-E61F-675646FC779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210B18-7343-25B1-DD90-4997B8DE076E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80773-30D2-8582-0824-12B26595218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7095AA2-970D-4C0C-815A-DABEF58C59D5}" type="datetime1">
              <a:rPr lang="x-none"/>
              <a:pPr lvl="0"/>
              <a:t>5/10/2023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4A6EFF-B2B6-92FE-889B-99DDB760EAB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1162C-4125-37D7-FD17-B2FE9761CEA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FB2F0F5-7E6E-4E5A-BD85-F248CA545689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80820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30159D-BC18-6CCD-064A-12A55884B06F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E79F2D-010C-596C-3147-06ACADDA008F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E414C-BB20-9103-D6D8-19BBCF54C53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63D7CE5-A8F0-4416-86AD-27E8F78141B7}" type="datetime1">
              <a:rPr lang="x-none"/>
              <a:pPr lvl="0"/>
              <a:t>5/10/2023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CB6785-A6FD-2FA6-AE67-7AA2982C46B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3BD2B-D7B4-B1D6-E1F3-723B963873B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17545F9-90B6-4B63-BF3C-1DF13F56C512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68682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28F72-19E2-6BA9-088B-12D31D4D2A0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3B843-E678-14F7-D448-73EBE3D16DF5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0EFA02-8349-7CDB-57AE-0B1F7D9E3C8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F447EDA-0583-494D-BACC-B2D00F26A986}" type="datetime1">
              <a:rPr lang="x-none"/>
              <a:pPr lvl="0"/>
              <a:t>5/10/2023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08EA6-B7E8-0863-53F6-CE754BEBD6B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C80FA4-43FE-6505-1A3D-DD73CAF8F9C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D4D490B-6ACC-43A6-BE75-CB4B97C3C0E4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22348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017C4-B470-7FE6-9289-D39382406B8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D1782B-614A-3DE3-A054-88168B37DD2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C1A5C7-4CFD-2CF5-26E2-A215D3874FE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C894D00-628C-42E1-AB36-324F1C785405}" type="datetime1">
              <a:rPr lang="x-none"/>
              <a:pPr lvl="0"/>
              <a:t>5/10/2023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87165-5053-99D4-680A-A71EAAB05ED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9DD6B-554C-7C4D-EED8-7F3D952914B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B8A36D6-1E34-4BF4-83AF-FF459E444BC4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70614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3C72F-35A0-D9BB-DF11-FDF3D615BAB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5A8EE-0F8F-8F87-DE52-67FB50BFF93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965BB0-0948-3B4B-8C8D-4D2EB9151D04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3C407F-95D5-3051-5722-6583B6C9487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F823EBD-FB0B-45BC-AF68-014B2020E602}" type="datetime1">
              <a:rPr lang="x-none"/>
              <a:pPr lvl="0"/>
              <a:t>5/10/2023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353990-36D2-B071-3DDE-EC03E5DE90E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C8AF61-5E25-D183-ACB6-CF5968C6296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A1EE75A-BA41-4684-9D27-914C0BC4E725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2627660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314AC-C09F-5396-DC50-69821D15CC7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7D44F0-2DB7-AAA2-2AB6-ACCEA8A5FA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345E3C-C8B2-E098-BC77-0225D08184D7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7F1050-3651-6A7A-8187-0A772F189A05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160BEC-CA52-E431-4A4A-51A10F01FAFB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6D5A9B-A3E3-CA33-6084-F5793BBF5D5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FCA3B0F-F654-4269-93E8-7A0289A235E0}" type="datetime1">
              <a:rPr lang="x-none"/>
              <a:pPr lvl="0"/>
              <a:t>5/10/2023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3E185B-103C-EE33-25DB-303BC8FBD7C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B3194D-65E7-C244-D162-4ACD7664C6A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8231FAC-8C8B-4E65-8967-37903E5F0C75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56834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C4F8D-5CBC-B723-5795-E0B34047EEF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D51761-783E-981E-ADE9-6CA86A686AE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0915590-60B6-4254-8D05-5151524A4170}" type="datetime1">
              <a:rPr lang="x-none"/>
              <a:pPr lvl="0"/>
              <a:t>5/10/2023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A256DB-09FD-C6F8-BD6B-C54A9E0840C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713F57-CEE9-C15D-8E45-0140FD9BE85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57D2EB8-4CA4-4A02-AC97-7CAE4F5AAF59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11247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B64545-AFB3-C077-FAE3-839CC87FDC5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9C177AF-1372-48FC-8021-4577FD25279B}" type="datetime1">
              <a:rPr lang="x-none"/>
              <a:pPr lvl="0"/>
              <a:t>5/10/2023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033B8D-CC94-5AA7-DA05-BF1C6A5D053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373FA9-515D-D3BB-D646-5E2D0EAAFFB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7145207-F878-4429-8F1C-C99780332A25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42974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ACEBD-97A3-9FCC-BD24-27A42D7A5C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03A9E-744D-0D17-1551-0133973EDAB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9F920D-B1E6-62CA-BE0A-30B644E4DAB3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B63524-99BD-0053-04C1-22704ECB406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E87C006-C991-4982-B8F4-F1C12BD18E1A}" type="datetime1">
              <a:rPr lang="x-none"/>
              <a:pPr lvl="0"/>
              <a:t>5/10/2023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B2367-0EF5-6FA8-8259-14DF4F3BA93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AEC6E6-1C73-3EB4-0C92-ADCF8355736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DF5577A-C4B0-47B0-AB0F-41B184D81262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2974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1D7ED-5ECB-B68D-8DBB-2996E8E949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584452-18F4-BF22-72F8-BEC83EC5E311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lang="x-none" sz="3200"/>
            </a:lvl1pPr>
          </a:lstStyle>
          <a:p>
            <a:pPr lvl="0"/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099E1D-3B8F-EC1A-F66A-DFAB20C96442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B146BB-D9AE-4A58-18D0-32D389083E0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C68FC5F-8035-42E1-8601-828C6F3D76E9}" type="datetime1">
              <a:rPr lang="x-none"/>
              <a:pPr lvl="0"/>
              <a:t>5/10/2023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ED616A-E747-8043-24E4-D522F861B18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524719-0A1C-7E2F-0B3C-53EF7D4DAAC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CD2F5F7-56AC-4FBC-B207-AD922AB741CA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68575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111CA3-5F82-239F-C227-D34B94EEA1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5DECA-A3E6-2E95-EB08-81FAD3A593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0598E-E1C8-8CEC-C4FC-E22B78902838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x-none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3541D19C-18A4-486D-9C9E-E1B825041FF6}" type="datetime1">
              <a:rPr lang="x-none"/>
              <a:pPr lvl="0"/>
              <a:t>5/10/2023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B439B4-381F-A9BF-F057-F451608917E4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x-none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6F2864-D74E-A87E-1E2E-2249C632642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x-none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48E706E7-D046-49EE-B7C4-99FFE8059A0F}" type="slidenum">
              <a:rPr/>
              <a:pPr lvl="0"/>
              <a:t>‹#›</a:t>
            </a:fld>
            <a:endParaRPr 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3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.mp3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4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s://tomboyforlife.wordpress.com/2017/01/07/nothing-specific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73FBF-1B18-922F-8F99-463779451D4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-385757" y="179386"/>
            <a:ext cx="7743825" cy="2263770"/>
          </a:xfrm>
        </p:spPr>
        <p:txBody>
          <a:bodyPr/>
          <a:lstStyle/>
          <a:p>
            <a:pPr lvl="0"/>
            <a:r>
              <a:rPr lang="el-GR">
                <a:latin typeface="Calibri"/>
              </a:rPr>
              <a:t>Ευρωπαϊκά Κράτη </a:t>
            </a:r>
            <a:endParaRPr lang="x-none">
              <a:latin typeface="Calibri"/>
            </a:endParaRPr>
          </a:p>
        </p:txBody>
      </p:sp>
      <p:sp>
        <p:nvSpPr>
          <p:cNvPr id="3" name="Subtitle 4">
            <a:extLst>
              <a:ext uri="{FF2B5EF4-FFF2-40B4-BE49-F238E27FC236}">
                <a16:creationId xmlns:a16="http://schemas.microsoft.com/office/drawing/2014/main" id="{68404ADE-00B1-18C6-DD10-A149C496B2C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52460" y="3184526"/>
            <a:ext cx="8855872" cy="2387598"/>
          </a:xfrm>
        </p:spPr>
        <p:txBody>
          <a:bodyPr anchorCtr="0"/>
          <a:lstStyle/>
          <a:p>
            <a:pPr lvl="0" algn="l">
              <a:lnSpc>
                <a:spcPct val="80000"/>
              </a:lnSpc>
            </a:pPr>
            <a:r>
              <a:rPr lang="el-GR" sz="2200"/>
              <a:t>Σμαράγδα Κοντοθάνου </a:t>
            </a:r>
          </a:p>
          <a:p>
            <a:pPr lvl="0" algn="l">
              <a:lnSpc>
                <a:spcPct val="80000"/>
              </a:lnSpc>
            </a:pPr>
            <a:r>
              <a:rPr lang="el-GR" sz="2200"/>
              <a:t>Μελίνα Δριμάλα</a:t>
            </a:r>
          </a:p>
          <a:p>
            <a:pPr lvl="0" algn="l">
              <a:lnSpc>
                <a:spcPct val="80000"/>
              </a:lnSpc>
            </a:pPr>
            <a:r>
              <a:rPr lang="el-GR" sz="2200"/>
              <a:t>Ηλιάνα Ευμορφοπούλου</a:t>
            </a:r>
          </a:p>
          <a:p>
            <a:pPr lvl="0" algn="l">
              <a:lnSpc>
                <a:spcPct val="80000"/>
              </a:lnSpc>
            </a:pPr>
            <a:r>
              <a:rPr lang="el-GR" sz="2200"/>
              <a:t>Αθηνά Βοζα</a:t>
            </a:r>
            <a:r>
              <a:rPr lang="el-GR" sz="2200">
                <a:latin typeface="Linux Libertine"/>
              </a:rPr>
              <a:t>ΐτη</a:t>
            </a:r>
          </a:p>
          <a:p>
            <a:pPr lvl="0" algn="r">
              <a:lnSpc>
                <a:spcPct val="80000"/>
              </a:lnSpc>
            </a:pPr>
            <a:r>
              <a:rPr lang="el-GR" sz="2200">
                <a:latin typeface="Linux Libertine"/>
              </a:rPr>
              <a:t>                                                                       Καθηγήτρια:Κ.Κούκουρα</a:t>
            </a:r>
          </a:p>
          <a:p>
            <a:pPr lvl="0" algn="r">
              <a:lnSpc>
                <a:spcPct val="80000"/>
              </a:lnSpc>
            </a:pPr>
            <a:r>
              <a:rPr lang="el-GR" sz="2200">
                <a:latin typeface="Linux Libertine"/>
              </a:rPr>
              <a:t>Έτος 2023-2024</a:t>
            </a:r>
          </a:p>
          <a:p>
            <a:pPr lvl="0">
              <a:lnSpc>
                <a:spcPct val="80000"/>
              </a:lnSpc>
            </a:pPr>
            <a:endParaRPr lang="x-none" sz="220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E3AFB947-69E1-9054-F316-1600B092C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273" y="430356"/>
            <a:ext cx="3364708" cy="3364708"/>
          </a:xfrm>
          <a:prstGeom prst="rect">
            <a:avLst/>
          </a:prstGeom>
          <a:noFill/>
          <a:ln w="63495" cap="rnd">
            <a:solidFill>
              <a:srgbClr val="333333"/>
            </a:solidFill>
            <a:prstDash val="solid"/>
            <a:miter/>
          </a:ln>
          <a:effectLst>
            <a:outerShdw dist="292095" dir="5400000" algn="tl">
              <a:srgbClr val="000000">
                <a:alpha val="22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22FF4F35-1BD5-18FB-0F93-7188E6C55E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1574" y="2993295"/>
            <a:ext cx="4306741" cy="3156079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3C1DB9C-AB8C-F18D-55E9-2E48EA9FE8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44018"/>
            <a:ext cx="10515600" cy="1325559"/>
          </a:xfrm>
        </p:spPr>
        <p:txBody>
          <a:bodyPr>
            <a:normAutofit/>
          </a:bodyPr>
          <a:lstStyle/>
          <a:p>
            <a:pPr lvl="0"/>
            <a:r>
              <a:rPr lang="el-GR" sz="4800" b="1" dirty="0"/>
              <a:t>Ελλάδα                              Κύπρος</a:t>
            </a:r>
            <a:endParaRPr lang="x-none" sz="4800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CC99CCC-5E69-75D0-9388-8D1389111DE0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516001" y="3107291"/>
            <a:ext cx="5345481" cy="3224750"/>
          </a:xfrm>
        </p:spPr>
        <p:txBody>
          <a:bodyPr/>
          <a:lstStyle/>
          <a:p>
            <a:pPr marL="0" lvl="0" indent="0">
              <a:lnSpc>
                <a:spcPct val="80000"/>
              </a:lnSpc>
              <a:buNone/>
            </a:pPr>
            <a:r>
              <a:rPr lang="el-GR">
                <a:solidFill>
                  <a:srgbClr val="202122"/>
                </a:solidFill>
                <a:latin typeface="Arial" pitchFamily="34"/>
              </a:rPr>
              <a:t>Σὲ γνωρίζω ἀπὸ τὴν κόψι</a:t>
            </a:r>
            <a:br>
              <a:rPr lang="el-GR">
                <a:solidFill>
                  <a:srgbClr val="202122"/>
                </a:solidFill>
                <a:latin typeface="Arial" pitchFamily="34"/>
              </a:rPr>
            </a:br>
            <a:r>
              <a:rPr lang="el-GR">
                <a:solidFill>
                  <a:srgbClr val="202122"/>
                </a:solidFill>
                <a:latin typeface="Arial" pitchFamily="34"/>
              </a:rPr>
              <a:t>τοῦ σπαθιοῦ τὴν τρομερή,</a:t>
            </a:r>
            <a:br>
              <a:rPr lang="el-GR">
                <a:solidFill>
                  <a:srgbClr val="202122"/>
                </a:solidFill>
                <a:latin typeface="Arial" pitchFamily="34"/>
              </a:rPr>
            </a:br>
            <a:r>
              <a:rPr lang="el-GR">
                <a:solidFill>
                  <a:srgbClr val="202122"/>
                </a:solidFill>
                <a:latin typeface="Arial" pitchFamily="34"/>
              </a:rPr>
              <a:t>σὲ γνωρίζω ἀπὸ τὴν ὄψι</a:t>
            </a:r>
            <a:br>
              <a:rPr lang="el-GR">
                <a:solidFill>
                  <a:srgbClr val="202122"/>
                </a:solidFill>
                <a:latin typeface="Arial" pitchFamily="34"/>
              </a:rPr>
            </a:br>
            <a:r>
              <a:rPr lang="el-GR">
                <a:solidFill>
                  <a:srgbClr val="202122"/>
                </a:solidFill>
                <a:latin typeface="Arial" pitchFamily="34"/>
              </a:rPr>
              <a:t>ποὺ μὲ βία μετράει τὴν γῆ.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el-GR">
                <a:solidFill>
                  <a:srgbClr val="202122"/>
                </a:solidFill>
                <a:latin typeface="Arial" pitchFamily="34"/>
              </a:rPr>
              <a:t>Ἀπ’ τὰ κόκαλα βγαλμένη</a:t>
            </a:r>
            <a:br>
              <a:rPr lang="el-GR">
                <a:solidFill>
                  <a:srgbClr val="202122"/>
                </a:solidFill>
                <a:latin typeface="Arial" pitchFamily="34"/>
              </a:rPr>
            </a:br>
            <a:r>
              <a:rPr lang="el-GR">
                <a:solidFill>
                  <a:srgbClr val="202122"/>
                </a:solidFill>
                <a:latin typeface="Arial" pitchFamily="34"/>
              </a:rPr>
              <a:t>τῶν Ἑλλήνων τὰ ἱερά,</a:t>
            </a:r>
            <a:br>
              <a:rPr lang="el-GR">
                <a:solidFill>
                  <a:srgbClr val="202122"/>
                </a:solidFill>
                <a:latin typeface="Arial" pitchFamily="34"/>
              </a:rPr>
            </a:br>
            <a:r>
              <a:rPr lang="el-GR">
                <a:solidFill>
                  <a:srgbClr val="202122"/>
                </a:solidFill>
                <a:latin typeface="Arial" pitchFamily="34"/>
              </a:rPr>
              <a:t>καὶ σὰν πρῶτα ἀνδρειωμένη,</a:t>
            </a:r>
            <a:br>
              <a:rPr lang="el-GR">
                <a:solidFill>
                  <a:srgbClr val="202122"/>
                </a:solidFill>
                <a:latin typeface="Arial" pitchFamily="34"/>
              </a:rPr>
            </a:br>
            <a:r>
              <a:rPr lang="el-GR">
                <a:solidFill>
                  <a:srgbClr val="202122"/>
                </a:solidFill>
                <a:latin typeface="Arial" pitchFamily="34"/>
              </a:rPr>
              <a:t>χαῖρε, ὦ χαῖρε, Ἐλευθεριά!</a:t>
            </a:r>
          </a:p>
          <a:p>
            <a:pPr lvl="0">
              <a:lnSpc>
                <a:spcPct val="80000"/>
              </a:lnSpc>
            </a:pPr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3A8A41-BEB8-0430-CDB2-1DDBF64C0978}"/>
              </a:ext>
            </a:extLst>
          </p:cNvPr>
          <p:cNvSpPr txBox="1"/>
          <p:nvPr/>
        </p:nvSpPr>
        <p:spPr>
          <a:xfrm>
            <a:off x="516001" y="1714499"/>
            <a:ext cx="2982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Έκταση: 131.940.000</a:t>
            </a:r>
          </a:p>
          <a:p>
            <a:r>
              <a:rPr lang="el-GR" dirty="0"/>
              <a:t>Πληθυσμός: 10.861.286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A660C7-3107-3BF7-9924-6C2F63894A4A}"/>
              </a:ext>
            </a:extLst>
          </p:cNvPr>
          <p:cNvSpPr txBox="1"/>
          <p:nvPr/>
        </p:nvSpPr>
        <p:spPr>
          <a:xfrm>
            <a:off x="6670964" y="1579418"/>
            <a:ext cx="3730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Έκταση: 9.251.000 </a:t>
            </a:r>
            <a:r>
              <a:rPr lang="el-GR" dirty="0" err="1"/>
              <a:t>τ.χλμ</a:t>
            </a:r>
            <a:endParaRPr lang="el-GR" dirty="0"/>
          </a:p>
          <a:p>
            <a:r>
              <a:rPr lang="el-GR" dirty="0"/>
              <a:t> Πληθυσμός: 1.244.000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2B286-C488-7473-5661-18AF083769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29549" y="365129"/>
            <a:ext cx="10224244" cy="1333859"/>
          </a:xfrm>
        </p:spPr>
        <p:txBody>
          <a:bodyPr>
            <a:normAutofit/>
          </a:bodyPr>
          <a:lstStyle/>
          <a:p>
            <a:pPr lvl="0"/>
            <a:r>
              <a:rPr lang="el-GR" sz="4800" b="1" dirty="0"/>
              <a:t>Γερμανία                          Ολλανδία</a:t>
            </a:r>
            <a:endParaRPr lang="x-none" sz="4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69510-0E2C-166F-808F-D6094159BD7F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el-GR" dirty="0"/>
          </a:p>
          <a:p>
            <a:pPr marL="0" lvl="0" indent="0">
              <a:buNone/>
            </a:pPr>
            <a:endParaRPr lang="x-none" dirty="0"/>
          </a:p>
        </p:txBody>
      </p:sp>
      <p:pic>
        <p:nvPicPr>
          <p:cNvPr id="9" name="Netherlands National Anthem (Instrumental)">
            <a:hlinkClick r:id="" action="ppaction://media"/>
            <a:extLst>
              <a:ext uri="{FF2B5EF4-FFF2-40B4-BE49-F238E27FC236}">
                <a16:creationId xmlns:a16="http://schemas.microsoft.com/office/drawing/2014/main" id="{840FD7A8-C682-E978-E6DD-7EF25DCA65C9}"/>
              </a:ext>
            </a:extLst>
          </p:cNvPr>
          <p:cNvPicPr>
            <a:picLocks noGrp="1" noChangeAspect="1"/>
          </p:cNvPicPr>
          <p:nvPr>
            <p:ph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89612" y="4671650"/>
            <a:ext cx="487363" cy="487362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714BF9-95E4-4DBC-D528-162DB3A1DD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5025" y="4654552"/>
            <a:ext cx="2762246" cy="16573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2B7CBF-FD54-3602-3964-DE81340A01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73589" y="4611689"/>
            <a:ext cx="2619371" cy="174307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German National Anthem - _Das Deutschlandlied_ (DEEN)">
            <a:hlinkClick r:id="" action="ppaction://media"/>
            <a:extLst>
              <a:ext uri="{FF2B5EF4-FFF2-40B4-BE49-F238E27FC236}">
                <a16:creationId xmlns:a16="http://schemas.microsoft.com/office/drawing/2014/main" id="{335CA980-1CA9-70BE-80F7-DD6735989A7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31054" y="4654552"/>
            <a:ext cx="487363" cy="4873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3DEFBB-3A5B-7EF3-AB9F-432B6BD5B66A}"/>
              </a:ext>
            </a:extLst>
          </p:cNvPr>
          <p:cNvSpPr txBox="1"/>
          <p:nvPr/>
        </p:nvSpPr>
        <p:spPr>
          <a:xfrm>
            <a:off x="1415025" y="2036618"/>
            <a:ext cx="2928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Έκταση: 357.386</a:t>
            </a:r>
          </a:p>
          <a:p>
            <a:r>
              <a:rPr lang="el-GR" dirty="0"/>
              <a:t>Πληθυσμός: 84.482.267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F23DCD-2026-F121-851B-1EE219FA94FB}"/>
              </a:ext>
            </a:extLst>
          </p:cNvPr>
          <p:cNvSpPr txBox="1"/>
          <p:nvPr/>
        </p:nvSpPr>
        <p:spPr>
          <a:xfrm>
            <a:off x="6773589" y="1911927"/>
            <a:ext cx="3516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Έκταση: 17.866.118</a:t>
            </a:r>
          </a:p>
          <a:p>
            <a:r>
              <a:rPr lang="el-GR" dirty="0"/>
              <a:t>Πληθυσμός:  17.053.000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7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1463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74CD5-E4EE-B9DF-802A-EF5EF2000CE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l-GR" sz="4800" b="1" dirty="0"/>
              <a:t>Γαλλία                              Ιταλία</a:t>
            </a:r>
            <a:endParaRPr lang="x-none" sz="4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6E1F2-1CB4-84A5-FFDF-37A1EDB1D312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el-GR" dirty="0"/>
          </a:p>
          <a:p>
            <a:pPr marL="0" lvl="0" indent="0">
              <a:buNone/>
            </a:pPr>
            <a:r>
              <a:rPr lang="el-GR" dirty="0"/>
              <a:t> 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4DA97F-4743-18BB-11A2-5092954461D0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324594" y="2385065"/>
            <a:ext cx="5181603" cy="4351336"/>
          </a:xfrm>
        </p:spPr>
        <p:txBody>
          <a:bodyPr/>
          <a:lstStyle/>
          <a:p>
            <a:pPr marL="0" lvl="0" indent="0">
              <a:buNone/>
            </a:pPr>
            <a:endParaRPr lang="el-GR" dirty="0"/>
          </a:p>
          <a:p>
            <a:pPr lvl="0"/>
            <a:endParaRPr lang="x-non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BCEAD9-FAC3-72E2-799E-52D0CAA225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9195" y="3722704"/>
            <a:ext cx="2657474" cy="172402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C64508-5569-13EA-BE42-9C34FA853B2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34264" y="3674735"/>
            <a:ext cx="2657474" cy="177199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Μασσαλιώτιδα   Εθνικός ύμνος Γαλλίας">
            <a:hlinkClick r:id="" action="ppaction://media"/>
            <a:extLst>
              <a:ext uri="{FF2B5EF4-FFF2-40B4-BE49-F238E27FC236}">
                <a16:creationId xmlns:a16="http://schemas.microsoft.com/office/drawing/2014/main" id="{C42B327B-56BD-846E-C125-6EBD53AEB1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60561" y="4798737"/>
            <a:ext cx="487363" cy="487363"/>
          </a:xfrm>
          <a:prstGeom prst="rect">
            <a:avLst/>
          </a:prstGeom>
        </p:spPr>
      </p:pic>
      <p:pic>
        <p:nvPicPr>
          <p:cNvPr id="8" name="National Anthem of Italy">
            <a:hlinkClick r:id="" action="ppaction://media"/>
            <a:extLst>
              <a:ext uri="{FF2B5EF4-FFF2-40B4-BE49-F238E27FC236}">
                <a16:creationId xmlns:a16="http://schemas.microsoft.com/office/drawing/2014/main" id="{C3311138-CDA4-F707-2DF6-D3E5A30F2A4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65442" y="4959369"/>
            <a:ext cx="487363" cy="487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88FDC1-25AA-BA96-0F8E-A67B447CC8C5}"/>
              </a:ext>
            </a:extLst>
          </p:cNvPr>
          <p:cNvSpPr txBox="1"/>
          <p:nvPr/>
        </p:nvSpPr>
        <p:spPr>
          <a:xfrm>
            <a:off x="838203" y="1974273"/>
            <a:ext cx="3338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Έκταση: 674.843 </a:t>
            </a:r>
            <a:r>
              <a:rPr lang="el-GR" dirty="0" err="1"/>
              <a:t>τ.χλμ</a:t>
            </a:r>
            <a:endParaRPr lang="el-GR" dirty="0"/>
          </a:p>
          <a:p>
            <a:r>
              <a:rPr lang="el-GR" dirty="0"/>
              <a:t>Πληθυσμός: 68.128.000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C5A969-F4EF-EFEC-FD5D-CB3933FF56AC}"/>
              </a:ext>
            </a:extLst>
          </p:cNvPr>
          <p:cNvSpPr txBox="1"/>
          <p:nvPr/>
        </p:nvSpPr>
        <p:spPr>
          <a:xfrm>
            <a:off x="6224155" y="1825627"/>
            <a:ext cx="4241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Έκταση: 301.340.000 </a:t>
            </a:r>
            <a:r>
              <a:rPr lang="el-GR" dirty="0" err="1"/>
              <a:t>τ.χλμ</a:t>
            </a:r>
            <a:r>
              <a:rPr lang="el-GR" dirty="0"/>
              <a:t> </a:t>
            </a:r>
          </a:p>
          <a:p>
            <a:r>
              <a:rPr lang="el-GR" dirty="0"/>
              <a:t>Πληθυσμός: 59.030.133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058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D266E-8DCD-A4CF-225D-564FE4ECADB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l-GR" sz="4800" b="1" dirty="0"/>
              <a:t>Ελβετία                             Δανία </a:t>
            </a:r>
            <a:endParaRPr lang="x-none" sz="4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DD701-B96E-3EB0-2BC1-060A1E1A0A4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99334" y="2005446"/>
            <a:ext cx="4079147" cy="2552493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ct val="70000"/>
              </a:lnSpc>
              <a:buNone/>
            </a:pPr>
            <a:r>
              <a:rPr lang="fr-FR" sz="1600" dirty="0"/>
              <a:t>Sur nos monts, quand le soleil,</a:t>
            </a:r>
          </a:p>
          <a:p>
            <a:pPr marL="0" lvl="0" indent="0">
              <a:lnSpc>
                <a:spcPct val="70000"/>
              </a:lnSpc>
              <a:buNone/>
            </a:pPr>
            <a:r>
              <a:rPr lang="fr-FR" sz="1600" dirty="0"/>
              <a:t>Cantique suisse</a:t>
            </a:r>
          </a:p>
          <a:p>
            <a:pPr marL="0" lvl="0" indent="0">
              <a:lnSpc>
                <a:spcPct val="70000"/>
              </a:lnSpc>
              <a:buNone/>
            </a:pPr>
            <a:r>
              <a:rPr lang="fr-FR" sz="1600" dirty="0"/>
              <a:t>Annonce un brillant réveil,</a:t>
            </a:r>
          </a:p>
          <a:p>
            <a:pPr marL="0" lvl="0" indent="0">
              <a:lnSpc>
                <a:spcPct val="70000"/>
              </a:lnSpc>
              <a:buNone/>
            </a:pPr>
            <a:r>
              <a:rPr lang="fr-FR" sz="1600" dirty="0"/>
              <a:t>Et prédit d'un plus beau jour le retour.</a:t>
            </a:r>
          </a:p>
          <a:p>
            <a:pPr marL="0" lvl="0" indent="0">
              <a:lnSpc>
                <a:spcPct val="70000"/>
              </a:lnSpc>
              <a:buNone/>
            </a:pPr>
            <a:r>
              <a:rPr lang="fr-FR" sz="1600" dirty="0"/>
              <a:t>Les beautés de la patrie,</a:t>
            </a:r>
          </a:p>
          <a:p>
            <a:pPr marL="0" lvl="0" indent="0">
              <a:lnSpc>
                <a:spcPct val="70000"/>
              </a:lnSpc>
              <a:buNone/>
            </a:pPr>
            <a:r>
              <a:rPr lang="fr-FR" sz="1600" dirty="0"/>
              <a:t>Au ciel montent plus joyeux,</a:t>
            </a:r>
          </a:p>
          <a:p>
            <a:pPr marL="0" lvl="0" indent="0">
              <a:lnSpc>
                <a:spcPct val="70000"/>
              </a:lnSpc>
              <a:buNone/>
            </a:pPr>
            <a:r>
              <a:rPr lang="fr-FR" sz="1600" dirty="0"/>
              <a:t>Parlent à l'âme attendrie</a:t>
            </a:r>
          </a:p>
          <a:p>
            <a:pPr marL="0" lvl="0" indent="0">
              <a:lnSpc>
                <a:spcPct val="70000"/>
              </a:lnSpc>
              <a:buNone/>
            </a:pPr>
            <a:r>
              <a:rPr lang="fr-FR" sz="1600" dirty="0"/>
              <a:t>Les accents d'un </a:t>
            </a:r>
            <a:r>
              <a:rPr lang="fr-FR" sz="1600" dirty="0" err="1"/>
              <a:t>coeur</a:t>
            </a:r>
            <a:r>
              <a:rPr lang="fr-FR" sz="1600" dirty="0"/>
              <a:t> pieux,</a:t>
            </a:r>
          </a:p>
          <a:p>
            <a:pPr marL="0" lvl="0" indent="0">
              <a:lnSpc>
                <a:spcPct val="70000"/>
              </a:lnSpc>
              <a:buNone/>
            </a:pPr>
            <a:r>
              <a:rPr lang="fr-FR" sz="1600" dirty="0"/>
              <a:t>Les accents émus d'un </a:t>
            </a:r>
            <a:r>
              <a:rPr lang="fr-FR" sz="1600" dirty="0" err="1"/>
              <a:t>coeur</a:t>
            </a:r>
            <a:r>
              <a:rPr lang="fr-FR" sz="1600" dirty="0"/>
              <a:t> pieux...</a:t>
            </a:r>
            <a:endParaRPr lang="x-none" sz="1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0BD72A-4E0C-5228-83BA-043B8623779C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194" y="1979987"/>
            <a:ext cx="5181603" cy="4351336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ct val="70000"/>
              </a:lnSpc>
              <a:buNone/>
            </a:pPr>
            <a:r>
              <a:rPr lang="el-GR" sz="1600" dirty="0"/>
              <a:t>Υπάρχει μια όμορφη χώρα                  </a:t>
            </a:r>
          </a:p>
          <a:p>
            <a:pPr marL="0" lvl="0" indent="0">
              <a:lnSpc>
                <a:spcPct val="70000"/>
              </a:lnSpc>
              <a:buNone/>
            </a:pPr>
            <a:r>
              <a:rPr lang="el-GR" sz="1600" dirty="0"/>
              <a:t>βρίσκεται με πλατιές οξιές</a:t>
            </a:r>
          </a:p>
          <a:p>
            <a:pPr marL="0" lvl="0" indent="0">
              <a:lnSpc>
                <a:spcPct val="70000"/>
              </a:lnSpc>
              <a:buNone/>
            </a:pPr>
            <a:r>
              <a:rPr lang="el-GR" sz="1600" dirty="0"/>
              <a:t>κοντά στην αλμυρή ανατολική ακτή</a:t>
            </a:r>
          </a:p>
          <a:p>
            <a:pPr marL="0" lvl="0" indent="0">
              <a:lnSpc>
                <a:spcPct val="70000"/>
              </a:lnSpc>
              <a:buNone/>
            </a:pPr>
            <a:r>
              <a:rPr lang="el-GR" sz="1600" dirty="0"/>
              <a:t>Ο άνεμος τη βρίσκει από λόφους και κοιλάδες</a:t>
            </a:r>
          </a:p>
          <a:p>
            <a:pPr marL="0" lvl="0" indent="0">
              <a:lnSpc>
                <a:spcPct val="70000"/>
              </a:lnSpc>
              <a:buNone/>
            </a:pPr>
            <a:r>
              <a:rPr lang="el-GR" sz="1600" dirty="0"/>
              <a:t>ονομάζεται παλαιά Δανία</a:t>
            </a:r>
          </a:p>
          <a:p>
            <a:pPr marL="0" lvl="0" indent="0">
              <a:lnSpc>
                <a:spcPct val="70000"/>
              </a:lnSpc>
              <a:buNone/>
            </a:pPr>
            <a:r>
              <a:rPr lang="el-GR" sz="1600" dirty="0"/>
              <a:t>και είναι το δώμα της </a:t>
            </a:r>
            <a:r>
              <a:rPr lang="el-GR" sz="1600" dirty="0" err="1"/>
              <a:t>Φρέγια</a:t>
            </a:r>
            <a:endParaRPr lang="el-GR" sz="1600" dirty="0"/>
          </a:p>
          <a:p>
            <a:pPr marL="0" lvl="0" indent="0">
              <a:lnSpc>
                <a:spcPct val="70000"/>
              </a:lnSpc>
              <a:buNone/>
            </a:pPr>
            <a:r>
              <a:rPr lang="el-GR" sz="1600" dirty="0"/>
              <a:t>Εκεί σε παλαιούς καιρούς κάθονταν</a:t>
            </a:r>
          </a:p>
          <a:p>
            <a:pPr marL="0" lvl="0" indent="0">
              <a:lnSpc>
                <a:spcPct val="70000"/>
              </a:lnSpc>
              <a:buNone/>
            </a:pPr>
            <a:r>
              <a:rPr lang="el-GR" sz="1600" dirty="0"/>
              <a:t>οι αρματωμένοι πολεμιστές,</a:t>
            </a:r>
          </a:p>
          <a:p>
            <a:pPr marL="0" lvl="0" indent="0">
              <a:lnSpc>
                <a:spcPct val="70000"/>
              </a:lnSpc>
              <a:buNone/>
            </a:pPr>
            <a:r>
              <a:rPr lang="el-GR" sz="1600" dirty="0" err="1"/>
              <a:t>αποκάμωναν</a:t>
            </a:r>
            <a:r>
              <a:rPr lang="el-GR" sz="1600" dirty="0"/>
              <a:t> από τις συγκρούσεις</a:t>
            </a:r>
          </a:p>
          <a:p>
            <a:pPr marL="0" lvl="0" indent="0">
              <a:lnSpc>
                <a:spcPct val="70000"/>
              </a:lnSpc>
              <a:buNone/>
            </a:pPr>
            <a:endParaRPr lang="el-GR" sz="1600" dirty="0"/>
          </a:p>
          <a:p>
            <a:pPr lvl="0">
              <a:lnSpc>
                <a:spcPct val="70000"/>
              </a:lnSpc>
            </a:pPr>
            <a:endParaRPr lang="el-GR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26981B-8147-D6BF-3F17-4C067F720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3" y="4464420"/>
            <a:ext cx="2143125" cy="21431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F23150-44EA-798E-BFB9-029ABC070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210" y="4464420"/>
            <a:ext cx="2476496" cy="186690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3FCE4-6F7F-B324-56D4-CD49283075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40084" y="210760"/>
            <a:ext cx="10515600" cy="1325559"/>
          </a:xfrm>
        </p:spPr>
        <p:txBody>
          <a:bodyPr/>
          <a:lstStyle/>
          <a:p>
            <a:pPr lvl="0"/>
            <a:r>
              <a:rPr lang="el-GR" b="1"/>
              <a:t>Ισπανία                             Πορτογαλία</a:t>
            </a:r>
            <a:endParaRPr lang="x-none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AE8AF-5E64-F136-2A92-FBE1E6FBF09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4406155" cy="2629832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s-ES" sz="1800" dirty="0">
                <a:solidFill>
                  <a:srgbClr val="202122"/>
                </a:solidFill>
              </a:rPr>
              <a:t>Gloria, gloria, corona de la Patria,</a:t>
            </a:r>
            <a:br>
              <a:rPr lang="es-ES" sz="1800" dirty="0"/>
            </a:br>
            <a:r>
              <a:rPr lang="es-ES" sz="1800" dirty="0">
                <a:solidFill>
                  <a:srgbClr val="202122"/>
                </a:solidFill>
              </a:rPr>
              <a:t>soberana luz</a:t>
            </a:r>
            <a:br>
              <a:rPr lang="es-ES" sz="1800" dirty="0"/>
            </a:br>
            <a:r>
              <a:rPr lang="es-ES" sz="1800" dirty="0">
                <a:solidFill>
                  <a:srgbClr val="202122"/>
                </a:solidFill>
              </a:rPr>
              <a:t>que es oro en tu Pendón.</a:t>
            </a:r>
            <a:br>
              <a:rPr lang="es-ES" sz="1800" dirty="0"/>
            </a:br>
            <a:r>
              <a:rPr lang="es-ES" sz="1800" dirty="0">
                <a:solidFill>
                  <a:srgbClr val="202122"/>
                </a:solidFill>
              </a:rPr>
              <a:t>Vida, vida, futuro de la Patria,</a:t>
            </a:r>
            <a:br>
              <a:rPr lang="es-ES" sz="1800" dirty="0"/>
            </a:br>
            <a:r>
              <a:rPr lang="es-ES" sz="1800" dirty="0">
                <a:solidFill>
                  <a:srgbClr val="202122"/>
                </a:solidFill>
              </a:rPr>
              <a:t>que en tus ojos es</a:t>
            </a:r>
            <a:br>
              <a:rPr lang="es-ES" sz="1800" dirty="0"/>
            </a:br>
            <a:r>
              <a:rPr lang="es-ES" sz="1800" dirty="0">
                <a:solidFill>
                  <a:srgbClr val="202122"/>
                </a:solidFill>
              </a:rPr>
              <a:t>abierto corazón.</a:t>
            </a:r>
            <a:br>
              <a:rPr lang="es-ES" sz="1800" dirty="0"/>
            </a:br>
            <a:r>
              <a:rPr lang="es-ES" sz="1800" dirty="0">
                <a:solidFill>
                  <a:srgbClr val="202122"/>
                </a:solidFill>
              </a:rPr>
              <a:t>Púrpura y oro: bandera inmortal;</a:t>
            </a:r>
            <a:br>
              <a:rPr lang="es-ES" sz="1800" dirty="0"/>
            </a:br>
            <a:r>
              <a:rPr lang="es-ES" sz="1800" dirty="0">
                <a:solidFill>
                  <a:srgbClr val="202122"/>
                </a:solidFill>
              </a:rPr>
              <a:t>en tus colores, juntas, carne y alma están.</a:t>
            </a:r>
            <a:br>
              <a:rPr lang="es-ES" sz="1800" dirty="0"/>
            </a:br>
            <a:r>
              <a:rPr lang="es-ES" sz="1800" dirty="0">
                <a:solidFill>
                  <a:srgbClr val="202122"/>
                </a:solidFill>
              </a:rPr>
              <a:t>Púrpura y oro: querer y lograr;</a:t>
            </a:r>
            <a:br>
              <a:rPr lang="es-ES" sz="1800" dirty="0"/>
            </a:br>
            <a:r>
              <a:rPr lang="es-ES" sz="1800" dirty="0">
                <a:solidFill>
                  <a:srgbClr val="202122"/>
                </a:solidFill>
              </a:rPr>
              <a:t>Tú eres, bandera, el signo del humano afán.</a:t>
            </a:r>
            <a:br>
              <a:rPr lang="es-ES" sz="1800" dirty="0"/>
            </a:br>
            <a:r>
              <a:rPr lang="es-ES" sz="1800" dirty="0">
                <a:solidFill>
                  <a:srgbClr val="202122"/>
                </a:solidFill>
              </a:rPr>
              <a:t>Gloria, gloria, corona de la Patria,</a:t>
            </a:r>
            <a:br>
              <a:rPr lang="es-ES" sz="1800" dirty="0"/>
            </a:br>
            <a:r>
              <a:rPr lang="es-ES" sz="1800" dirty="0">
                <a:solidFill>
                  <a:srgbClr val="202122"/>
                </a:solidFill>
              </a:rPr>
              <a:t>soberana luz</a:t>
            </a:r>
            <a:br>
              <a:rPr lang="es-ES" sz="1800" dirty="0"/>
            </a:br>
            <a:r>
              <a:rPr lang="es-ES" sz="1800" dirty="0">
                <a:solidFill>
                  <a:srgbClr val="202122"/>
                </a:solidFill>
              </a:rPr>
              <a:t>que es oro en tu Pendón.</a:t>
            </a:r>
            <a:br>
              <a:rPr lang="es-ES" sz="1800" dirty="0"/>
            </a:br>
            <a:endParaRPr lang="el-GR" sz="1800" dirty="0"/>
          </a:p>
          <a:p>
            <a:pPr marL="0" lvl="0" indent="0">
              <a:buNone/>
            </a:pPr>
            <a:endParaRPr lang="x-none" sz="1800" dirty="0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0BCFA097-1612-FCE5-07EC-5549AD5B794B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6297884" y="1825627"/>
            <a:ext cx="3388894" cy="3140817"/>
          </a:xfr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947005FA-CE15-7E24-5B9C-714E9B8A4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902" y="4999408"/>
            <a:ext cx="2476496" cy="164782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E9C961EB-98BD-22D1-6085-11C9C02F874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0084" y="5180270"/>
            <a:ext cx="2476496" cy="158220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581CC-5D3F-8231-8F51-CB48CB2F1A2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l-GR" sz="4800" b="1" dirty="0"/>
              <a:t>Ουκρανία                               Ρωσία</a:t>
            </a:r>
            <a:endParaRPr lang="x-none" sz="4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4B88-245B-CC43-F775-EF5C06508CA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3339352" cy="2961531"/>
          </a:xfrm>
        </p:spPr>
        <p:txBody>
          <a:bodyPr/>
          <a:lstStyle/>
          <a:p>
            <a:pPr marL="0" lvl="0" indent="0">
              <a:lnSpc>
                <a:spcPct val="70000"/>
              </a:lnSpc>
              <a:buNone/>
            </a:pPr>
            <a:r>
              <a:rPr lang="ru-RU" sz="2200" dirty="0"/>
              <a:t>Ще не вмерла України і слава, і воля,</a:t>
            </a:r>
          </a:p>
          <a:p>
            <a:pPr marL="0" lvl="0" indent="0">
              <a:lnSpc>
                <a:spcPct val="70000"/>
              </a:lnSpc>
              <a:buNone/>
            </a:pPr>
            <a:r>
              <a:rPr lang="ru-RU" sz="2200" dirty="0"/>
              <a:t>Ще нам, браття молодії, усміхнеться доля.</a:t>
            </a:r>
          </a:p>
          <a:p>
            <a:pPr marL="0" lvl="0" indent="0">
              <a:lnSpc>
                <a:spcPct val="70000"/>
              </a:lnSpc>
              <a:buNone/>
            </a:pPr>
            <a:r>
              <a:rPr lang="ru-RU" sz="2200" dirty="0"/>
              <a:t>Згинуть наші воріженьки, як роса на сонці.</a:t>
            </a:r>
          </a:p>
          <a:p>
            <a:pPr marL="0" lvl="0" indent="0">
              <a:lnSpc>
                <a:spcPct val="70000"/>
              </a:lnSpc>
              <a:buNone/>
            </a:pPr>
            <a:r>
              <a:rPr lang="ru-RU" sz="2200" dirty="0"/>
              <a:t>Запануєм і ми, браття, у своїй сторонці.</a:t>
            </a:r>
            <a:endParaRPr lang="x-none" sz="2200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3E4AD7F2-7C52-1DC5-2F70-4604DAE8DB38}"/>
              </a:ext>
            </a:extLst>
          </p:cNvPr>
          <p:cNvSpPr txBox="1">
            <a:spLocks noGrp="1"/>
          </p:cNvSpPr>
          <p:nvPr>
            <p:ph idx="2"/>
          </p:nvPr>
        </p:nvSpPr>
        <p:spPr/>
        <p:txBody>
          <a:bodyPr/>
          <a:lstStyle/>
          <a:p>
            <a:pPr marL="0" lvl="0" indent="0">
              <a:lnSpc>
                <a:spcPct val="70000"/>
              </a:lnSpc>
              <a:buNone/>
            </a:pPr>
            <a:r>
              <a:rPr lang="ru-RU" sz="2200" i="1">
                <a:solidFill>
                  <a:srgbClr val="202122"/>
                </a:solidFill>
              </a:rPr>
              <a:t>Славься, Отечество наше свободное,</a:t>
            </a:r>
            <a:br>
              <a:rPr lang="ru-RU" sz="2200"/>
            </a:br>
            <a:r>
              <a:rPr lang="ru-RU" sz="2200" i="1">
                <a:solidFill>
                  <a:srgbClr val="202122"/>
                </a:solidFill>
              </a:rPr>
              <a:t>Братских народов союз вековой,</a:t>
            </a:r>
            <a:br>
              <a:rPr lang="ru-RU" sz="2200"/>
            </a:br>
            <a:r>
              <a:rPr lang="ru-RU" sz="2200" i="1">
                <a:solidFill>
                  <a:srgbClr val="202122"/>
                </a:solidFill>
              </a:rPr>
              <a:t>Предками данная мудрость народная!</a:t>
            </a:r>
            <a:br>
              <a:rPr lang="ru-RU" sz="2200"/>
            </a:br>
            <a:r>
              <a:rPr lang="ru-RU" sz="2200" i="1">
                <a:solidFill>
                  <a:srgbClr val="202122"/>
                </a:solidFill>
              </a:rPr>
              <a:t>Славься, страна! Мы гордимся тобой</a:t>
            </a:r>
            <a:br>
              <a:rPr lang="ru-RU" sz="2200"/>
            </a:br>
            <a:br>
              <a:rPr lang="ru-RU" sz="2200"/>
            </a:br>
            <a:r>
              <a:rPr lang="ru-RU" sz="2200">
                <a:solidFill>
                  <a:srgbClr val="202122"/>
                </a:solidFill>
              </a:rPr>
              <a:t>От южных морей до полярного края</a:t>
            </a:r>
            <a:br>
              <a:rPr lang="ru-RU" sz="2200"/>
            </a:br>
            <a:r>
              <a:rPr lang="ru-RU" sz="2200">
                <a:solidFill>
                  <a:srgbClr val="202122"/>
                </a:solidFill>
              </a:rPr>
              <a:t>Раскинулись наши леса и поля.</a:t>
            </a:r>
            <a:br>
              <a:rPr lang="ru-RU" sz="2200"/>
            </a:br>
            <a:r>
              <a:rPr lang="ru-RU" sz="2200">
                <a:solidFill>
                  <a:srgbClr val="202122"/>
                </a:solidFill>
              </a:rPr>
              <a:t>Одна ты на свете! Одна ты такая –</a:t>
            </a:r>
            <a:br>
              <a:rPr lang="ru-RU" sz="2200"/>
            </a:br>
            <a:r>
              <a:rPr lang="ru-RU" sz="2200">
                <a:solidFill>
                  <a:srgbClr val="202122"/>
                </a:solidFill>
              </a:rPr>
              <a:t>Хранимая Богом родная земля!</a:t>
            </a:r>
            <a:br>
              <a:rPr lang="ru-RU" sz="2200"/>
            </a:br>
            <a:endParaRPr lang="x-none" sz="220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C67C43DD-D9F2-85ED-409C-BCCD9BACC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0187" y="4902198"/>
            <a:ext cx="2381253" cy="159067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FCA08FA9-0555-0A75-AE4B-54B3139FD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7" y="4922097"/>
            <a:ext cx="2615411" cy="174360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7F962-46F0-E029-CB9B-587BF116A0F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-245424" y="390521"/>
            <a:ext cx="9144000" cy="2387598"/>
          </a:xfrm>
        </p:spPr>
        <p:txBody>
          <a:bodyPr/>
          <a:lstStyle/>
          <a:p>
            <a:pPr lvl="0"/>
            <a:r>
              <a:rPr lang="el-GR" b="1" dirty="0"/>
              <a:t>Σας ευχαριστούμε για τον χρόνο σας!!</a:t>
            </a:r>
            <a:endParaRPr lang="x-none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7D1826-5874-289A-874D-EA0EDAF5327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67362" y="2282509"/>
            <a:ext cx="3133506" cy="31335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D4191A-628D-FCA4-D125-4F2A608C83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262734" y="3429000"/>
            <a:ext cx="3749505" cy="28589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F92670-279B-5843-1AC0-1A1D4E7031AF}"/>
              </a:ext>
            </a:extLst>
          </p:cNvPr>
          <p:cNvSpPr txBox="1"/>
          <p:nvPr/>
        </p:nvSpPr>
        <p:spPr>
          <a:xfrm>
            <a:off x="1548430" y="6915150"/>
            <a:ext cx="37495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900">
                <a:hlinkClick r:id="rId4" tooltip="https://tomboyforlife.wordpress.com/2017/01/07/nothing-specific/"/>
              </a:rPr>
              <a:t>This Photo</a:t>
            </a:r>
            <a:r>
              <a:rPr lang="x-none" sz="900"/>
              <a:t> by Unknown Author is licensed under </a:t>
            </a:r>
            <a:r>
              <a:rPr lang="x-none" sz="900">
                <a:hlinkClick r:id="rId5" tooltip="https://creativecommons.org/licenses/by-nc-nd/3.0/"/>
              </a:rPr>
              <a:t>CC BY-NC-ND</a:t>
            </a:r>
            <a:endParaRPr lang="x-none" sz="9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TM10001114%5b%5bfn=Gallery%5d%5d</Template>
  <TotalTime>177</TotalTime>
  <Words>440</Words>
  <Application>Microsoft Office PowerPoint</Application>
  <PresentationFormat>Ευρεία οθόνη</PresentationFormat>
  <Paragraphs>56</Paragraphs>
  <Slides>8</Slides>
  <Notes>1</Notes>
  <HiddenSlides>0</HiddenSlides>
  <MMClips>4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Linux Libertine</vt:lpstr>
      <vt:lpstr>Office Theme</vt:lpstr>
      <vt:lpstr>Ευρωπαϊκά Κράτη </vt:lpstr>
      <vt:lpstr>Ελλάδα                              Κύπρος</vt:lpstr>
      <vt:lpstr>Γερμανία                          Ολλανδία</vt:lpstr>
      <vt:lpstr>Γαλλία                              Ιταλία</vt:lpstr>
      <vt:lpstr>Ελβετία                             Δανία </vt:lpstr>
      <vt:lpstr>Ισπανία                             Πορτογαλία</vt:lpstr>
      <vt:lpstr>Ουκρανία                               Ρωσία</vt:lpstr>
      <vt:lpstr>Σας ευχαριστούμε για τον χρόνο σας!!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Ευρωπαϊκά Κράτη</dc:title>
  <dc:creator>theo drim</dc:creator>
  <cp:lastModifiedBy>c evmorfopoulous</cp:lastModifiedBy>
  <cp:revision>7</cp:revision>
  <dcterms:created xsi:type="dcterms:W3CDTF">2023-09-27T11:00:18Z</dcterms:created>
  <dcterms:modified xsi:type="dcterms:W3CDTF">2023-10-05T07:25:52Z</dcterms:modified>
</cp:coreProperties>
</file>