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webp" ContentType="image/webp"/>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2" r:id="rId5"/>
    <p:sldId id="263" r:id="rId6"/>
    <p:sldId id="264" r:id="rId7"/>
    <p:sldId id="265" r:id="rId8"/>
    <p:sldId id="266" r:id="rId9"/>
    <p:sldId id="268" r:id="rId10"/>
    <p:sldId id="267"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1AA60-662C-44B5-BD56-FC5F827BF647}" v="290" dt="2022-10-02T18:12:54.1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94660"/>
  </p:normalViewPr>
  <p:slideViewPr>
    <p:cSldViewPr snapToGrid="0">
      <p:cViewPr varScale="1">
        <p:scale>
          <a:sx n="88" d="100"/>
          <a:sy n="88" d="100"/>
        </p:scale>
        <p:origin x="67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Kou" userId="7ddfc95b9acf5425" providerId="LiveId" clId="{F661AA60-662C-44B5-BD56-FC5F827BF647}"/>
    <pc:docChg chg="undo custSel addSld delSld modSld sldOrd">
      <pc:chgData name="Alex Kou" userId="7ddfc95b9acf5425" providerId="LiveId" clId="{F661AA60-662C-44B5-BD56-FC5F827BF647}" dt="2022-10-02T18:14:49.446" v="2927" actId="47"/>
      <pc:docMkLst>
        <pc:docMk/>
      </pc:docMkLst>
      <pc:sldChg chg="addSp delSp modSp mod setBg">
        <pc:chgData name="Alex Kou" userId="7ddfc95b9acf5425" providerId="LiveId" clId="{F661AA60-662C-44B5-BD56-FC5F827BF647}" dt="2022-10-02T17:33:04.290" v="2634" actId="20577"/>
        <pc:sldMkLst>
          <pc:docMk/>
          <pc:sldMk cId="3621912847" sldId="258"/>
        </pc:sldMkLst>
        <pc:spChg chg="mod">
          <ac:chgData name="Alex Kou" userId="7ddfc95b9acf5425" providerId="LiveId" clId="{F661AA60-662C-44B5-BD56-FC5F827BF647}" dt="2022-10-01T13:36:56.159" v="1946" actId="26606"/>
          <ac:spMkLst>
            <pc:docMk/>
            <pc:sldMk cId="3621912847" sldId="258"/>
            <ac:spMk id="2" creationId="{2571A8C6-6590-8AF6-CAFF-2FBE5F2FB47A}"/>
          </ac:spMkLst>
        </pc:spChg>
        <pc:spChg chg="mod ord">
          <ac:chgData name="Alex Kou" userId="7ddfc95b9acf5425" providerId="LiveId" clId="{F661AA60-662C-44B5-BD56-FC5F827BF647}" dt="2022-10-02T17:33:04.290" v="2634" actId="20577"/>
          <ac:spMkLst>
            <pc:docMk/>
            <pc:sldMk cId="3621912847" sldId="258"/>
            <ac:spMk id="3" creationId="{580E919B-4B22-B18A-C740-87FCDC33AD71}"/>
          </ac:spMkLst>
        </pc:spChg>
        <pc:spChg chg="add del mod">
          <ac:chgData name="Alex Kou" userId="7ddfc95b9acf5425" providerId="LiveId" clId="{F661AA60-662C-44B5-BD56-FC5F827BF647}" dt="2022-10-01T13:34:27.602" v="1930" actId="478"/>
          <ac:spMkLst>
            <pc:docMk/>
            <pc:sldMk cId="3621912847" sldId="258"/>
            <ac:spMk id="7" creationId="{D0B55210-1A8A-3929-734D-D9262CE6E04E}"/>
          </ac:spMkLst>
        </pc:spChg>
        <pc:spChg chg="add">
          <ac:chgData name="Alex Kou" userId="7ddfc95b9acf5425" providerId="LiveId" clId="{F661AA60-662C-44B5-BD56-FC5F827BF647}" dt="2022-10-01T13:36:56.159" v="1946" actId="26606"/>
          <ac:spMkLst>
            <pc:docMk/>
            <pc:sldMk cId="3621912847" sldId="258"/>
            <ac:spMk id="8" creationId="{907EF6B7-1338-4443-8C46-6A318D952DFD}"/>
          </ac:spMkLst>
        </pc:spChg>
        <pc:spChg chg="add">
          <ac:chgData name="Alex Kou" userId="7ddfc95b9acf5425" providerId="LiveId" clId="{F661AA60-662C-44B5-BD56-FC5F827BF647}" dt="2022-10-01T13:36:56.159" v="1946" actId="26606"/>
          <ac:spMkLst>
            <pc:docMk/>
            <pc:sldMk cId="3621912847" sldId="258"/>
            <ac:spMk id="9" creationId="{DAAE4CDD-124C-4DCF-9584-B6033B545DD5}"/>
          </ac:spMkLst>
        </pc:spChg>
        <pc:spChg chg="add">
          <ac:chgData name="Alex Kou" userId="7ddfc95b9acf5425" providerId="LiveId" clId="{F661AA60-662C-44B5-BD56-FC5F827BF647}" dt="2022-10-01T13:36:56.159" v="1946" actId="26606"/>
          <ac:spMkLst>
            <pc:docMk/>
            <pc:sldMk cId="3621912847" sldId="258"/>
            <ac:spMk id="11" creationId="{081E4A58-353D-44AE-B2FC-2A74E2E400F7}"/>
          </ac:spMkLst>
        </pc:spChg>
        <pc:spChg chg="add del">
          <ac:chgData name="Alex Kou" userId="7ddfc95b9acf5425" providerId="LiveId" clId="{F661AA60-662C-44B5-BD56-FC5F827BF647}" dt="2022-10-01T13:30:24.448" v="1908" actId="26606"/>
          <ac:spMkLst>
            <pc:docMk/>
            <pc:sldMk cId="3621912847" sldId="258"/>
            <ac:spMk id="12" creationId="{62A38935-BB53-4DF7-A56E-48DD25B685D7}"/>
          </ac:spMkLst>
        </pc:spChg>
        <pc:spChg chg="add del">
          <ac:chgData name="Alex Kou" userId="7ddfc95b9acf5425" providerId="LiveId" clId="{F661AA60-662C-44B5-BD56-FC5F827BF647}" dt="2022-10-01T13:30:24.448" v="1908" actId="26606"/>
          <ac:spMkLst>
            <pc:docMk/>
            <pc:sldMk cId="3621912847" sldId="258"/>
            <ac:spMk id="13" creationId="{91F32EBA-ED97-466E-8CFA-8382584155D0}"/>
          </ac:spMkLst>
        </pc:spChg>
        <pc:spChg chg="add del">
          <ac:chgData name="Alex Kou" userId="7ddfc95b9acf5425" providerId="LiveId" clId="{F661AA60-662C-44B5-BD56-FC5F827BF647}" dt="2022-10-01T13:30:26.351" v="1910" actId="26606"/>
          <ac:spMkLst>
            <pc:docMk/>
            <pc:sldMk cId="3621912847" sldId="258"/>
            <ac:spMk id="14" creationId="{6437CC72-F4A8-4DC3-AFAB-D22C482C8100}"/>
          </ac:spMkLst>
        </pc:spChg>
        <pc:spChg chg="add del">
          <ac:chgData name="Alex Kou" userId="7ddfc95b9acf5425" providerId="LiveId" clId="{F661AA60-662C-44B5-BD56-FC5F827BF647}" dt="2022-10-01T13:30:26.351" v="1910" actId="26606"/>
          <ac:spMkLst>
            <pc:docMk/>
            <pc:sldMk cId="3621912847" sldId="258"/>
            <ac:spMk id="15" creationId="{3346177D-ADC4-4968-B747-5CFCD390B5B9}"/>
          </ac:spMkLst>
        </pc:spChg>
        <pc:spChg chg="add del">
          <ac:chgData name="Alex Kou" userId="7ddfc95b9acf5425" providerId="LiveId" clId="{F661AA60-662C-44B5-BD56-FC5F827BF647}" dt="2022-10-01T13:30:26.351" v="1910" actId="26606"/>
          <ac:spMkLst>
            <pc:docMk/>
            <pc:sldMk cId="3621912847" sldId="258"/>
            <ac:spMk id="16" creationId="{0844A943-BF79-4FEA-ABB1-3BD54D236606}"/>
          </ac:spMkLst>
        </pc:spChg>
        <pc:spChg chg="add del">
          <ac:chgData name="Alex Kou" userId="7ddfc95b9acf5425" providerId="LiveId" clId="{F661AA60-662C-44B5-BD56-FC5F827BF647}" dt="2022-10-01T13:30:27.756" v="1912" actId="26606"/>
          <ac:spMkLst>
            <pc:docMk/>
            <pc:sldMk cId="3621912847" sldId="258"/>
            <ac:spMk id="18" creationId="{91F32EBA-ED97-466E-8CFA-8382584155D0}"/>
          </ac:spMkLst>
        </pc:spChg>
        <pc:spChg chg="add del">
          <ac:chgData name="Alex Kou" userId="7ddfc95b9acf5425" providerId="LiveId" clId="{F661AA60-662C-44B5-BD56-FC5F827BF647}" dt="2022-10-01T13:30:27.756" v="1912" actId="26606"/>
          <ac:spMkLst>
            <pc:docMk/>
            <pc:sldMk cId="3621912847" sldId="258"/>
            <ac:spMk id="19" creationId="{62A38935-BB53-4DF7-A56E-48DD25B685D7}"/>
          </ac:spMkLst>
        </pc:spChg>
        <pc:picChg chg="add mod">
          <ac:chgData name="Alex Kou" userId="7ddfc95b9acf5425" providerId="LiveId" clId="{F661AA60-662C-44B5-BD56-FC5F827BF647}" dt="2022-10-01T13:30:33.304" v="1913" actId="14100"/>
          <ac:picMkLst>
            <pc:docMk/>
            <pc:sldMk cId="3621912847" sldId="258"/>
            <ac:picMk id="5" creationId="{D35DFE8B-42F5-37E0-D726-8324A318386D}"/>
          </ac:picMkLst>
        </pc:picChg>
        <pc:cxnChg chg="add del">
          <ac:chgData name="Alex Kou" userId="7ddfc95b9acf5425" providerId="LiveId" clId="{F661AA60-662C-44B5-BD56-FC5F827BF647}" dt="2022-10-01T13:30:22.740" v="1906" actId="26606"/>
          <ac:cxnSpMkLst>
            <pc:docMk/>
            <pc:sldMk cId="3621912847" sldId="258"/>
            <ac:cxnSpMk id="10" creationId="{39B7FDC9-F0CE-43A7-9F2A-83DD09DC3453}"/>
          </ac:cxnSpMkLst>
        </pc:cxnChg>
      </pc:sldChg>
      <pc:sldChg chg="addSp modSp mod">
        <pc:chgData name="Alex Kou" userId="7ddfc95b9acf5425" providerId="LiveId" clId="{F661AA60-662C-44B5-BD56-FC5F827BF647}" dt="2022-10-01T13:31:56.312" v="1919" actId="14100"/>
        <pc:sldMkLst>
          <pc:docMk/>
          <pc:sldMk cId="2662947367" sldId="259"/>
        </pc:sldMkLst>
        <pc:graphicFrameChg chg="mod">
          <ac:chgData name="Alex Kou" userId="7ddfc95b9acf5425" providerId="LiveId" clId="{F661AA60-662C-44B5-BD56-FC5F827BF647}" dt="2022-10-01T13:16:39.435" v="1872"/>
          <ac:graphicFrameMkLst>
            <pc:docMk/>
            <pc:sldMk cId="2662947367" sldId="259"/>
            <ac:graphicFrameMk id="13" creationId="{E2EDF9E9-56B5-4300-1F1F-12746F4E1493}"/>
          </ac:graphicFrameMkLst>
        </pc:graphicFrameChg>
        <pc:picChg chg="add mod">
          <ac:chgData name="Alex Kou" userId="7ddfc95b9acf5425" providerId="LiveId" clId="{F661AA60-662C-44B5-BD56-FC5F827BF647}" dt="2022-10-01T13:31:56.312" v="1919" actId="14100"/>
          <ac:picMkLst>
            <pc:docMk/>
            <pc:sldMk cId="2662947367" sldId="259"/>
            <ac:picMk id="3" creationId="{B34FE145-2266-0869-D2E2-6C296B0814BC}"/>
          </ac:picMkLst>
        </pc:picChg>
      </pc:sldChg>
      <pc:sldChg chg="addSp delSp modSp mod setBg">
        <pc:chgData name="Alex Kou" userId="7ddfc95b9acf5425" providerId="LiveId" clId="{F661AA60-662C-44B5-BD56-FC5F827BF647}" dt="2022-10-02T18:13:47.147" v="2924" actId="1076"/>
        <pc:sldMkLst>
          <pc:docMk/>
          <pc:sldMk cId="2847536041" sldId="260"/>
        </pc:sldMkLst>
        <pc:spChg chg="mod">
          <ac:chgData name="Alex Kou" userId="7ddfc95b9acf5425" providerId="LiveId" clId="{F661AA60-662C-44B5-BD56-FC5F827BF647}" dt="2022-10-02T17:38:12.944" v="2663" actId="3062"/>
          <ac:spMkLst>
            <pc:docMk/>
            <pc:sldMk cId="2847536041" sldId="260"/>
            <ac:spMk id="4" creationId="{7F7AFDDE-FB01-5FAF-01CD-962FFCC89C08}"/>
          </ac:spMkLst>
        </pc:spChg>
        <pc:spChg chg="mod">
          <ac:chgData name="Alex Kou" userId="7ddfc95b9acf5425" providerId="LiveId" clId="{F661AA60-662C-44B5-BD56-FC5F827BF647}" dt="2022-10-02T17:35:15.323" v="2641" actId="1076"/>
          <ac:spMkLst>
            <pc:docMk/>
            <pc:sldMk cId="2847536041" sldId="260"/>
            <ac:spMk id="9" creationId="{0A3B4D5B-76FD-36BD-D3C5-286304BA67DC}"/>
          </ac:spMkLst>
        </pc:spChg>
        <pc:spChg chg="del mod">
          <ac:chgData name="Alex Kou" userId="7ddfc95b9acf5425" providerId="LiveId" clId="{F661AA60-662C-44B5-BD56-FC5F827BF647}" dt="2022-10-01T13:37:40.248" v="2017" actId="478"/>
          <ac:spMkLst>
            <pc:docMk/>
            <pc:sldMk cId="2847536041" sldId="260"/>
            <ac:spMk id="18" creationId="{F49BC282-2E76-4CE9-076E-558AE509BCBE}"/>
          </ac:spMkLst>
        </pc:spChg>
        <pc:spChg chg="add">
          <ac:chgData name="Alex Kou" userId="7ddfc95b9acf5425" providerId="LiveId" clId="{F661AA60-662C-44B5-BD56-FC5F827BF647}" dt="2022-10-01T13:37:08.669" v="1947" actId="26606"/>
          <ac:spMkLst>
            <pc:docMk/>
            <pc:sldMk cId="2847536041" sldId="260"/>
            <ac:spMk id="23" creationId="{5F255613-AAE8-4321-9EBA-89253DD45042}"/>
          </ac:spMkLst>
        </pc:spChg>
        <pc:spChg chg="add">
          <ac:chgData name="Alex Kou" userId="7ddfc95b9acf5425" providerId="LiveId" clId="{F661AA60-662C-44B5-BD56-FC5F827BF647}" dt="2022-10-01T13:37:08.669" v="1947" actId="26606"/>
          <ac:spMkLst>
            <pc:docMk/>
            <pc:sldMk cId="2847536041" sldId="260"/>
            <ac:spMk id="25" creationId="{5A3987B4-5CBA-4CB7-862B-56A9917A2D35}"/>
          </ac:spMkLst>
        </pc:spChg>
        <pc:spChg chg="add">
          <ac:chgData name="Alex Kou" userId="7ddfc95b9acf5425" providerId="LiveId" clId="{F661AA60-662C-44B5-BD56-FC5F827BF647}" dt="2022-10-01T13:37:08.669" v="1947" actId="26606"/>
          <ac:spMkLst>
            <pc:docMk/>
            <pc:sldMk cId="2847536041" sldId="260"/>
            <ac:spMk id="27" creationId="{CB147A70-DC29-4DDF-A34C-2B82C6E2295E}"/>
          </ac:spMkLst>
        </pc:spChg>
        <pc:spChg chg="add">
          <ac:chgData name="Alex Kou" userId="7ddfc95b9acf5425" providerId="LiveId" clId="{F661AA60-662C-44B5-BD56-FC5F827BF647}" dt="2022-10-01T13:37:08.669" v="1947" actId="26606"/>
          <ac:spMkLst>
            <pc:docMk/>
            <pc:sldMk cId="2847536041" sldId="260"/>
            <ac:spMk id="29" creationId="{D1B80E9C-CF8A-440B-B8F5-54BF121BF458}"/>
          </ac:spMkLst>
        </pc:spChg>
        <pc:spChg chg="add">
          <ac:chgData name="Alex Kou" userId="7ddfc95b9acf5425" providerId="LiveId" clId="{F661AA60-662C-44B5-BD56-FC5F827BF647}" dt="2022-10-01T13:37:08.669" v="1947" actId="26606"/>
          <ac:spMkLst>
            <pc:docMk/>
            <pc:sldMk cId="2847536041" sldId="260"/>
            <ac:spMk id="31" creationId="{F1FF25AD-D64E-45A0-B2D0-F4A6AB092614}"/>
          </ac:spMkLst>
        </pc:spChg>
        <pc:picChg chg="add mod ord">
          <ac:chgData name="Alex Kou" userId="7ddfc95b9acf5425" providerId="LiveId" clId="{F661AA60-662C-44B5-BD56-FC5F827BF647}" dt="2022-10-01T13:37:46.643" v="2018" actId="1076"/>
          <ac:picMkLst>
            <pc:docMk/>
            <pc:sldMk cId="2847536041" sldId="260"/>
            <ac:picMk id="3" creationId="{6AB5850C-15C7-8645-5CC5-ADBF704C0707}"/>
          </ac:picMkLst>
        </pc:picChg>
        <pc:picChg chg="mod ord">
          <ac:chgData name="Alex Kou" userId="7ddfc95b9acf5425" providerId="LiveId" clId="{F661AA60-662C-44B5-BD56-FC5F827BF647}" dt="2022-10-01T13:37:08.669" v="1947" actId="26606"/>
          <ac:picMkLst>
            <pc:docMk/>
            <pc:sldMk cId="2847536041" sldId="260"/>
            <ac:picMk id="7" creationId="{9810A40F-7943-1316-6DB6-CBCE51673DBD}"/>
          </ac:picMkLst>
        </pc:picChg>
        <pc:picChg chg="mod">
          <ac:chgData name="Alex Kou" userId="7ddfc95b9acf5425" providerId="LiveId" clId="{F661AA60-662C-44B5-BD56-FC5F827BF647}" dt="2022-10-01T13:37:08.669" v="1947" actId="26606"/>
          <ac:picMkLst>
            <pc:docMk/>
            <pc:sldMk cId="2847536041" sldId="260"/>
            <ac:picMk id="14" creationId="{1323FFF2-AC50-DDE5-290C-8711A0467397}"/>
          </ac:picMkLst>
        </pc:picChg>
        <pc:picChg chg="add del mod">
          <ac:chgData name="Alex Kou" userId="7ddfc95b9acf5425" providerId="LiveId" clId="{F661AA60-662C-44B5-BD56-FC5F827BF647}" dt="2022-10-02T18:12:04.540" v="2916" actId="478"/>
          <ac:picMkLst>
            <pc:docMk/>
            <pc:sldMk cId="2847536041" sldId="260"/>
            <ac:picMk id="16" creationId="{3CB1F2FD-B46F-97A8-9A5F-B989501E3523}"/>
          </ac:picMkLst>
        </pc:picChg>
        <pc:picChg chg="mod">
          <ac:chgData name="Alex Kou" userId="7ddfc95b9acf5425" providerId="LiveId" clId="{F661AA60-662C-44B5-BD56-FC5F827BF647}" dt="2022-10-01T13:37:08.669" v="1947" actId="26606"/>
          <ac:picMkLst>
            <pc:docMk/>
            <pc:sldMk cId="2847536041" sldId="260"/>
            <ac:picMk id="17" creationId="{54F1EC54-7E65-9F7B-A8E3-D56011F356FE}"/>
          </ac:picMkLst>
        </pc:picChg>
        <pc:picChg chg="add mod">
          <ac:chgData name="Alex Kou" userId="7ddfc95b9acf5425" providerId="LiveId" clId="{F661AA60-662C-44B5-BD56-FC5F827BF647}" dt="2022-10-02T18:13:47.147" v="2924" actId="1076"/>
          <ac:picMkLst>
            <pc:docMk/>
            <pc:sldMk cId="2847536041" sldId="260"/>
            <ac:picMk id="19" creationId="{D9FED3B8-AE48-369A-9875-2AAE90A410C5}"/>
          </ac:picMkLst>
        </pc:picChg>
        <pc:picChg chg="add del">
          <ac:chgData name="Alex Kou" userId="7ddfc95b9acf5425" providerId="LiveId" clId="{F661AA60-662C-44B5-BD56-FC5F827BF647}" dt="2022-10-02T18:11:19.633" v="2911"/>
          <ac:picMkLst>
            <pc:docMk/>
            <pc:sldMk cId="2847536041" sldId="260"/>
            <ac:picMk id="1026" creationId="{9E8FCF07-2A51-D8F6-AB1E-FECE7421AB07}"/>
          </ac:picMkLst>
        </pc:picChg>
        <pc:picChg chg="add del">
          <ac:chgData name="Alex Kou" userId="7ddfc95b9acf5425" providerId="LiveId" clId="{F661AA60-662C-44B5-BD56-FC5F827BF647}" dt="2022-10-02T18:12:36.783" v="2918"/>
          <ac:picMkLst>
            <pc:docMk/>
            <pc:sldMk cId="2847536041" sldId="260"/>
            <ac:picMk id="1028" creationId="{372E0D9B-E294-B272-0B78-ECE6CB5C7A2B}"/>
          </ac:picMkLst>
        </pc:picChg>
        <pc:cxnChg chg="add del">
          <ac:chgData name="Alex Kou" userId="7ddfc95b9acf5425" providerId="LiveId" clId="{F661AA60-662C-44B5-BD56-FC5F827BF647}" dt="2022-10-02T17:35:26.708" v="2643" actId="11529"/>
          <ac:cxnSpMkLst>
            <pc:docMk/>
            <pc:sldMk cId="2847536041" sldId="260"/>
            <ac:cxnSpMk id="5" creationId="{54693C2F-4AAB-B142-A0D5-B9A634AE09B0}"/>
          </ac:cxnSpMkLst>
        </pc:cxnChg>
        <pc:cxnChg chg="add mod">
          <ac:chgData name="Alex Kou" userId="7ddfc95b9acf5425" providerId="LiveId" clId="{F661AA60-662C-44B5-BD56-FC5F827BF647}" dt="2022-10-02T17:36:34.271" v="2653" actId="1076"/>
          <ac:cxnSpMkLst>
            <pc:docMk/>
            <pc:sldMk cId="2847536041" sldId="260"/>
            <ac:cxnSpMk id="8" creationId="{DFBC9592-5301-4F8D-823E-07328A5D17E2}"/>
          </ac:cxnSpMkLst>
        </pc:cxnChg>
        <pc:cxnChg chg="add mod">
          <ac:chgData name="Alex Kou" userId="7ddfc95b9acf5425" providerId="LiveId" clId="{F661AA60-662C-44B5-BD56-FC5F827BF647}" dt="2022-10-02T17:37:28.672" v="2657" actId="1582"/>
          <ac:cxnSpMkLst>
            <pc:docMk/>
            <pc:sldMk cId="2847536041" sldId="260"/>
            <ac:cxnSpMk id="11" creationId="{03BB0C2D-16B7-0A4D-194E-5C014C9D37A8}"/>
          </ac:cxnSpMkLst>
        </pc:cxnChg>
        <pc:cxnChg chg="add mod">
          <ac:chgData name="Alex Kou" userId="7ddfc95b9acf5425" providerId="LiveId" clId="{F661AA60-662C-44B5-BD56-FC5F827BF647}" dt="2022-10-02T17:37:59.175" v="2660" actId="1582"/>
          <ac:cxnSpMkLst>
            <pc:docMk/>
            <pc:sldMk cId="2847536041" sldId="260"/>
            <ac:cxnSpMk id="13" creationId="{74410B86-28F8-78DD-F70B-AE29E22A7990}"/>
          </ac:cxnSpMkLst>
        </pc:cxnChg>
      </pc:sldChg>
      <pc:sldChg chg="del">
        <pc:chgData name="Alex Kou" userId="7ddfc95b9acf5425" providerId="LiveId" clId="{F661AA60-662C-44B5-BD56-FC5F827BF647}" dt="2022-09-30T19:38:30.202" v="52" actId="47"/>
        <pc:sldMkLst>
          <pc:docMk/>
          <pc:sldMk cId="1538980374" sldId="261"/>
        </pc:sldMkLst>
      </pc:sldChg>
      <pc:sldChg chg="addSp delSp modSp add del mod">
        <pc:chgData name="Alex Kou" userId="7ddfc95b9acf5425" providerId="LiveId" clId="{F661AA60-662C-44B5-BD56-FC5F827BF647}" dt="2022-10-02T18:07:21.229" v="2909" actId="14100"/>
        <pc:sldMkLst>
          <pc:docMk/>
          <pc:sldMk cId="398597388" sldId="262"/>
        </pc:sldMkLst>
        <pc:spChg chg="add mod">
          <ac:chgData name="Alex Kou" userId="7ddfc95b9acf5425" providerId="LiveId" clId="{F661AA60-662C-44B5-BD56-FC5F827BF647}" dt="2022-10-02T17:58:55.797" v="2825" actId="20577"/>
          <ac:spMkLst>
            <pc:docMk/>
            <pc:sldMk cId="398597388" sldId="262"/>
            <ac:spMk id="4" creationId="{D7BF83C5-A085-0D17-E6EA-9C263BA9D231}"/>
          </ac:spMkLst>
        </pc:spChg>
        <pc:spChg chg="mod">
          <ac:chgData name="Alex Kou" userId="7ddfc95b9acf5425" providerId="LiveId" clId="{F661AA60-662C-44B5-BD56-FC5F827BF647}" dt="2022-09-30T19:39:56.754" v="84" actId="20577"/>
          <ac:spMkLst>
            <pc:docMk/>
            <pc:sldMk cId="398597388" sldId="262"/>
            <ac:spMk id="6" creationId="{C20228B5-C984-94C9-83D5-EED64BD97BD5}"/>
          </ac:spMkLst>
        </pc:spChg>
        <pc:spChg chg="add mod">
          <ac:chgData name="Alex Kou" userId="7ddfc95b9acf5425" providerId="LiveId" clId="{F661AA60-662C-44B5-BD56-FC5F827BF647}" dt="2022-10-02T17:55:28.845" v="2806" actId="20577"/>
          <ac:spMkLst>
            <pc:docMk/>
            <pc:sldMk cId="398597388" sldId="262"/>
            <ac:spMk id="8" creationId="{C7B968E3-AFE7-F8CB-41BC-B3125F594606}"/>
          </ac:spMkLst>
        </pc:spChg>
        <pc:spChg chg="add del mod">
          <ac:chgData name="Alex Kou" userId="7ddfc95b9acf5425" providerId="LiveId" clId="{F661AA60-662C-44B5-BD56-FC5F827BF647}" dt="2022-09-30T19:43:23.563" v="125"/>
          <ac:spMkLst>
            <pc:docMk/>
            <pc:sldMk cId="398597388" sldId="262"/>
            <ac:spMk id="9" creationId="{37207345-11F0-F4B7-531A-D06E98C3CC00}"/>
          </ac:spMkLst>
        </pc:spChg>
        <pc:spChg chg="add mod">
          <ac:chgData name="Alex Kou" userId="7ddfc95b9acf5425" providerId="LiveId" clId="{F661AA60-662C-44B5-BD56-FC5F827BF647}" dt="2022-09-30T19:43:21.949" v="123" actId="14100"/>
          <ac:spMkLst>
            <pc:docMk/>
            <pc:sldMk cId="398597388" sldId="262"/>
            <ac:spMk id="10" creationId="{0E5A5CC7-7731-1F29-0ECA-472D9DC3F43E}"/>
          </ac:spMkLst>
        </pc:spChg>
        <pc:spChg chg="add del mod">
          <ac:chgData name="Alex Kou" userId="7ddfc95b9acf5425" providerId="LiveId" clId="{F661AA60-662C-44B5-BD56-FC5F827BF647}" dt="2022-10-02T18:00:00.524" v="2831" actId="1076"/>
          <ac:spMkLst>
            <pc:docMk/>
            <pc:sldMk cId="398597388" sldId="262"/>
            <ac:spMk id="11" creationId="{1667E646-72A1-7D2B-87BA-409DFDC7F834}"/>
          </ac:spMkLst>
        </pc:spChg>
        <pc:spChg chg="add del mod">
          <ac:chgData name="Alex Kou" userId="7ddfc95b9acf5425" providerId="LiveId" clId="{F661AA60-662C-44B5-BD56-FC5F827BF647}" dt="2022-10-02T17:58:23.890" v="2820" actId="478"/>
          <ac:spMkLst>
            <pc:docMk/>
            <pc:sldMk cId="398597388" sldId="262"/>
            <ac:spMk id="13" creationId="{C52C812C-FA4E-AB33-4F23-BF7A47F8D422}"/>
          </ac:spMkLst>
        </pc:spChg>
        <pc:spChg chg="add del">
          <ac:chgData name="Alex Kou" userId="7ddfc95b9acf5425" providerId="LiveId" clId="{F661AA60-662C-44B5-BD56-FC5F827BF647}" dt="2022-10-02T17:59:22.928" v="2827" actId="11529"/>
          <ac:spMkLst>
            <pc:docMk/>
            <pc:sldMk cId="398597388" sldId="262"/>
            <ac:spMk id="14" creationId="{1AF96967-92EB-DE92-B7B4-24D69EB49FB8}"/>
          </ac:spMkLst>
        </pc:spChg>
        <pc:spChg chg="add del mod">
          <ac:chgData name="Alex Kou" userId="7ddfc95b9acf5425" providerId="LiveId" clId="{F661AA60-662C-44B5-BD56-FC5F827BF647}" dt="2022-09-30T19:44:18.245" v="134" actId="478"/>
          <ac:spMkLst>
            <pc:docMk/>
            <pc:sldMk cId="398597388" sldId="262"/>
            <ac:spMk id="14" creationId="{6E3F632C-4135-E995-C548-21821ABD8D25}"/>
          </ac:spMkLst>
        </pc:spChg>
        <pc:spChg chg="add del">
          <ac:chgData name="Alex Kou" userId="7ddfc95b9acf5425" providerId="LiveId" clId="{F661AA60-662C-44B5-BD56-FC5F827BF647}" dt="2022-10-02T17:59:30.578" v="2829" actId="478"/>
          <ac:spMkLst>
            <pc:docMk/>
            <pc:sldMk cId="398597388" sldId="262"/>
            <ac:spMk id="15" creationId="{F4697E23-DD78-5D99-69BF-F758B97AF959}"/>
          </ac:spMkLst>
        </pc:spChg>
        <pc:spChg chg="add del mod">
          <ac:chgData name="Alex Kou" userId="7ddfc95b9acf5425" providerId="LiveId" clId="{F661AA60-662C-44B5-BD56-FC5F827BF647}" dt="2022-10-02T18:00:03.829" v="2833" actId="478"/>
          <ac:spMkLst>
            <pc:docMk/>
            <pc:sldMk cId="398597388" sldId="262"/>
            <ac:spMk id="17" creationId="{5911E316-2952-C2C6-8618-013559D1A638}"/>
          </ac:spMkLst>
        </pc:spChg>
        <pc:spChg chg="add del mod">
          <ac:chgData name="Alex Kou" userId="7ddfc95b9acf5425" providerId="LiveId" clId="{F661AA60-662C-44B5-BD56-FC5F827BF647}" dt="2022-09-30T19:45:07.280" v="146" actId="478"/>
          <ac:spMkLst>
            <pc:docMk/>
            <pc:sldMk cId="398597388" sldId="262"/>
            <ac:spMk id="17" creationId="{F5AA9989-71F3-A206-F59B-D5384F0FB493}"/>
          </ac:spMkLst>
        </pc:spChg>
        <pc:spChg chg="add del mod">
          <ac:chgData name="Alex Kou" userId="7ddfc95b9acf5425" providerId="LiveId" clId="{F661AA60-662C-44B5-BD56-FC5F827BF647}" dt="2022-10-02T18:00:51.412" v="2836"/>
          <ac:spMkLst>
            <pc:docMk/>
            <pc:sldMk cId="398597388" sldId="262"/>
            <ac:spMk id="18" creationId="{566DC59B-A279-1145-4501-C57B5BFB2263}"/>
          </ac:spMkLst>
        </pc:spChg>
        <pc:spChg chg="add del mod">
          <ac:chgData name="Alex Kou" userId="7ddfc95b9acf5425" providerId="LiveId" clId="{F661AA60-662C-44B5-BD56-FC5F827BF647}" dt="2022-10-02T18:02:45.176" v="2853" actId="478"/>
          <ac:spMkLst>
            <pc:docMk/>
            <pc:sldMk cId="398597388" sldId="262"/>
            <ac:spMk id="19" creationId="{4182C33A-4B3F-E751-5F8E-C510ADFAB3C9}"/>
          </ac:spMkLst>
        </pc:spChg>
        <pc:picChg chg="add mod">
          <ac:chgData name="Alex Kou" userId="7ddfc95b9acf5425" providerId="LiveId" clId="{F661AA60-662C-44B5-BD56-FC5F827BF647}" dt="2022-10-02T18:05:55.483" v="2899" actId="1076"/>
          <ac:picMkLst>
            <pc:docMk/>
            <pc:sldMk cId="398597388" sldId="262"/>
            <ac:picMk id="3" creationId="{06AE06F0-CF2D-23F4-CC10-9CC36BA2F836}"/>
          </ac:picMkLst>
        </pc:picChg>
        <pc:picChg chg="add del mod">
          <ac:chgData name="Alex Kou" userId="7ddfc95b9acf5425" providerId="LiveId" clId="{F661AA60-662C-44B5-BD56-FC5F827BF647}" dt="2022-10-01T12:01:19.433" v="984" actId="478"/>
          <ac:picMkLst>
            <pc:docMk/>
            <pc:sldMk cId="398597388" sldId="262"/>
            <ac:picMk id="3" creationId="{C614A1C2-B26E-17BC-CD07-8C84DA73374B}"/>
          </ac:picMkLst>
        </pc:picChg>
        <pc:picChg chg="add del mod">
          <ac:chgData name="Alex Kou" userId="7ddfc95b9acf5425" providerId="LiveId" clId="{F661AA60-662C-44B5-BD56-FC5F827BF647}" dt="2022-10-02T17:57:50.071" v="2812" actId="478"/>
          <ac:picMkLst>
            <pc:docMk/>
            <pc:sldMk cId="398597388" sldId="262"/>
            <ac:picMk id="7" creationId="{7D2E45FD-E781-EC01-9331-AC8E20AB4F2F}"/>
          </ac:picMkLst>
        </pc:picChg>
        <pc:picChg chg="add mod">
          <ac:chgData name="Alex Kou" userId="7ddfc95b9acf5425" providerId="LiveId" clId="{F661AA60-662C-44B5-BD56-FC5F827BF647}" dt="2022-10-02T18:04:59.001" v="2893" actId="1076"/>
          <ac:picMkLst>
            <pc:docMk/>
            <pc:sldMk cId="398597388" sldId="262"/>
            <ac:picMk id="12" creationId="{1F922F4E-68CC-A1F3-3CF1-E04F7E3E8069}"/>
          </ac:picMkLst>
        </pc:picChg>
        <pc:picChg chg="add del mod">
          <ac:chgData name="Alex Kou" userId="7ddfc95b9acf5425" providerId="LiveId" clId="{F661AA60-662C-44B5-BD56-FC5F827BF647}" dt="2022-09-30T19:44:18.245" v="134" actId="478"/>
          <ac:picMkLst>
            <pc:docMk/>
            <pc:sldMk cId="398597388" sldId="262"/>
            <ac:picMk id="13" creationId="{16B41EC0-3A82-75A6-EDF1-16426E9A48CB}"/>
          </ac:picMkLst>
        </pc:picChg>
        <pc:picChg chg="add mod">
          <ac:chgData name="Alex Kou" userId="7ddfc95b9acf5425" providerId="LiveId" clId="{F661AA60-662C-44B5-BD56-FC5F827BF647}" dt="2022-10-02T17:28:33.186" v="2553" actId="1076"/>
          <ac:picMkLst>
            <pc:docMk/>
            <pc:sldMk cId="398597388" sldId="262"/>
            <ac:picMk id="16" creationId="{0C0360C1-3A47-1CAA-919C-2159E5313AAF}"/>
          </ac:picMkLst>
        </pc:picChg>
        <pc:picChg chg="add mod">
          <ac:chgData name="Alex Kou" userId="7ddfc95b9acf5425" providerId="LiveId" clId="{F661AA60-662C-44B5-BD56-FC5F827BF647}" dt="2022-10-02T17:28:36.754" v="2554" actId="1076"/>
          <ac:picMkLst>
            <pc:docMk/>
            <pc:sldMk cId="398597388" sldId="262"/>
            <ac:picMk id="1026" creationId="{D2CC8AB3-AADC-9E92-2487-EAC03E628E40}"/>
          </ac:picMkLst>
        </pc:picChg>
        <pc:cxnChg chg="add mod">
          <ac:chgData name="Alex Kou" userId="7ddfc95b9acf5425" providerId="LiveId" clId="{F661AA60-662C-44B5-BD56-FC5F827BF647}" dt="2022-10-02T18:03:14.139" v="2856" actId="1582"/>
          <ac:cxnSpMkLst>
            <pc:docMk/>
            <pc:sldMk cId="398597388" sldId="262"/>
            <ac:cxnSpMk id="21" creationId="{29084B7D-B64D-620B-D466-F61A98DF2372}"/>
          </ac:cxnSpMkLst>
        </pc:cxnChg>
        <pc:cxnChg chg="add mod">
          <ac:chgData name="Alex Kou" userId="7ddfc95b9acf5425" providerId="LiveId" clId="{F661AA60-662C-44B5-BD56-FC5F827BF647}" dt="2022-10-02T18:04:15.029" v="2888" actId="14100"/>
          <ac:cxnSpMkLst>
            <pc:docMk/>
            <pc:sldMk cId="398597388" sldId="262"/>
            <ac:cxnSpMk id="22" creationId="{6283762F-810D-9769-FE50-B47F2E3DEDF1}"/>
          </ac:cxnSpMkLst>
        </pc:cxnChg>
        <pc:cxnChg chg="add mod">
          <ac:chgData name="Alex Kou" userId="7ddfc95b9acf5425" providerId="LiveId" clId="{F661AA60-662C-44B5-BD56-FC5F827BF647}" dt="2022-10-02T18:05:05.107" v="2894" actId="14100"/>
          <ac:cxnSpMkLst>
            <pc:docMk/>
            <pc:sldMk cId="398597388" sldId="262"/>
            <ac:cxnSpMk id="26" creationId="{05BDFCAC-A727-35D5-C2EE-9B1BBD432C86}"/>
          </ac:cxnSpMkLst>
        </pc:cxnChg>
        <pc:cxnChg chg="add mod">
          <ac:chgData name="Alex Kou" userId="7ddfc95b9acf5425" providerId="LiveId" clId="{F661AA60-662C-44B5-BD56-FC5F827BF647}" dt="2022-10-02T18:05:31.634" v="2897" actId="1582"/>
          <ac:cxnSpMkLst>
            <pc:docMk/>
            <pc:sldMk cId="398597388" sldId="262"/>
            <ac:cxnSpMk id="30" creationId="{EFA4120D-41C7-D400-0AF1-963E81361CE6}"/>
          </ac:cxnSpMkLst>
        </pc:cxnChg>
        <pc:cxnChg chg="add mod">
          <ac:chgData name="Alex Kou" userId="7ddfc95b9acf5425" providerId="LiveId" clId="{F661AA60-662C-44B5-BD56-FC5F827BF647}" dt="2022-10-02T18:06:16.115" v="2901" actId="1582"/>
          <ac:cxnSpMkLst>
            <pc:docMk/>
            <pc:sldMk cId="398597388" sldId="262"/>
            <ac:cxnSpMk id="32" creationId="{DA8D86D0-7BF1-28FE-3FF1-6D78D4A5D7C1}"/>
          </ac:cxnSpMkLst>
        </pc:cxnChg>
        <pc:cxnChg chg="add mod">
          <ac:chgData name="Alex Kou" userId="7ddfc95b9acf5425" providerId="LiveId" clId="{F661AA60-662C-44B5-BD56-FC5F827BF647}" dt="2022-10-02T18:06:49.803" v="2905" actId="1582"/>
          <ac:cxnSpMkLst>
            <pc:docMk/>
            <pc:sldMk cId="398597388" sldId="262"/>
            <ac:cxnSpMk id="34" creationId="{06507E8A-BC61-01FE-2A8B-CE3415482923}"/>
          </ac:cxnSpMkLst>
        </pc:cxnChg>
        <pc:cxnChg chg="add mod">
          <ac:chgData name="Alex Kou" userId="7ddfc95b9acf5425" providerId="LiveId" clId="{F661AA60-662C-44B5-BD56-FC5F827BF647}" dt="2022-10-02T18:07:21.229" v="2909" actId="14100"/>
          <ac:cxnSpMkLst>
            <pc:docMk/>
            <pc:sldMk cId="398597388" sldId="262"/>
            <ac:cxnSpMk id="36" creationId="{4CAE2631-1D23-A16D-1228-0C1CD247AF7A}"/>
          </ac:cxnSpMkLst>
        </pc:cxnChg>
      </pc:sldChg>
      <pc:sldChg chg="addSp delSp modSp new add del mod ord">
        <pc:chgData name="Alex Kou" userId="7ddfc95b9acf5425" providerId="LiveId" clId="{F661AA60-662C-44B5-BD56-FC5F827BF647}" dt="2022-10-02T17:57:34.742" v="2810" actId="47"/>
        <pc:sldMkLst>
          <pc:docMk/>
          <pc:sldMk cId="3392794888" sldId="263"/>
        </pc:sldMkLst>
        <pc:spChg chg="mod">
          <ac:chgData name="Alex Kou" userId="7ddfc95b9acf5425" providerId="LiveId" clId="{F661AA60-662C-44B5-BD56-FC5F827BF647}" dt="2022-10-01T08:49:04.953" v="350" actId="404"/>
          <ac:spMkLst>
            <pc:docMk/>
            <pc:sldMk cId="3392794888" sldId="263"/>
            <ac:spMk id="2" creationId="{DE65164A-2761-206C-C631-5BD7B30C69BC}"/>
          </ac:spMkLst>
        </pc:spChg>
        <pc:spChg chg="del mod">
          <ac:chgData name="Alex Kou" userId="7ddfc95b9acf5425" providerId="LiveId" clId="{F661AA60-662C-44B5-BD56-FC5F827BF647}" dt="2022-10-01T08:52:15.784" v="501" actId="478"/>
          <ac:spMkLst>
            <pc:docMk/>
            <pc:sldMk cId="3392794888" sldId="263"/>
            <ac:spMk id="3" creationId="{C9BEE8A1-F63E-AD8B-F79C-C83A817C08E1}"/>
          </ac:spMkLst>
        </pc:spChg>
        <pc:spChg chg="add del mod">
          <ac:chgData name="Alex Kou" userId="7ddfc95b9acf5425" providerId="LiveId" clId="{F661AA60-662C-44B5-BD56-FC5F827BF647}" dt="2022-10-01T13:26:25.230" v="1900" actId="478"/>
          <ac:spMkLst>
            <pc:docMk/>
            <pc:sldMk cId="3392794888" sldId="263"/>
            <ac:spMk id="3" creationId="{CF5937F7-DC35-10A9-57AB-1C38360B1CCC}"/>
          </ac:spMkLst>
        </pc:spChg>
        <pc:spChg chg="add mod">
          <ac:chgData name="Alex Kou" userId="7ddfc95b9acf5425" providerId="LiveId" clId="{F661AA60-662C-44B5-BD56-FC5F827BF647}" dt="2022-10-01T09:08:09.271" v="891" actId="27636"/>
          <ac:spMkLst>
            <pc:docMk/>
            <pc:sldMk cId="3392794888" sldId="263"/>
            <ac:spMk id="5" creationId="{1AB19E90-0003-8ED8-670D-366F0346935E}"/>
          </ac:spMkLst>
        </pc:spChg>
        <pc:graphicFrameChg chg="add mod">
          <ac:chgData name="Alex Kou" userId="7ddfc95b9acf5425" providerId="LiveId" clId="{F661AA60-662C-44B5-BD56-FC5F827BF647}" dt="2022-10-01T13:35:28.437" v="1935"/>
          <ac:graphicFrameMkLst>
            <pc:docMk/>
            <pc:sldMk cId="3392794888" sldId="263"/>
            <ac:graphicFrameMk id="8" creationId="{27356B8A-D271-3A12-77F3-072F0F92237F}"/>
          </ac:graphicFrameMkLst>
        </pc:graphicFrameChg>
        <pc:picChg chg="add mod">
          <ac:chgData name="Alex Kou" userId="7ddfc95b9acf5425" providerId="LiveId" clId="{F661AA60-662C-44B5-BD56-FC5F827BF647}" dt="2022-10-01T12:41:41.448" v="1811" actId="1076"/>
          <ac:picMkLst>
            <pc:docMk/>
            <pc:sldMk cId="3392794888" sldId="263"/>
            <ac:picMk id="4" creationId="{3666FED0-E213-0B4B-75F2-CBC56E840F1B}"/>
          </ac:picMkLst>
        </pc:picChg>
      </pc:sldChg>
      <pc:sldChg chg="addSp delSp modSp new mod setBg delAnim modAnim">
        <pc:chgData name="Alex Kou" userId="7ddfc95b9acf5425" providerId="LiveId" clId="{F661AA60-662C-44B5-BD56-FC5F827BF647}" dt="2022-10-02T17:48:09.688" v="2667" actId="1076"/>
        <pc:sldMkLst>
          <pc:docMk/>
          <pc:sldMk cId="277251963" sldId="264"/>
        </pc:sldMkLst>
        <pc:spChg chg="mod">
          <ac:chgData name="Alex Kou" userId="7ddfc95b9acf5425" providerId="LiveId" clId="{F661AA60-662C-44B5-BD56-FC5F827BF647}" dt="2022-10-01T13:42:22.689" v="2024" actId="26606"/>
          <ac:spMkLst>
            <pc:docMk/>
            <pc:sldMk cId="277251963" sldId="264"/>
            <ac:spMk id="2" creationId="{00A32B2A-3B22-570E-4102-05FC2ACC4E87}"/>
          </ac:spMkLst>
        </pc:spChg>
        <pc:spChg chg="mod ord">
          <ac:chgData name="Alex Kou" userId="7ddfc95b9acf5425" providerId="LiveId" clId="{F661AA60-662C-44B5-BD56-FC5F827BF647}" dt="2022-10-02T17:47:51.603" v="2665" actId="1076"/>
          <ac:spMkLst>
            <pc:docMk/>
            <pc:sldMk cId="277251963" sldId="264"/>
            <ac:spMk id="3" creationId="{61680A66-CBA4-44AC-8AAC-C841F21B4B7B}"/>
          </ac:spMkLst>
        </pc:spChg>
        <pc:spChg chg="add del">
          <ac:chgData name="Alex Kou" userId="7ddfc95b9acf5425" providerId="LiveId" clId="{F661AA60-662C-44B5-BD56-FC5F827BF647}" dt="2022-10-01T13:23:51.711" v="1888" actId="478"/>
          <ac:spMkLst>
            <pc:docMk/>
            <pc:sldMk cId="277251963" sldId="264"/>
            <ac:spMk id="4" creationId="{28722247-3BE4-641E-20D9-2AD764937B31}"/>
          </ac:spMkLst>
        </pc:spChg>
        <pc:spChg chg="add del mod">
          <ac:chgData name="Alex Kou" userId="7ddfc95b9acf5425" providerId="LiveId" clId="{F661AA60-662C-44B5-BD56-FC5F827BF647}" dt="2022-10-01T13:24:49.797" v="1891" actId="478"/>
          <ac:spMkLst>
            <pc:docMk/>
            <pc:sldMk cId="277251963" sldId="264"/>
            <ac:spMk id="6" creationId="{91ACC22F-829A-973C-21E0-EF8E9D87FE78}"/>
          </ac:spMkLst>
        </pc:spChg>
        <pc:spChg chg="add del">
          <ac:chgData name="Alex Kou" userId="7ddfc95b9acf5425" providerId="LiveId" clId="{F661AA60-662C-44B5-BD56-FC5F827BF647}" dt="2022-10-01T11:57:29.013" v="964" actId="22"/>
          <ac:spMkLst>
            <pc:docMk/>
            <pc:sldMk cId="277251963" sldId="264"/>
            <ac:spMk id="10" creationId="{17A9D48A-FDB6-1E87-4894-DFE559513A43}"/>
          </ac:spMkLst>
        </pc:spChg>
        <pc:spChg chg="add del">
          <ac:chgData name="Alex Kou" userId="7ddfc95b9acf5425" providerId="LiveId" clId="{F661AA60-662C-44B5-BD56-FC5F827BF647}" dt="2022-10-01T11:57:41.164" v="971" actId="22"/>
          <ac:spMkLst>
            <pc:docMk/>
            <pc:sldMk cId="277251963" sldId="264"/>
            <ac:spMk id="12" creationId="{48D320DD-C5E8-CAB9-886A-20AFE358A9E4}"/>
          </ac:spMkLst>
        </pc:spChg>
        <pc:spChg chg="add del mod">
          <ac:chgData name="Alex Kou" userId="7ddfc95b9acf5425" providerId="LiveId" clId="{F661AA60-662C-44B5-BD56-FC5F827BF647}" dt="2022-10-01T12:01:51.270" v="986"/>
          <ac:spMkLst>
            <pc:docMk/>
            <pc:sldMk cId="277251963" sldId="264"/>
            <ac:spMk id="15" creationId="{E1766C42-ECB6-2869-322D-D8AF03C8064B}"/>
          </ac:spMkLst>
        </pc:spChg>
        <pc:spChg chg="add del mod">
          <ac:chgData name="Alex Kou" userId="7ddfc95b9acf5425" providerId="LiveId" clId="{F661AA60-662C-44B5-BD56-FC5F827BF647}" dt="2022-10-01T12:01:51.270" v="986"/>
          <ac:spMkLst>
            <pc:docMk/>
            <pc:sldMk cId="277251963" sldId="264"/>
            <ac:spMk id="16" creationId="{048D55D4-7F80-BD1B-97DC-1F10669D2439}"/>
          </ac:spMkLst>
        </pc:spChg>
        <pc:spChg chg="add del">
          <ac:chgData name="Alex Kou" userId="7ddfc95b9acf5425" providerId="LiveId" clId="{F661AA60-662C-44B5-BD56-FC5F827BF647}" dt="2022-10-01T13:42:22.689" v="2024" actId="26606"/>
          <ac:spMkLst>
            <pc:docMk/>
            <pc:sldMk cId="277251963" sldId="264"/>
            <ac:spMk id="20" creationId="{907EF6B7-1338-4443-8C46-6A318D952DFD}"/>
          </ac:spMkLst>
        </pc:spChg>
        <pc:spChg chg="add del">
          <ac:chgData name="Alex Kou" userId="7ddfc95b9acf5425" providerId="LiveId" clId="{F661AA60-662C-44B5-BD56-FC5F827BF647}" dt="2022-10-01T13:42:22.689" v="2024" actId="26606"/>
          <ac:spMkLst>
            <pc:docMk/>
            <pc:sldMk cId="277251963" sldId="264"/>
            <ac:spMk id="21" creationId="{DAAE4CDD-124C-4DCF-9584-B6033B545DD5}"/>
          </ac:spMkLst>
        </pc:spChg>
        <pc:spChg chg="add del">
          <ac:chgData name="Alex Kou" userId="7ddfc95b9acf5425" providerId="LiveId" clId="{F661AA60-662C-44B5-BD56-FC5F827BF647}" dt="2022-10-01T13:42:22.689" v="2024" actId="26606"/>
          <ac:spMkLst>
            <pc:docMk/>
            <pc:sldMk cId="277251963" sldId="264"/>
            <ac:spMk id="22" creationId="{081E4A58-353D-44AE-B2FC-2A74E2E400F7}"/>
          </ac:spMkLst>
        </pc:spChg>
        <pc:spChg chg="add del">
          <ac:chgData name="Alex Kou" userId="7ddfc95b9acf5425" providerId="LiveId" clId="{F661AA60-662C-44B5-BD56-FC5F827BF647}" dt="2022-10-01T13:36:09.676" v="1939" actId="26606"/>
          <ac:spMkLst>
            <pc:docMk/>
            <pc:sldMk cId="277251963" sldId="264"/>
            <ac:spMk id="23" creationId="{907EF6B7-1338-4443-8C46-6A318D952DFD}"/>
          </ac:spMkLst>
        </pc:spChg>
        <pc:spChg chg="add">
          <ac:chgData name="Alex Kou" userId="7ddfc95b9acf5425" providerId="LiveId" clId="{F661AA60-662C-44B5-BD56-FC5F827BF647}" dt="2022-10-01T13:42:22.689" v="2024" actId="26606"/>
          <ac:spMkLst>
            <pc:docMk/>
            <pc:sldMk cId="277251963" sldId="264"/>
            <ac:spMk id="24" creationId="{C4E4288A-DFC8-40A2-90E5-70E851A933AD}"/>
          </ac:spMkLst>
        </pc:spChg>
        <pc:spChg chg="add del">
          <ac:chgData name="Alex Kou" userId="7ddfc95b9acf5425" providerId="LiveId" clId="{F661AA60-662C-44B5-BD56-FC5F827BF647}" dt="2022-10-01T13:36:09.676" v="1939" actId="26606"/>
          <ac:spMkLst>
            <pc:docMk/>
            <pc:sldMk cId="277251963" sldId="264"/>
            <ac:spMk id="25" creationId="{DAAE4CDD-124C-4DCF-9584-B6033B545DD5}"/>
          </ac:spMkLst>
        </pc:spChg>
        <pc:spChg chg="add del">
          <ac:chgData name="Alex Kou" userId="7ddfc95b9acf5425" providerId="LiveId" clId="{F661AA60-662C-44B5-BD56-FC5F827BF647}" dt="2022-10-01T13:36:09.676" v="1939" actId="26606"/>
          <ac:spMkLst>
            <pc:docMk/>
            <pc:sldMk cId="277251963" sldId="264"/>
            <ac:spMk id="27" creationId="{081E4A58-353D-44AE-B2FC-2A74E2E400F7}"/>
          </ac:spMkLst>
        </pc:spChg>
        <pc:spChg chg="add">
          <ac:chgData name="Alex Kou" userId="7ddfc95b9acf5425" providerId="LiveId" clId="{F661AA60-662C-44B5-BD56-FC5F827BF647}" dt="2022-10-01T13:42:22.689" v="2024" actId="26606"/>
          <ac:spMkLst>
            <pc:docMk/>
            <pc:sldMk cId="277251963" sldId="264"/>
            <ac:spMk id="33" creationId="{BD2BFF02-DF78-4F07-B176-52514E13127D}"/>
          </ac:spMkLst>
        </pc:spChg>
        <pc:spChg chg="add">
          <ac:chgData name="Alex Kou" userId="7ddfc95b9acf5425" providerId="LiveId" clId="{F661AA60-662C-44B5-BD56-FC5F827BF647}" dt="2022-10-01T13:42:22.689" v="2024" actId="26606"/>
          <ac:spMkLst>
            <pc:docMk/>
            <pc:sldMk cId="277251963" sldId="264"/>
            <ac:spMk id="35" creationId="{0DB06EAB-7D8C-403A-86C5-B5FD79A13650}"/>
          </ac:spMkLst>
        </pc:spChg>
        <pc:grpChg chg="add">
          <ac:chgData name="Alex Kou" userId="7ddfc95b9acf5425" providerId="LiveId" clId="{F661AA60-662C-44B5-BD56-FC5F827BF647}" dt="2022-10-01T13:42:22.689" v="2024" actId="26606"/>
          <ac:grpSpMkLst>
            <pc:docMk/>
            <pc:sldMk cId="277251963" sldId="264"/>
            <ac:grpSpMk id="29" creationId="{B63C2D82-D4FA-4A37-BB01-1E7B21E4FF20}"/>
          </ac:grpSpMkLst>
        </pc:grpChg>
        <pc:picChg chg="add mod">
          <ac:chgData name="Alex Kou" userId="7ddfc95b9acf5425" providerId="LiveId" clId="{F661AA60-662C-44B5-BD56-FC5F827BF647}" dt="2022-10-02T17:48:09.688" v="2667" actId="1076"/>
          <ac:picMkLst>
            <pc:docMk/>
            <pc:sldMk cId="277251963" sldId="264"/>
            <ac:picMk id="4" creationId="{315FC391-24C4-1DCF-575D-E74F7AF198FC}"/>
          </ac:picMkLst>
        </pc:picChg>
        <pc:picChg chg="add mod">
          <ac:chgData name="Alex Kou" userId="7ddfc95b9acf5425" providerId="LiveId" clId="{F661AA60-662C-44B5-BD56-FC5F827BF647}" dt="2022-10-01T13:42:38.855" v="2029" actId="1076"/>
          <ac:picMkLst>
            <pc:docMk/>
            <pc:sldMk cId="277251963" sldId="264"/>
            <ac:picMk id="5" creationId="{88C8F82D-BB27-B65F-86B3-699C6585B69A}"/>
          </ac:picMkLst>
        </pc:picChg>
        <pc:picChg chg="add del mod">
          <ac:chgData name="Alex Kou" userId="7ddfc95b9acf5425" providerId="LiveId" clId="{F661AA60-662C-44B5-BD56-FC5F827BF647}" dt="2022-10-01T11:49:06.443" v="949" actId="478"/>
          <ac:picMkLst>
            <pc:docMk/>
            <pc:sldMk cId="277251963" sldId="264"/>
            <ac:picMk id="6" creationId="{C114C6DD-0FC4-D53A-4C12-5DD6B0BE9663}"/>
          </ac:picMkLst>
        </pc:picChg>
        <pc:picChg chg="add del mod">
          <ac:chgData name="Alex Kou" userId="7ddfc95b9acf5425" providerId="LiveId" clId="{F661AA60-662C-44B5-BD56-FC5F827BF647}" dt="2022-10-01T11:55:58.028" v="954" actId="478"/>
          <ac:picMkLst>
            <pc:docMk/>
            <pc:sldMk cId="277251963" sldId="264"/>
            <ac:picMk id="7" creationId="{A8DE485F-6F88-EE74-1D42-D16AEE85800F}"/>
          </ac:picMkLst>
        </pc:picChg>
        <pc:picChg chg="add del mod">
          <ac:chgData name="Alex Kou" userId="7ddfc95b9acf5425" providerId="LiveId" clId="{F661AA60-662C-44B5-BD56-FC5F827BF647}" dt="2022-10-01T11:56:16.769" v="956" actId="478"/>
          <ac:picMkLst>
            <pc:docMk/>
            <pc:sldMk cId="277251963" sldId="264"/>
            <ac:picMk id="8" creationId="{D3575DC8-3AA9-9A0B-8612-69AF3B8E7887}"/>
          </ac:picMkLst>
        </pc:picChg>
        <pc:picChg chg="add del mod">
          <ac:chgData name="Alex Kou" userId="7ddfc95b9acf5425" providerId="LiveId" clId="{F661AA60-662C-44B5-BD56-FC5F827BF647}" dt="2022-10-01T11:58:13.502" v="977" actId="478"/>
          <ac:picMkLst>
            <pc:docMk/>
            <pc:sldMk cId="277251963" sldId="264"/>
            <ac:picMk id="14" creationId="{2558A604-C4E6-8514-E4E8-DD3818E9D366}"/>
          </ac:picMkLst>
        </pc:picChg>
        <pc:picChg chg="add mod">
          <ac:chgData name="Alex Kou" userId="7ddfc95b9acf5425" providerId="LiveId" clId="{F661AA60-662C-44B5-BD56-FC5F827BF647}" dt="2022-10-01T13:42:58.738" v="2031" actId="14100"/>
          <ac:picMkLst>
            <pc:docMk/>
            <pc:sldMk cId="277251963" sldId="264"/>
            <ac:picMk id="18" creationId="{55B43321-4D8F-DCD9-E471-F9EBFA575C91}"/>
          </ac:picMkLst>
        </pc:picChg>
      </pc:sldChg>
      <pc:sldChg chg="addSp delSp modSp new mod ord">
        <pc:chgData name="Alex Kou" userId="7ddfc95b9acf5425" providerId="LiveId" clId="{F661AA60-662C-44B5-BD56-FC5F827BF647}" dt="2022-10-01T13:39:03.691" v="2019" actId="26606"/>
        <pc:sldMkLst>
          <pc:docMk/>
          <pc:sldMk cId="1060176786" sldId="265"/>
        </pc:sldMkLst>
        <pc:spChg chg="mod">
          <ac:chgData name="Alex Kou" userId="7ddfc95b9acf5425" providerId="LiveId" clId="{F661AA60-662C-44B5-BD56-FC5F827BF647}" dt="2022-10-01T12:13:56.301" v="1022" actId="113"/>
          <ac:spMkLst>
            <pc:docMk/>
            <pc:sldMk cId="1060176786" sldId="265"/>
            <ac:spMk id="2" creationId="{0268AE90-C4C3-FB7B-C759-4B352774BF23}"/>
          </ac:spMkLst>
        </pc:spChg>
        <pc:spChg chg="add del mod">
          <ac:chgData name="Alex Kou" userId="7ddfc95b9acf5425" providerId="LiveId" clId="{F661AA60-662C-44B5-BD56-FC5F827BF647}" dt="2022-10-01T13:39:03.691" v="2019" actId="26606"/>
          <ac:spMkLst>
            <pc:docMk/>
            <pc:sldMk cId="1060176786" sldId="265"/>
            <ac:spMk id="3" creationId="{450A5D9E-D506-C82F-8B7B-724CD8D7F467}"/>
          </ac:spMkLst>
        </pc:spChg>
        <pc:graphicFrameChg chg="add">
          <ac:chgData name="Alex Kou" userId="7ddfc95b9acf5425" providerId="LiveId" clId="{F661AA60-662C-44B5-BD56-FC5F827BF647}" dt="2022-10-01T13:39:03.691" v="2019" actId="26606"/>
          <ac:graphicFrameMkLst>
            <pc:docMk/>
            <pc:sldMk cId="1060176786" sldId="265"/>
            <ac:graphicFrameMk id="11" creationId="{5BF52494-D013-EB68-A8E8-061DA36FA9A4}"/>
          </ac:graphicFrameMkLst>
        </pc:graphicFrameChg>
        <pc:picChg chg="add del mod">
          <ac:chgData name="Alex Kou" userId="7ddfc95b9acf5425" providerId="LiveId" clId="{F661AA60-662C-44B5-BD56-FC5F827BF647}" dt="2022-10-01T12:12:22.155" v="1013" actId="931"/>
          <ac:picMkLst>
            <pc:docMk/>
            <pc:sldMk cId="1060176786" sldId="265"/>
            <ac:picMk id="5" creationId="{D648C352-D6BC-D45B-74DD-E87F62F73468}"/>
          </ac:picMkLst>
        </pc:picChg>
        <pc:picChg chg="add del mod">
          <ac:chgData name="Alex Kou" userId="7ddfc95b9acf5425" providerId="LiveId" clId="{F661AA60-662C-44B5-BD56-FC5F827BF647}" dt="2022-10-01T12:12:22.155" v="1013" actId="931"/>
          <ac:picMkLst>
            <pc:docMk/>
            <pc:sldMk cId="1060176786" sldId="265"/>
            <ac:picMk id="7" creationId="{2AD684D6-8A3F-3BD4-2988-F3E2F10898E1}"/>
          </ac:picMkLst>
        </pc:picChg>
        <pc:picChg chg="add mod">
          <ac:chgData name="Alex Kou" userId="7ddfc95b9acf5425" providerId="LiveId" clId="{F661AA60-662C-44B5-BD56-FC5F827BF647}" dt="2022-10-01T12:42:57.920" v="1818" actId="1076"/>
          <ac:picMkLst>
            <pc:docMk/>
            <pc:sldMk cId="1060176786" sldId="265"/>
            <ac:picMk id="9" creationId="{CEE37EE4-78A9-20DB-D4E3-9A64BFC7B441}"/>
          </ac:picMkLst>
        </pc:picChg>
      </pc:sldChg>
      <pc:sldChg chg="addSp delSp modSp new mod setBg">
        <pc:chgData name="Alex Kou" userId="7ddfc95b9acf5425" providerId="LiveId" clId="{F661AA60-662C-44B5-BD56-FC5F827BF647}" dt="2022-10-02T17:29:13.990" v="2556" actId="20577"/>
        <pc:sldMkLst>
          <pc:docMk/>
          <pc:sldMk cId="750292095" sldId="266"/>
        </pc:sldMkLst>
        <pc:spChg chg="mod">
          <ac:chgData name="Alex Kou" userId="7ddfc95b9acf5425" providerId="LiveId" clId="{F661AA60-662C-44B5-BD56-FC5F827BF647}" dt="2022-10-01T13:39:12.129" v="2020" actId="26606"/>
          <ac:spMkLst>
            <pc:docMk/>
            <pc:sldMk cId="750292095" sldId="266"/>
            <ac:spMk id="2" creationId="{6F171381-0506-5817-D377-BAFD627EC003}"/>
          </ac:spMkLst>
        </pc:spChg>
        <pc:spChg chg="mod">
          <ac:chgData name="Alex Kou" userId="7ddfc95b9acf5425" providerId="LiveId" clId="{F661AA60-662C-44B5-BD56-FC5F827BF647}" dt="2022-10-02T17:29:13.990" v="2556" actId="20577"/>
          <ac:spMkLst>
            <pc:docMk/>
            <pc:sldMk cId="750292095" sldId="266"/>
            <ac:spMk id="3" creationId="{51224317-DE3B-862A-6831-41EA2092AF7F}"/>
          </ac:spMkLst>
        </pc:spChg>
        <pc:spChg chg="add">
          <ac:chgData name="Alex Kou" userId="7ddfc95b9acf5425" providerId="LiveId" clId="{F661AA60-662C-44B5-BD56-FC5F827BF647}" dt="2022-10-01T13:39:12.129" v="2020" actId="26606"/>
          <ac:spMkLst>
            <pc:docMk/>
            <pc:sldMk cId="750292095" sldId="266"/>
            <ac:spMk id="12" creationId="{5E39A796-BE83-48B1-B33F-35C4A32AAB57}"/>
          </ac:spMkLst>
        </pc:spChg>
        <pc:spChg chg="add">
          <ac:chgData name="Alex Kou" userId="7ddfc95b9acf5425" providerId="LiveId" clId="{F661AA60-662C-44B5-BD56-FC5F827BF647}" dt="2022-10-01T13:39:12.129" v="2020" actId="26606"/>
          <ac:spMkLst>
            <pc:docMk/>
            <pc:sldMk cId="750292095" sldId="266"/>
            <ac:spMk id="14" creationId="{72F84B47-E267-4194-8194-831DB7B5547F}"/>
          </ac:spMkLst>
        </pc:spChg>
        <pc:picChg chg="add mod">
          <ac:chgData name="Alex Kou" userId="7ddfc95b9acf5425" providerId="LiveId" clId="{F661AA60-662C-44B5-BD56-FC5F827BF647}" dt="2022-10-02T09:10:37.317" v="2537" actId="1076"/>
          <ac:picMkLst>
            <pc:docMk/>
            <pc:sldMk cId="750292095" sldId="266"/>
            <ac:picMk id="4" creationId="{BC2ACC91-6748-E7A4-CE69-33CFACCA54CE}"/>
          </ac:picMkLst>
        </pc:picChg>
        <pc:picChg chg="add mod">
          <ac:chgData name="Alex Kou" userId="7ddfc95b9acf5425" providerId="LiveId" clId="{F661AA60-662C-44B5-BD56-FC5F827BF647}" dt="2022-10-01T13:39:12.129" v="2020" actId="26606"/>
          <ac:picMkLst>
            <pc:docMk/>
            <pc:sldMk cId="750292095" sldId="266"/>
            <ac:picMk id="5" creationId="{64A3201F-2CB9-B1C5-8121-3EB62729B1F7}"/>
          </ac:picMkLst>
        </pc:picChg>
        <pc:picChg chg="add del mod">
          <ac:chgData name="Alex Kou" userId="7ddfc95b9acf5425" providerId="LiveId" clId="{F661AA60-662C-44B5-BD56-FC5F827BF647}" dt="2022-10-02T09:05:28.971" v="2524" actId="478"/>
          <ac:picMkLst>
            <pc:docMk/>
            <pc:sldMk cId="750292095" sldId="266"/>
            <ac:picMk id="7" creationId="{DE066127-3958-77A9-8ED8-4A379CDF464F}"/>
          </ac:picMkLst>
        </pc:picChg>
        <pc:picChg chg="add mod">
          <ac:chgData name="Alex Kou" userId="7ddfc95b9acf5425" providerId="LiveId" clId="{F661AA60-662C-44B5-BD56-FC5F827BF647}" dt="2022-10-02T09:10:35.110" v="2536" actId="1076"/>
          <ac:picMkLst>
            <pc:docMk/>
            <pc:sldMk cId="750292095" sldId="266"/>
            <ac:picMk id="8" creationId="{A634637B-63F1-8D65-B3DC-0FCE86A56ADE}"/>
          </ac:picMkLst>
        </pc:picChg>
        <pc:cxnChg chg="add mod">
          <ac:chgData name="Alex Kou" userId="7ddfc95b9acf5425" providerId="LiveId" clId="{F661AA60-662C-44B5-BD56-FC5F827BF647}" dt="2022-10-02T09:11:48.072" v="2544" actId="13822"/>
          <ac:cxnSpMkLst>
            <pc:docMk/>
            <pc:sldMk cId="750292095" sldId="266"/>
            <ac:cxnSpMk id="10" creationId="{49D9513A-9F8C-0A1B-0983-DA80FD1D54D6}"/>
          </ac:cxnSpMkLst>
        </pc:cxnChg>
        <pc:cxnChg chg="add mod">
          <ac:chgData name="Alex Kou" userId="7ddfc95b9acf5425" providerId="LiveId" clId="{F661AA60-662C-44B5-BD56-FC5F827BF647}" dt="2022-10-02T09:12:06.863" v="2550" actId="14100"/>
          <ac:cxnSpMkLst>
            <pc:docMk/>
            <pc:sldMk cId="750292095" sldId="266"/>
            <ac:cxnSpMk id="16" creationId="{D05ECB54-E48B-ED19-C4AE-3B566118F0D1}"/>
          </ac:cxnSpMkLst>
        </pc:cxnChg>
      </pc:sldChg>
      <pc:sldChg chg="addSp delSp modSp new mod ord">
        <pc:chgData name="Alex Kou" userId="7ddfc95b9acf5425" providerId="LiveId" clId="{F661AA60-662C-44B5-BD56-FC5F827BF647}" dt="2022-10-02T18:14:00.531" v="2925" actId="1076"/>
        <pc:sldMkLst>
          <pc:docMk/>
          <pc:sldMk cId="2425146120" sldId="267"/>
        </pc:sldMkLst>
        <pc:spChg chg="del mod">
          <ac:chgData name="Alex Kou" userId="7ddfc95b9acf5425" providerId="LiveId" clId="{F661AA60-662C-44B5-BD56-FC5F827BF647}" dt="2022-10-01T12:30:04.977" v="1300" actId="478"/>
          <ac:spMkLst>
            <pc:docMk/>
            <pc:sldMk cId="2425146120" sldId="267"/>
            <ac:spMk id="2" creationId="{036E7202-0099-F7C3-7126-AF178949B7C9}"/>
          </ac:spMkLst>
        </pc:spChg>
        <pc:spChg chg="del">
          <ac:chgData name="Alex Kou" userId="7ddfc95b9acf5425" providerId="LiveId" clId="{F661AA60-662C-44B5-BD56-FC5F827BF647}" dt="2022-10-01T12:30:11.311" v="1304" actId="478"/>
          <ac:spMkLst>
            <pc:docMk/>
            <pc:sldMk cId="2425146120" sldId="267"/>
            <ac:spMk id="3" creationId="{6EBC3826-FC47-B8B2-5EFE-5AE899098CA5}"/>
          </ac:spMkLst>
        </pc:spChg>
        <pc:spChg chg="add del mod">
          <ac:chgData name="Alex Kou" userId="7ddfc95b9acf5425" providerId="LiveId" clId="{F661AA60-662C-44B5-BD56-FC5F827BF647}" dt="2022-10-01T12:30:08.849" v="1303" actId="478"/>
          <ac:spMkLst>
            <pc:docMk/>
            <pc:sldMk cId="2425146120" sldId="267"/>
            <ac:spMk id="5" creationId="{0ECF6379-F07E-5492-249A-C0DD712B3CD1}"/>
          </ac:spMkLst>
        </pc:spChg>
        <pc:spChg chg="add del mod">
          <ac:chgData name="Alex Kou" userId="7ddfc95b9acf5425" providerId="LiveId" clId="{F661AA60-662C-44B5-BD56-FC5F827BF647}" dt="2022-10-01T13:43:54.593" v="2233" actId="478"/>
          <ac:spMkLst>
            <pc:docMk/>
            <pc:sldMk cId="2425146120" sldId="267"/>
            <ac:spMk id="8" creationId="{BB9E84EB-CFE3-E113-C9DD-05CC9410E591}"/>
          </ac:spMkLst>
        </pc:spChg>
        <pc:spChg chg="add mod">
          <ac:chgData name="Alex Kou" userId="7ddfc95b9acf5425" providerId="LiveId" clId="{F661AA60-662C-44B5-BD56-FC5F827BF647}" dt="2022-10-01T12:33:42.276" v="1539" actId="1076"/>
          <ac:spMkLst>
            <pc:docMk/>
            <pc:sldMk cId="2425146120" sldId="267"/>
            <ac:spMk id="13" creationId="{E9610544-3FDE-4064-1F96-96C4C50AD27D}"/>
          </ac:spMkLst>
        </pc:spChg>
        <pc:spChg chg="add mod">
          <ac:chgData name="Alex Kou" userId="7ddfc95b9acf5425" providerId="LiveId" clId="{F661AA60-662C-44B5-BD56-FC5F827BF647}" dt="2022-10-02T18:14:00.531" v="2925" actId="1076"/>
          <ac:spMkLst>
            <pc:docMk/>
            <pc:sldMk cId="2425146120" sldId="267"/>
            <ac:spMk id="15" creationId="{B6B22660-5857-CFB9-7E7C-AA42675AC3C8}"/>
          </ac:spMkLst>
        </pc:spChg>
        <pc:picChg chg="add del mod">
          <ac:chgData name="Alex Kou" userId="7ddfc95b9acf5425" providerId="LiveId" clId="{F661AA60-662C-44B5-BD56-FC5F827BF647}" dt="2022-10-01T13:34:04.657" v="1924" actId="478"/>
          <ac:picMkLst>
            <pc:docMk/>
            <pc:sldMk cId="2425146120" sldId="267"/>
            <ac:picMk id="3" creationId="{3B78F701-8A2D-B98D-E37F-4F89A117C4C2}"/>
          </ac:picMkLst>
        </pc:picChg>
        <pc:picChg chg="add mod">
          <ac:chgData name="Alex Kou" userId="7ddfc95b9acf5425" providerId="LiveId" clId="{F661AA60-662C-44B5-BD56-FC5F827BF647}" dt="2022-10-01T13:25:34.217" v="1896" actId="1076"/>
          <ac:picMkLst>
            <pc:docMk/>
            <pc:sldMk cId="2425146120" sldId="267"/>
            <ac:picMk id="5" creationId="{DF894383-3F2E-FB60-4A63-CBEEF05E85F8}"/>
          </ac:picMkLst>
        </pc:picChg>
        <pc:picChg chg="add mod">
          <ac:chgData name="Alex Kou" userId="7ddfc95b9acf5425" providerId="LiveId" clId="{F661AA60-662C-44B5-BD56-FC5F827BF647}" dt="2022-10-01T13:25:40.338" v="1897" actId="1076"/>
          <ac:picMkLst>
            <pc:docMk/>
            <pc:sldMk cId="2425146120" sldId="267"/>
            <ac:picMk id="7" creationId="{7ABB677D-D658-991C-DDF0-D1DA2954380F}"/>
          </ac:picMkLst>
        </pc:picChg>
        <pc:picChg chg="add mod">
          <ac:chgData name="Alex Kou" userId="7ddfc95b9acf5425" providerId="LiveId" clId="{F661AA60-662C-44B5-BD56-FC5F827BF647}" dt="2022-10-01T12:33:42.276" v="1539" actId="1076"/>
          <ac:picMkLst>
            <pc:docMk/>
            <pc:sldMk cId="2425146120" sldId="267"/>
            <ac:picMk id="9" creationId="{C725B10D-C2DA-0B6E-BB60-B3D1667DB566}"/>
          </ac:picMkLst>
        </pc:picChg>
        <pc:picChg chg="add mod">
          <ac:chgData name="Alex Kou" userId="7ddfc95b9acf5425" providerId="LiveId" clId="{F661AA60-662C-44B5-BD56-FC5F827BF647}" dt="2022-10-01T12:33:42.276" v="1539" actId="1076"/>
          <ac:picMkLst>
            <pc:docMk/>
            <pc:sldMk cId="2425146120" sldId="267"/>
            <ac:picMk id="11" creationId="{4EB07C89-FD8D-C96B-99D5-B2275BEF156C}"/>
          </ac:picMkLst>
        </pc:picChg>
      </pc:sldChg>
      <pc:sldChg chg="delSp modSp new del mod">
        <pc:chgData name="Alex Kou" userId="7ddfc95b9acf5425" providerId="LiveId" clId="{F661AA60-662C-44B5-BD56-FC5F827BF647}" dt="2022-10-01T13:10:33.470" v="1862" actId="2696"/>
        <pc:sldMkLst>
          <pc:docMk/>
          <pc:sldMk cId="3212993401" sldId="268"/>
        </pc:sldMkLst>
        <pc:spChg chg="del mod">
          <ac:chgData name="Alex Kou" userId="7ddfc95b9acf5425" providerId="LiveId" clId="{F661AA60-662C-44B5-BD56-FC5F827BF647}" dt="2022-10-01T13:09:24.816" v="1843" actId="478"/>
          <ac:spMkLst>
            <pc:docMk/>
            <pc:sldMk cId="3212993401" sldId="268"/>
            <ac:spMk id="2" creationId="{A5238024-0CAE-9F88-ED50-B294F653F8AD}"/>
          </ac:spMkLst>
        </pc:spChg>
        <pc:spChg chg="del">
          <ac:chgData name="Alex Kou" userId="7ddfc95b9acf5425" providerId="LiveId" clId="{F661AA60-662C-44B5-BD56-FC5F827BF647}" dt="2022-10-01T13:09:28.229" v="1844" actId="478"/>
          <ac:spMkLst>
            <pc:docMk/>
            <pc:sldMk cId="3212993401" sldId="268"/>
            <ac:spMk id="3" creationId="{3B5D1DF7-B14D-828A-C396-FF1681B4C7F5}"/>
          </ac:spMkLst>
        </pc:spChg>
      </pc:sldChg>
      <pc:sldChg chg="addSp delSp modSp new mod setBg">
        <pc:chgData name="Alex Kou" userId="7ddfc95b9acf5425" providerId="LiveId" clId="{F661AA60-662C-44B5-BD56-FC5F827BF647}" dt="2022-10-02T09:10:48.871" v="2538" actId="1076"/>
        <pc:sldMkLst>
          <pc:docMk/>
          <pc:sldMk cId="3978828131" sldId="268"/>
        </pc:sldMkLst>
        <pc:spChg chg="mod">
          <ac:chgData name="Alex Kou" userId="7ddfc95b9acf5425" providerId="LiveId" clId="{F661AA60-662C-44B5-BD56-FC5F827BF647}" dt="2022-10-01T14:18:38.095" v="2297" actId="1076"/>
          <ac:spMkLst>
            <pc:docMk/>
            <pc:sldMk cId="3978828131" sldId="268"/>
            <ac:spMk id="2" creationId="{0BB68250-601E-2B66-E09C-632D36B52DFB}"/>
          </ac:spMkLst>
        </pc:spChg>
        <pc:spChg chg="mod">
          <ac:chgData name="Alex Kou" userId="7ddfc95b9acf5425" providerId="LiveId" clId="{F661AA60-662C-44B5-BD56-FC5F827BF647}" dt="2022-10-01T14:19:01.810" v="2304" actId="27636"/>
          <ac:spMkLst>
            <pc:docMk/>
            <pc:sldMk cId="3978828131" sldId="268"/>
            <ac:spMk id="3" creationId="{ED2ECAA4-5D04-B46B-06A2-07D3D1CDC888}"/>
          </ac:spMkLst>
        </pc:spChg>
        <pc:spChg chg="add">
          <ac:chgData name="Alex Kou" userId="7ddfc95b9acf5425" providerId="LiveId" clId="{F661AA60-662C-44B5-BD56-FC5F827BF647}" dt="2022-10-01T14:17:09.428" v="2269" actId="26606"/>
          <ac:spMkLst>
            <pc:docMk/>
            <pc:sldMk cId="3978828131" sldId="268"/>
            <ac:spMk id="10" creationId="{5E39A796-BE83-48B1-B33F-35C4A32AAB57}"/>
          </ac:spMkLst>
        </pc:spChg>
        <pc:spChg chg="add">
          <ac:chgData name="Alex Kou" userId="7ddfc95b9acf5425" providerId="LiveId" clId="{F661AA60-662C-44B5-BD56-FC5F827BF647}" dt="2022-10-01T14:17:09.428" v="2269" actId="26606"/>
          <ac:spMkLst>
            <pc:docMk/>
            <pc:sldMk cId="3978828131" sldId="268"/>
            <ac:spMk id="12" creationId="{72F84B47-E267-4194-8194-831DB7B5547F}"/>
          </ac:spMkLst>
        </pc:spChg>
        <pc:grpChg chg="del mod">
          <ac:chgData name="Alex Kou" userId="7ddfc95b9acf5425" providerId="LiveId" clId="{F661AA60-662C-44B5-BD56-FC5F827BF647}" dt="2022-10-01T14:20:16.822" v="2310" actId="478"/>
          <ac:grpSpMkLst>
            <pc:docMk/>
            <pc:sldMk cId="3978828131" sldId="268"/>
            <ac:grpSpMk id="9" creationId="{777B28EB-F411-D354-FAE4-70BD4DCECDE1}"/>
          </ac:grpSpMkLst>
        </pc:grpChg>
        <pc:grpChg chg="add del mod">
          <ac:chgData name="Alex Kou" userId="7ddfc95b9acf5425" providerId="LiveId" clId="{F661AA60-662C-44B5-BD56-FC5F827BF647}" dt="2022-10-01T14:22:45.971" v="2329"/>
          <ac:grpSpMkLst>
            <pc:docMk/>
            <pc:sldMk cId="3978828131" sldId="268"/>
            <ac:grpSpMk id="19" creationId="{93BBDDFB-4BCD-AFBF-1A3E-0EAAB841E060}"/>
          </ac:grpSpMkLst>
        </pc:grpChg>
        <pc:grpChg chg="mod">
          <ac:chgData name="Alex Kou" userId="7ddfc95b9acf5425" providerId="LiveId" clId="{F661AA60-662C-44B5-BD56-FC5F827BF647}" dt="2022-10-01T14:22:45.175" v="2326"/>
          <ac:grpSpMkLst>
            <pc:docMk/>
            <pc:sldMk cId="3978828131" sldId="268"/>
            <ac:grpSpMk id="22" creationId="{05E67E09-D10B-FF9A-E06F-BE0DAF427C84}"/>
          </ac:grpSpMkLst>
        </pc:grpChg>
        <pc:picChg chg="add del mod">
          <ac:chgData name="Alex Kou" userId="7ddfc95b9acf5425" providerId="LiveId" clId="{F661AA60-662C-44B5-BD56-FC5F827BF647}" dt="2022-10-01T14:24:49.423" v="2339" actId="478"/>
          <ac:picMkLst>
            <pc:docMk/>
            <pc:sldMk cId="3978828131" sldId="268"/>
            <ac:picMk id="5" creationId="{58A5E832-CA78-3EEF-8429-C53FCECBA3F6}"/>
          </ac:picMkLst>
        </pc:picChg>
        <pc:picChg chg="add mod">
          <ac:chgData name="Alex Kou" userId="7ddfc95b9acf5425" providerId="LiveId" clId="{F661AA60-662C-44B5-BD56-FC5F827BF647}" dt="2022-10-02T09:10:48.871" v="2538" actId="1076"/>
          <ac:picMkLst>
            <pc:docMk/>
            <pc:sldMk cId="3978828131" sldId="268"/>
            <ac:picMk id="25" creationId="{FA02E0A0-080E-1416-6236-73233B31A8A2}"/>
          </ac:picMkLst>
        </pc:picChg>
        <pc:picChg chg="add mod">
          <ac:chgData name="Alex Kou" userId="7ddfc95b9acf5425" providerId="LiveId" clId="{F661AA60-662C-44B5-BD56-FC5F827BF647}" dt="2022-10-01T14:25:14.943" v="2347" actId="1076"/>
          <ac:picMkLst>
            <pc:docMk/>
            <pc:sldMk cId="3978828131" sldId="268"/>
            <ac:picMk id="27" creationId="{50F02869-5381-02C6-C4EA-5805D07B4894}"/>
          </ac:picMkLst>
        </pc:picChg>
        <pc:inkChg chg="add del">
          <ac:chgData name="Alex Kou" userId="7ddfc95b9acf5425" providerId="LiveId" clId="{F661AA60-662C-44B5-BD56-FC5F827BF647}" dt="2022-10-01T14:19:38.907" v="2306"/>
          <ac:inkMkLst>
            <pc:docMk/>
            <pc:sldMk cId="3978828131" sldId="268"/>
            <ac:inkMk id="6" creationId="{B96D5DE1-0214-0C8A-C004-595058498FB4}"/>
          </ac:inkMkLst>
        </pc:inkChg>
        <pc:inkChg chg="add del mod topLvl">
          <ac:chgData name="Alex Kou" userId="7ddfc95b9acf5425" providerId="LiveId" clId="{F661AA60-662C-44B5-BD56-FC5F827BF647}" dt="2022-10-01T14:20:16.822" v="2310" actId="478"/>
          <ac:inkMkLst>
            <pc:docMk/>
            <pc:sldMk cId="3978828131" sldId="268"/>
            <ac:inkMk id="7" creationId="{B86F37AD-7E87-F895-F6B2-F4F40E088110}"/>
          </ac:inkMkLst>
        </pc:inkChg>
        <pc:inkChg chg="add del mod topLvl">
          <ac:chgData name="Alex Kou" userId="7ddfc95b9acf5425" providerId="LiveId" clId="{F661AA60-662C-44B5-BD56-FC5F827BF647}" dt="2022-10-01T14:20:37.228" v="2311" actId="478"/>
          <ac:inkMkLst>
            <pc:docMk/>
            <pc:sldMk cId="3978828131" sldId="268"/>
            <ac:inkMk id="8" creationId="{2E6DB0EB-B548-CD09-969F-5E8722091B36}"/>
          </ac:inkMkLst>
        </pc:inkChg>
        <pc:inkChg chg="add del">
          <ac:chgData name="Alex Kou" userId="7ddfc95b9acf5425" providerId="LiveId" clId="{F661AA60-662C-44B5-BD56-FC5F827BF647}" dt="2022-10-01T14:23:00.736" v="2336"/>
          <ac:inkMkLst>
            <pc:docMk/>
            <pc:sldMk cId="3978828131" sldId="268"/>
            <ac:inkMk id="11" creationId="{7C25F44E-7BD4-A1F5-28A5-9569ADD522A0}"/>
          </ac:inkMkLst>
        </pc:inkChg>
        <pc:inkChg chg="add">
          <ac:chgData name="Alex Kou" userId="7ddfc95b9acf5425" providerId="LiveId" clId="{F661AA60-662C-44B5-BD56-FC5F827BF647}" dt="2022-10-01T14:21:41.091" v="2313" actId="9405"/>
          <ac:inkMkLst>
            <pc:docMk/>
            <pc:sldMk cId="3978828131" sldId="268"/>
            <ac:inkMk id="13" creationId="{EE0E518D-8974-D3EB-52BF-7CA18D6593F7}"/>
          </ac:inkMkLst>
        </pc:inkChg>
        <pc:inkChg chg="add">
          <ac:chgData name="Alex Kou" userId="7ddfc95b9acf5425" providerId="LiveId" clId="{F661AA60-662C-44B5-BD56-FC5F827BF647}" dt="2022-10-01T14:21:54.862" v="2314" actId="9405"/>
          <ac:inkMkLst>
            <pc:docMk/>
            <pc:sldMk cId="3978828131" sldId="268"/>
            <ac:inkMk id="14" creationId="{1845D6D4-9002-2500-DDA9-345715B49BBB}"/>
          </ac:inkMkLst>
        </pc:inkChg>
        <pc:inkChg chg="add del">
          <ac:chgData name="Alex Kou" userId="7ddfc95b9acf5425" providerId="LiveId" clId="{F661AA60-662C-44B5-BD56-FC5F827BF647}" dt="2022-10-01T14:22:34.525" v="2318" actId="9405"/>
          <ac:inkMkLst>
            <pc:docMk/>
            <pc:sldMk cId="3978828131" sldId="268"/>
            <ac:inkMk id="15" creationId="{7171C027-67AB-97AA-2293-8AA65B57EAE5}"/>
          </ac:inkMkLst>
        </pc:inkChg>
        <pc:inkChg chg="add del">
          <ac:chgData name="Alex Kou" userId="7ddfc95b9acf5425" providerId="LiveId" clId="{F661AA60-662C-44B5-BD56-FC5F827BF647}" dt="2022-10-01T14:22:31.882" v="2317" actId="9405"/>
          <ac:inkMkLst>
            <pc:docMk/>
            <pc:sldMk cId="3978828131" sldId="268"/>
            <ac:inkMk id="16" creationId="{DAD30E8B-009D-EB0F-3395-1C798F380F92}"/>
          </ac:inkMkLst>
        </pc:inkChg>
        <pc:inkChg chg="add del mod">
          <ac:chgData name="Alex Kou" userId="7ddfc95b9acf5425" providerId="LiveId" clId="{F661AA60-662C-44B5-BD56-FC5F827BF647}" dt="2022-10-01T14:22:46.322" v="2330" actId="9405"/>
          <ac:inkMkLst>
            <pc:docMk/>
            <pc:sldMk cId="3978828131" sldId="268"/>
            <ac:inkMk id="17" creationId="{0A524F33-9981-250F-9479-DC2CDBD9B1DD}"/>
          </ac:inkMkLst>
        </pc:inkChg>
        <pc:inkChg chg="add del mod">
          <ac:chgData name="Alex Kou" userId="7ddfc95b9acf5425" providerId="LiveId" clId="{F661AA60-662C-44B5-BD56-FC5F827BF647}" dt="2022-10-01T14:22:45.971" v="2329"/>
          <ac:inkMkLst>
            <pc:docMk/>
            <pc:sldMk cId="3978828131" sldId="268"/>
            <ac:inkMk id="18" creationId="{4F2A7B5D-9784-F568-39DA-FBC8BCA8F35E}"/>
          </ac:inkMkLst>
        </pc:inkChg>
        <pc:inkChg chg="add del mod">
          <ac:chgData name="Alex Kou" userId="7ddfc95b9acf5425" providerId="LiveId" clId="{F661AA60-662C-44B5-BD56-FC5F827BF647}" dt="2022-10-01T14:22:45.558" v="2327" actId="9405"/>
          <ac:inkMkLst>
            <pc:docMk/>
            <pc:sldMk cId="3978828131" sldId="268"/>
            <ac:inkMk id="20" creationId="{1534D8A3-2F59-187A-3C28-80A668D618BC}"/>
          </ac:inkMkLst>
        </pc:inkChg>
        <pc:inkChg chg="add del mod">
          <ac:chgData name="Alex Kou" userId="7ddfc95b9acf5425" providerId="LiveId" clId="{F661AA60-662C-44B5-BD56-FC5F827BF647}" dt="2022-10-01T14:22:45.175" v="2326"/>
          <ac:inkMkLst>
            <pc:docMk/>
            <pc:sldMk cId="3978828131" sldId="268"/>
            <ac:inkMk id="21" creationId="{2B0F66D4-007A-2D85-C235-DF2866245720}"/>
          </ac:inkMkLst>
        </pc:inkChg>
        <pc:inkChg chg="add del">
          <ac:chgData name="Alex Kou" userId="7ddfc95b9acf5425" providerId="LiveId" clId="{F661AA60-662C-44B5-BD56-FC5F827BF647}" dt="2022-10-01T14:22:54.972" v="2334" actId="9405"/>
          <ac:inkMkLst>
            <pc:docMk/>
            <pc:sldMk cId="3978828131" sldId="268"/>
            <ac:inkMk id="23" creationId="{865D3A2D-CD46-413B-D9BD-788A45ECE7BF}"/>
          </ac:inkMkLst>
        </pc:inkChg>
        <pc:inkChg chg="add del">
          <ac:chgData name="Alex Kou" userId="7ddfc95b9acf5425" providerId="LiveId" clId="{F661AA60-662C-44B5-BD56-FC5F827BF647}" dt="2022-10-01T14:22:53.786" v="2333" actId="9405"/>
          <ac:inkMkLst>
            <pc:docMk/>
            <pc:sldMk cId="3978828131" sldId="268"/>
            <ac:inkMk id="24" creationId="{32A256EB-92A1-3D7F-4D6B-3075340253ED}"/>
          </ac:inkMkLst>
        </pc:inkChg>
      </pc:sldChg>
      <pc:sldChg chg="new del">
        <pc:chgData name="Alex Kou" userId="7ddfc95b9acf5425" providerId="LiveId" clId="{F661AA60-662C-44B5-BD56-FC5F827BF647}" dt="2022-10-02T18:14:49.446" v="2927" actId="47"/>
        <pc:sldMkLst>
          <pc:docMk/>
          <pc:sldMk cId="3869245579" sldId="26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__________________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____________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l-GR"/>
              <a:t>Πληθυσμός Ιταλίας</a:t>
            </a:r>
          </a:p>
        </c:rich>
      </c:tx>
      <c:layout>
        <c:manualLayout>
          <c:xMode val="edge"/>
          <c:yMode val="edge"/>
          <c:x val="0.42699212598425196"/>
          <c:y val="1.874999884657979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l-GR"/>
        </a:p>
      </c:txPr>
    </c:title>
    <c:autoTitleDeleted val="0"/>
    <c:plotArea>
      <c:layout>
        <c:manualLayout>
          <c:layoutTarget val="inner"/>
          <c:xMode val="edge"/>
          <c:yMode val="edge"/>
          <c:x val="9.5505782480314966E-2"/>
          <c:y val="1.8832122365149959E-2"/>
          <c:w val="0.87949421751968504"/>
          <c:h val="0.76748654235442038"/>
        </c:manualLayout>
      </c:layout>
      <c:lineChart>
        <c:grouping val="standard"/>
        <c:varyColors val="0"/>
        <c:ser>
          <c:idx val="0"/>
          <c:order val="0"/>
          <c:tx>
            <c:strRef>
              <c:f>Φύλλο1!$B$1</c:f>
              <c:strCache>
                <c:ptCount val="1"/>
                <c:pt idx="0">
                  <c:v>Πληθυσμός Ιταλίας</c:v>
                </c:pt>
              </c:strCache>
            </c:strRef>
          </c:tx>
          <c:spPr>
            <a:ln w="31750" cap="rnd">
              <a:solidFill>
                <a:schemeClr val="accent1"/>
              </a:solidFill>
              <a:round/>
            </a:ln>
            <a:effectLst/>
          </c:spPr>
          <c:marker>
            <c:symbol val="none"/>
          </c:marker>
          <c:cat>
            <c:numRef>
              <c:f>Φύλλο1!$A$2:$A$7</c:f>
              <c:numCache>
                <c:formatCode>General</c:formatCode>
                <c:ptCount val="6"/>
                <c:pt idx="0">
                  <c:v>2017</c:v>
                </c:pt>
                <c:pt idx="1">
                  <c:v>2018</c:v>
                </c:pt>
                <c:pt idx="2">
                  <c:v>2019</c:v>
                </c:pt>
                <c:pt idx="3">
                  <c:v>2020</c:v>
                </c:pt>
                <c:pt idx="4">
                  <c:v>2021</c:v>
                </c:pt>
                <c:pt idx="5">
                  <c:v>2022</c:v>
                </c:pt>
              </c:numCache>
            </c:numRef>
          </c:cat>
          <c:val>
            <c:numRef>
              <c:f>Φύλλο1!$B$2:$B$7</c:f>
              <c:numCache>
                <c:formatCode>General</c:formatCode>
                <c:ptCount val="6"/>
                <c:pt idx="0">
                  <c:v>60004032</c:v>
                </c:pt>
                <c:pt idx="1">
                  <c:v>59877425</c:v>
                </c:pt>
                <c:pt idx="2">
                  <c:v>59727932</c:v>
                </c:pt>
                <c:pt idx="3">
                  <c:v>59500579</c:v>
                </c:pt>
                <c:pt idx="4">
                  <c:v>59240329</c:v>
                </c:pt>
                <c:pt idx="5">
                  <c:v>59037474</c:v>
                </c:pt>
              </c:numCache>
            </c:numRef>
          </c:val>
          <c:smooth val="0"/>
          <c:extLst>
            <c:ext xmlns:c16="http://schemas.microsoft.com/office/drawing/2014/chart" uri="{C3380CC4-5D6E-409C-BE32-E72D297353CC}">
              <c16:uniqueId val="{00000000-B535-48FA-8F2F-22170D7309BA}"/>
            </c:ext>
          </c:extLst>
        </c:ser>
        <c:dLbls>
          <c:showLegendKey val="0"/>
          <c:showVal val="0"/>
          <c:showCatName val="0"/>
          <c:showSerName val="0"/>
          <c:showPercent val="0"/>
          <c:showBubbleSize val="0"/>
        </c:dLbls>
        <c:smooth val="0"/>
        <c:axId val="698357472"/>
        <c:axId val="698347904"/>
      </c:lineChart>
      <c:catAx>
        <c:axId val="698357472"/>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98347904"/>
        <c:crosses val="autoZero"/>
        <c:auto val="1"/>
        <c:lblAlgn val="ctr"/>
        <c:lblOffset val="100"/>
        <c:noMultiLvlLbl val="0"/>
      </c:catAx>
      <c:valAx>
        <c:axId val="6983479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698357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Φύλλο1!$B$1</c:f>
              <c:strCache>
                <c:ptCount val="1"/>
                <c:pt idx="0">
                  <c:v>Πωλήσεις</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71E4-443D-9B10-D4C2B1815F6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71E4-443D-9B10-D4C2B1815F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l-GR"/>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Φύλλο1!$A$2:$A$3</c:f>
              <c:strCache>
                <c:ptCount val="2"/>
                <c:pt idx="0">
                  <c:v>1ο Τρ.</c:v>
                </c:pt>
                <c:pt idx="1">
                  <c:v>2ο Τρ.</c:v>
                </c:pt>
              </c:strCache>
            </c:strRef>
          </c:cat>
          <c:val>
            <c:numRef>
              <c:f>Φύλλο1!$B$2:$B$3</c:f>
              <c:numCache>
                <c:formatCode>General</c:formatCode>
                <c:ptCount val="2"/>
                <c:pt idx="0">
                  <c:v>85</c:v>
                </c:pt>
                <c:pt idx="1">
                  <c:v>15</c:v>
                </c:pt>
              </c:numCache>
            </c:numRef>
          </c:val>
          <c:extLst>
            <c:ext xmlns:c16="http://schemas.microsoft.com/office/drawing/2014/chart" uri="{C3380CC4-5D6E-409C-BE32-E72D297353CC}">
              <c16:uniqueId val="{00000000-71E4-443D-9B10-D4C2B1815F63}"/>
            </c:ext>
          </c:extLst>
        </c:ser>
        <c:dLbls>
          <c:dLblPos val="ctr"/>
          <c:showLegendKey val="0"/>
          <c:showVal val="0"/>
          <c:showCatName val="0"/>
          <c:showSerName val="0"/>
          <c:showPercent val="1"/>
          <c:showBubbleSize val="0"/>
          <c:showLeaderLines val="1"/>
        </c:dLbls>
        <c:firstSliceAng val="25"/>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9C0BA-5E75-45B6-BC6A-CD2D8BEFC40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7935516-5ED7-4EEE-B5DE-60016DE60BBE}">
      <dgm:prSet/>
      <dgm:spPr/>
      <dgm:t>
        <a:bodyPr/>
        <a:lstStyle/>
        <a:p>
          <a:r>
            <a:rPr lang="el-GR" b="0" i="0"/>
            <a:t>Οι σημαντικότεροι τομείς της ιταλικής οικονομίας το 2020 ήταν το χονδρικό και λιανικό εμπόριο, οι μεταφορές, οι υπηρεσίες παροχής καταλύματος και υπηρεσίες εστίασης (20,1 %), η βιομηχανία (19,5 %), καθώς και η δημόσια διοίκηση, η άμυνα, η εκπαίδευση, οι δραστηριότητες σχετικές με την ανθρώπινη υγεία και την κοινωνική μέριμνα (17,5 %).</a:t>
          </a:r>
          <a:endParaRPr lang="en-US"/>
        </a:p>
      </dgm:t>
    </dgm:pt>
    <dgm:pt modelId="{AC86C985-B6DB-4307-966E-BA9A5AC84B90}" type="parTrans" cxnId="{4451CE03-53D1-42AA-A8C4-AE2E50E0A24D}">
      <dgm:prSet/>
      <dgm:spPr/>
      <dgm:t>
        <a:bodyPr/>
        <a:lstStyle/>
        <a:p>
          <a:endParaRPr lang="en-US"/>
        </a:p>
      </dgm:t>
    </dgm:pt>
    <dgm:pt modelId="{8A06D1A1-ACDE-4C72-BB5C-99A270193412}" type="sibTrans" cxnId="{4451CE03-53D1-42AA-A8C4-AE2E50E0A24D}">
      <dgm:prSet/>
      <dgm:spPr/>
      <dgm:t>
        <a:bodyPr/>
        <a:lstStyle/>
        <a:p>
          <a:endParaRPr lang="en-US"/>
        </a:p>
      </dgm:t>
    </dgm:pt>
    <dgm:pt modelId="{F817BA44-1CD3-4EC0-AE69-993828B90CDE}">
      <dgm:prSet/>
      <dgm:spPr/>
      <dgm:t>
        <a:bodyPr/>
        <a:lstStyle/>
        <a:p>
          <a:r>
            <a:rPr lang="el-GR" b="0" i="0"/>
            <a:t>Το εμπόριο εντός της Ευρωπαϊκή Ένωση αντιπροσωπεύει το 51 % των ιταλικών εξαγωγών (το 13 % κατευθύνεται στη Γερμανία, το 10 % στη Γαλλία), ενώ εκτός ΕΕ το 10 % των εξαγωγών κατευθύνεται στις Ηνωμένες Πολιτείες και το 6 % στην Ελβετία.</a:t>
          </a:r>
          <a:endParaRPr lang="en-US"/>
        </a:p>
      </dgm:t>
    </dgm:pt>
    <dgm:pt modelId="{FF80351B-EF87-4CE5-854A-BE98A0F569F6}" type="parTrans" cxnId="{EACE61C4-28C7-41AC-B405-F76E0FEA3BD3}">
      <dgm:prSet/>
      <dgm:spPr/>
      <dgm:t>
        <a:bodyPr/>
        <a:lstStyle/>
        <a:p>
          <a:endParaRPr lang="en-US"/>
        </a:p>
      </dgm:t>
    </dgm:pt>
    <dgm:pt modelId="{8CAD5A5E-96C2-4CAD-B17C-087963227F42}" type="sibTrans" cxnId="{EACE61C4-28C7-41AC-B405-F76E0FEA3BD3}">
      <dgm:prSet/>
      <dgm:spPr/>
      <dgm:t>
        <a:bodyPr/>
        <a:lstStyle/>
        <a:p>
          <a:endParaRPr lang="en-US"/>
        </a:p>
      </dgm:t>
    </dgm:pt>
    <dgm:pt modelId="{0C870F5C-B18E-4688-BB0E-D6979810084B}" type="pres">
      <dgm:prSet presAssocID="{6F19C0BA-5E75-45B6-BC6A-CD2D8BEFC40D}" presName="vert0" presStyleCnt="0">
        <dgm:presLayoutVars>
          <dgm:dir/>
          <dgm:animOne val="branch"/>
          <dgm:animLvl val="lvl"/>
        </dgm:presLayoutVars>
      </dgm:prSet>
      <dgm:spPr/>
      <dgm:t>
        <a:bodyPr/>
        <a:lstStyle/>
        <a:p>
          <a:endParaRPr lang="el-GR"/>
        </a:p>
      </dgm:t>
    </dgm:pt>
    <dgm:pt modelId="{3162219D-A7F4-40DA-B00F-8E2804ED8320}" type="pres">
      <dgm:prSet presAssocID="{07935516-5ED7-4EEE-B5DE-60016DE60BBE}" presName="thickLine" presStyleLbl="alignNode1" presStyleIdx="0" presStyleCnt="2"/>
      <dgm:spPr/>
    </dgm:pt>
    <dgm:pt modelId="{838AF804-6C32-46A4-910A-6488963CF326}" type="pres">
      <dgm:prSet presAssocID="{07935516-5ED7-4EEE-B5DE-60016DE60BBE}" presName="horz1" presStyleCnt="0"/>
      <dgm:spPr/>
    </dgm:pt>
    <dgm:pt modelId="{B4310691-F7C0-41E1-A86E-F906678816B6}" type="pres">
      <dgm:prSet presAssocID="{07935516-5ED7-4EEE-B5DE-60016DE60BBE}" presName="tx1" presStyleLbl="revTx" presStyleIdx="0" presStyleCnt="2"/>
      <dgm:spPr/>
      <dgm:t>
        <a:bodyPr/>
        <a:lstStyle/>
        <a:p>
          <a:endParaRPr lang="el-GR"/>
        </a:p>
      </dgm:t>
    </dgm:pt>
    <dgm:pt modelId="{59F61C4D-6D13-44C4-9D4B-5E0BBF95BAB4}" type="pres">
      <dgm:prSet presAssocID="{07935516-5ED7-4EEE-B5DE-60016DE60BBE}" presName="vert1" presStyleCnt="0"/>
      <dgm:spPr/>
    </dgm:pt>
    <dgm:pt modelId="{C252DD6B-38B7-42EC-89E9-596307234872}" type="pres">
      <dgm:prSet presAssocID="{F817BA44-1CD3-4EC0-AE69-993828B90CDE}" presName="thickLine" presStyleLbl="alignNode1" presStyleIdx="1" presStyleCnt="2"/>
      <dgm:spPr/>
    </dgm:pt>
    <dgm:pt modelId="{49531C13-65E0-4CF7-81A1-AEB8C1F617C6}" type="pres">
      <dgm:prSet presAssocID="{F817BA44-1CD3-4EC0-AE69-993828B90CDE}" presName="horz1" presStyleCnt="0"/>
      <dgm:spPr/>
    </dgm:pt>
    <dgm:pt modelId="{A3057882-1C6F-48B4-A1C7-A69720F1E6C4}" type="pres">
      <dgm:prSet presAssocID="{F817BA44-1CD3-4EC0-AE69-993828B90CDE}" presName="tx1" presStyleLbl="revTx" presStyleIdx="1" presStyleCnt="2"/>
      <dgm:spPr/>
      <dgm:t>
        <a:bodyPr/>
        <a:lstStyle/>
        <a:p>
          <a:endParaRPr lang="el-GR"/>
        </a:p>
      </dgm:t>
    </dgm:pt>
    <dgm:pt modelId="{0840DBF4-551F-4965-85A0-0A032E409A69}" type="pres">
      <dgm:prSet presAssocID="{F817BA44-1CD3-4EC0-AE69-993828B90CDE}" presName="vert1" presStyleCnt="0"/>
      <dgm:spPr/>
    </dgm:pt>
  </dgm:ptLst>
  <dgm:cxnLst>
    <dgm:cxn modelId="{EACE61C4-28C7-41AC-B405-F76E0FEA3BD3}" srcId="{6F19C0BA-5E75-45B6-BC6A-CD2D8BEFC40D}" destId="{F817BA44-1CD3-4EC0-AE69-993828B90CDE}" srcOrd="1" destOrd="0" parTransId="{FF80351B-EF87-4CE5-854A-BE98A0F569F6}" sibTransId="{8CAD5A5E-96C2-4CAD-B17C-087963227F42}"/>
    <dgm:cxn modelId="{35DA5E35-C2CF-404A-A3CB-616230295BD8}" type="presOf" srcId="{F817BA44-1CD3-4EC0-AE69-993828B90CDE}" destId="{A3057882-1C6F-48B4-A1C7-A69720F1E6C4}" srcOrd="0" destOrd="0" presId="urn:microsoft.com/office/officeart/2008/layout/LinedList"/>
    <dgm:cxn modelId="{4451CE03-53D1-42AA-A8C4-AE2E50E0A24D}" srcId="{6F19C0BA-5E75-45B6-BC6A-CD2D8BEFC40D}" destId="{07935516-5ED7-4EEE-B5DE-60016DE60BBE}" srcOrd="0" destOrd="0" parTransId="{AC86C985-B6DB-4307-966E-BA9A5AC84B90}" sibTransId="{8A06D1A1-ACDE-4C72-BB5C-99A270193412}"/>
    <dgm:cxn modelId="{289874FE-BBDB-4871-A86F-B361D475EBC8}" type="presOf" srcId="{6F19C0BA-5E75-45B6-BC6A-CD2D8BEFC40D}" destId="{0C870F5C-B18E-4688-BB0E-D6979810084B}" srcOrd="0" destOrd="0" presId="urn:microsoft.com/office/officeart/2008/layout/LinedList"/>
    <dgm:cxn modelId="{80DADC20-3229-4C0D-8ECE-9435A71BC1CE}" type="presOf" srcId="{07935516-5ED7-4EEE-B5DE-60016DE60BBE}" destId="{B4310691-F7C0-41E1-A86E-F906678816B6}" srcOrd="0" destOrd="0" presId="urn:microsoft.com/office/officeart/2008/layout/LinedList"/>
    <dgm:cxn modelId="{15BF11B3-C810-4919-926C-770E33B694A8}" type="presParOf" srcId="{0C870F5C-B18E-4688-BB0E-D6979810084B}" destId="{3162219D-A7F4-40DA-B00F-8E2804ED8320}" srcOrd="0" destOrd="0" presId="urn:microsoft.com/office/officeart/2008/layout/LinedList"/>
    <dgm:cxn modelId="{481F8632-9553-4D8A-B14C-16C024C3C403}" type="presParOf" srcId="{0C870F5C-B18E-4688-BB0E-D6979810084B}" destId="{838AF804-6C32-46A4-910A-6488963CF326}" srcOrd="1" destOrd="0" presId="urn:microsoft.com/office/officeart/2008/layout/LinedList"/>
    <dgm:cxn modelId="{F6E85723-6269-4B9C-80C7-7D7BC9192B15}" type="presParOf" srcId="{838AF804-6C32-46A4-910A-6488963CF326}" destId="{B4310691-F7C0-41E1-A86E-F906678816B6}" srcOrd="0" destOrd="0" presId="urn:microsoft.com/office/officeart/2008/layout/LinedList"/>
    <dgm:cxn modelId="{6AA4DA6E-1567-420E-8228-471FF9507658}" type="presParOf" srcId="{838AF804-6C32-46A4-910A-6488963CF326}" destId="{59F61C4D-6D13-44C4-9D4B-5E0BBF95BAB4}" srcOrd="1" destOrd="0" presId="urn:microsoft.com/office/officeart/2008/layout/LinedList"/>
    <dgm:cxn modelId="{65A5491D-81B8-43B1-922F-A91905DA7D4D}" type="presParOf" srcId="{0C870F5C-B18E-4688-BB0E-D6979810084B}" destId="{C252DD6B-38B7-42EC-89E9-596307234872}" srcOrd="2" destOrd="0" presId="urn:microsoft.com/office/officeart/2008/layout/LinedList"/>
    <dgm:cxn modelId="{77B75F2D-C00C-4C4B-A01D-87DF6044F958}" type="presParOf" srcId="{0C870F5C-B18E-4688-BB0E-D6979810084B}" destId="{49531C13-65E0-4CF7-81A1-AEB8C1F617C6}" srcOrd="3" destOrd="0" presId="urn:microsoft.com/office/officeart/2008/layout/LinedList"/>
    <dgm:cxn modelId="{DC1DBD2B-336A-4226-B530-BE74E8967717}" type="presParOf" srcId="{49531C13-65E0-4CF7-81A1-AEB8C1F617C6}" destId="{A3057882-1C6F-48B4-A1C7-A69720F1E6C4}" srcOrd="0" destOrd="0" presId="urn:microsoft.com/office/officeart/2008/layout/LinedList"/>
    <dgm:cxn modelId="{FF7CC5AD-E0D0-4424-A9E4-479A44740E02}" type="presParOf" srcId="{49531C13-65E0-4CF7-81A1-AEB8C1F617C6}" destId="{0840DBF4-551F-4965-85A0-0A032E409A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2219D-A7F4-40DA-B00F-8E2804ED832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10691-F7C0-41E1-A86E-F906678816B6}">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b="0" i="0" kern="1200"/>
            <a:t>Οι σημαντικότεροι τομείς της ιταλικής οικονομίας το 2020 ήταν το χονδρικό και λιανικό εμπόριο, οι μεταφορές, οι υπηρεσίες παροχής καταλύματος και υπηρεσίες εστίασης (20,1 %), η βιομηχανία (19,5 %), καθώς και η δημόσια διοίκηση, η άμυνα, η εκπαίδευση, οι δραστηριότητες σχετικές με την ανθρώπινη υγεία και την κοινωνική μέριμνα (17,5 %).</a:t>
          </a:r>
          <a:endParaRPr lang="en-US" sz="2600" kern="1200"/>
        </a:p>
      </dsp:txBody>
      <dsp:txXfrm>
        <a:off x="0" y="0"/>
        <a:ext cx="10515600" cy="2175669"/>
      </dsp:txXfrm>
    </dsp:sp>
    <dsp:sp modelId="{C252DD6B-38B7-42EC-89E9-596307234872}">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057882-1C6F-48B4-A1C7-A69720F1E6C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l-GR" sz="2600" b="0" i="0" kern="1200"/>
            <a:t>Το εμπόριο εντός της Ευρωπαϊκή Ένωση αντιπροσωπεύει το 51 % των ιταλικών εξαγωγών (το 13 % κατευθύνεται στη Γερμανία, το 10 % στη Γαλλία), ενώ εκτός ΕΕ το 10 % των εξαγωγών κατευθύνεται στις Ηνωμένες Πολιτείες και το 6 % στην Ελβετία.</a:t>
          </a:r>
          <a:endParaRPr lang="en-US" sz="2600" kern="1200"/>
        </a:p>
      </dsp:txBody>
      <dsp:txXfrm>
        <a:off x="0" y="2175669"/>
        <a:ext cx="10515600" cy="2175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4:21:37.613"/>
    </inkml:context>
    <inkml:brush xml:id="br0">
      <inkml:brushProperty name="width" value="0.1" units="cm"/>
      <inkml:brushProperty name="height" value="0.1" units="cm"/>
      <inkml:brushProperty name="color" value="#FFFFFF"/>
    </inkml:brush>
  </inkml:definitions>
  <inkml:trace contextRef="#ctx0" brushRef="#br0">210 39 24575,'5'0'0,"0"1"0,0 0 0,0 0 0,0 0 0,0 1 0,-1 0 0,1 0 0,-1 0 0,1 1 0,-1-1 0,0 1 0,5 4 0,5 4 0,24 26 0,-30-29 0,-1 1 0,-1-1 0,0 1 0,0 0 0,0 0 0,-1 1 0,-1 0 0,0 0 0,0 0 0,-1 0 0,0 1 0,-1-1 0,0 1 0,0-1 0,-1 1 0,-1 18 0,0-25 0,0 7 0,0 0 0,-4 21 0,3-28 0,0 0 0,0 0 0,-1 0 0,0 0 0,1-1 0,-1 1 0,0 0 0,-1-1 0,1 0 0,-1 1 0,-3 3 0,-14 12 0,0 0 0,-2-1 0,-36 24 0,50-37 0,-1 0 0,0 0 0,0-1 0,0 0 0,-1 0 0,1-1 0,-1 0 0,0-1 0,0 0 0,0-1 0,0 0 0,0 0 0,-11-1 0,18-1 0,1 1 0,-1 0 0,0-1 0,1 0 0,-1 1 0,1-1 0,-1 0 0,1 0 0,-1 0 0,1-1 0,0 1 0,0-1 0,-1 1 0,1-1 0,0 0 0,1 0 0,-1 1 0,0-2 0,0 1 0,1 0 0,-1 0 0,1 0 0,0-1 0,-1 1 0,1 0 0,0-1 0,1 1 0,-1-1 0,0-4 0,0 1 0,0 1 0,1-1 0,0 0 0,1 0 0,-1 1 0,1-1 0,0 0 0,0 1 0,1-1 0,0 1 0,0-1 0,4-8 0,7-5 0,0 0 0,1 0 0,24-24 0,-5 6 0,-10 10 0,50-44 0,-63 63 0,0 0 0,0 0 0,1 1 0,0 0 0,0 1 0,1 1 0,0 0 0,18-6 0,-29 11 0,0 0 0,-1-1 0,1 1 0,0 0 0,-1 0 0,1 0 0,-1 0 0,1 0 0,0 0 0,-1 0 0,1 0 0,0 0 0,-1 0 0,1 0 0,0 0 0,-1 1 0,1-1 0,0 0 0,-1 0 0,1 1 0,0-1 0,0 1 0,-1-1 0,0 1 0,0-1 0,0 1 0,1 0 0,-1-1 0,0 1 0,0-1 0,0 1 0,0-1 0,0 1 0,0-1 0,0 1 0,0-1 0,0 1 0,-1-1 0,1 1 0,0-1 0,0 1 0,0-1 0,-1 1 0,-20 35 0,13-25 0,-14 23 0,-29 34 0,41-56 0,-1 0 0,0-1 0,-1 0 0,0-1 0,-1-1 0,-13 9 0,22-16 0,1 0 0,0-1 0,0 1 0,-1-1 0,1 0 0,-1 1 0,0-2 0,1 1 0,-1 0 0,1-1 0,-1 0 0,0 1 0,0-1 0,1-1 0,-1 1 0,0-1 0,1 1 0,-1-1 0,1 0 0,-1 0 0,1-1 0,-1 1 0,-3-3 0,3 1 0,-1 0 0,1 0 0,0-1 0,0 0 0,1 0 0,-1 0 0,1 0 0,-1-1 0,1 1 0,1-1 0,-1 0 0,1 0 0,0 0 0,0 0 0,-2-6 0,1-1 0,1 1 0,-1-1 0,2 0 0,0 0 0,0-23 0,2 28 0,-1 1 0,1 0 0,1 0 0,-1 0 0,1-1 0,0 1 0,0 1 0,0-1 0,1 0 0,0 1 0,0-1 0,1 1 0,4-6 0,2 1 0,0-1 0,1 2 0,1-1 0,23-13 0,-32 20 0,1 0 0,0 1 0,1 0 0,-1 0 0,0 0 0,1 1 0,-1-1 0,1 1 0,-1 0 0,1 1 0,-1-1 0,1 1 0,0-1 0,-1 1 0,1 1 0,0-1 0,-1 1 0,1 0 0,6 2 0,-9-2 0,0 0 0,0 1 0,0 0 0,0-1 0,0 1 0,0 0 0,0 0 0,0 0 0,-1 0 0,1 1 0,-1-1 0,1 0 0,-1 1 0,0-1 0,0 1 0,0-1 0,0 1 0,-1-1 0,1 1 0,-1 0 0,0-1 0,1 1 0,-1 0 0,0-1 0,0 1 0,-1 0 0,1-1 0,-1 1 0,1 0 0,-1-1 0,0 1 0,0-1 0,0 1 0,0-1 0,0 1 0,-1-1 0,1 0 0,-1 0 0,1 0 0,-1 0 0,0 0 0,-2 2 0,-3 0 0,1-1 0,0 0 0,-1-1 0,0 0 0,0 0 0,0 0 0,0-1 0,-13 1 0,-62-2 0,61-1 0,16 1 0,-1 0 0,0-1 0,1 0 0,-1 0 0,1 0 0,-1-1 0,1 0 0,-1 0 0,1 0 0,0-1 0,0 1 0,0-1 0,1-1 0,-8-5 0,16 12 0,1 0 0,0 0 0,0-1 0,0 1 0,1-1 0,-1-1 0,0 1 0,11 1 0,-5-1 0,-1 1 0,1 1 0,15 6 0,-23-8 0,0-1 0,-1 1 0,1 0 0,-1-1 0,1 1 0,-1 0 0,0 0 0,0 1 0,0-1 0,0 0 0,0 1 0,-1-1 0,1 1 0,-1-1 0,1 1 0,-1 0 0,2 5 0,0 7 0,-1 0 0,-1 0 0,0 23 0,2 24 0,3 10 0,-5 113 0,-3-80 0,2-89 0,1-4 0,-1 0 0,-2 21 0,2-31 0,0 0 0,-1-1 0,1 1 0,-1 0 0,1 0 0,-1 0 0,1-1 0,-1 1 0,0 0 0,0-1 0,0 1 0,0 0 0,0-1 0,0 1 0,0-1 0,0 0 0,-1 1 0,1-1 0,-1 0 0,1 0 0,-1 0 0,1 0 0,-1 0 0,-2 1 0,2-2 0,1 0 0,-1 0 0,0 0 0,1 0 0,-1 0 0,0 0 0,1-1 0,-1 1 0,1-1 0,-1 1 0,1-1 0,-1 0 0,1 1 0,-1-1 0,1 0 0,0 0 0,-1 0 0,1 0 0,0 0 0,-2-3 0,-25-29 0,22 26 0,-2-3 0,0 1 0,1 0 0,-9-16 0,15 23 0,0 1 0,0-1 0,0 0 0,0 1 0,0-1 0,1 0 0,-1 1 0,1-1 0,-1 0 0,1 0 0,0 0 0,0 1 0,0-1 0,0 0 0,0 0 0,0 0 0,0 0 0,0 1 0,1-1 0,-1 0 0,1 0 0,-1 1 0,2-4 0,2 1 0,0 0 0,0 0 0,1 0 0,-1 0 0,1 1 0,0 0 0,0-1 0,0 2 0,6-4 0,56-20 0,-44 18 0,2-1 0,-4 2 0,0-1 0,29-16 0,-50 24 0,1 0 0,-1 0 0,0 0 0,0 0 0,0 0 0,1-1 0,-1 1 0,0 0 0,0 0 0,0 0 0,1 0 0,-1 0 0,0 0 0,0 0 0,0 0 0,1 0 0,-1-1 0,0 1 0,0 0 0,0 0 0,0 0 0,1 0 0,-1-1 0,0 1 0,0 0 0,0 0 0,0 0 0,0 0 0,0-1 0,0 1 0,1 0 0,-1 0 0,0-1 0,0 1 0,0 0 0,0 0 0,0 0 0,0-1 0,0 1 0,0 0 0,0 0 0,0-1 0,0 1 0,0 0 0,-1 0 0,1 0 0,0-1 0,0 1 0,-13-1 0,12 1 0,0 0 0,-1 0 0,1 0 0,0 1 0,0-1 0,0 0 0,0 0 0,0 1 0,0-1 0,0 1 0,0-1 0,0 1 0,0-1 0,0 1 0,0-1 0,0 1 0,0 0 0,0 0 0,0-1 0,1 1 0,-1 0 0,0 0 0,1 0 0,-1 0 0,0 0 0,0 1 0,2-1 0,-1 0 0,1 0 0,0 0 0,-1-1 0,1 1 0,0 0 0,0 0 0,-1-1 0,1 1 0,0-1 0,0 1 0,0-1 0,0 1 0,0-1 0,0 0 0,0 1 0,0-1 0,0 0 0,0 0 0,0 1 0,0-1 0,2 0 0,28 2 0,-27-1 0,248-1 0,-14 0 0,-222 2 0,0 1 0,-1 0 0,1 1 0,-1 1 0,0 0 0,26 14 0,-20-9 0,0-1 0,36 10 0,28-2 0,-32-6 0,70 22 0,-53-11 0,126 23 0,74-7 0,-260-37 0,96 8 0,144-8 0,-107-3 0,342 2 0,-464-2 0,-1-1 0,0 0 0,0-2 0,0 0 0,-1-1 0,35-17 0,20-5 0,-42 18 0,1 1 0,0 1 0,48-5 0,-50 9 0,-1-1 0,45-15 0,-7 2 0,-32 12 0,0 2 0,0 2 0,72 3 0,-34 1 0,590-1 0,-660-1 0,0 0 0,0 0 0,0 1 0,0-1 0,0 1 0,0 0 0,0 0 0,0 0 0,0 1 0,-1-1 0,1 1 0,0 0 0,-1 0 0,1 1 0,-1-1 0,0 0 0,4 5 0,-5-4 0,0 0 0,0 0 0,0-1 0,0 1 0,-1 1 0,0-1 0,1 0 0,-1 0 0,0 0 0,-1 1 0,1-1 0,0 1 0,-1-1 0,0 0 0,0 1 0,0-1 0,0 1 0,-1-1 0,1 0 0,-1 1 0,-1 4 0,-1 1 0,0 1 0,-1-1 0,0 1 0,0-1 0,-1-1 0,0 1 0,0-1 0,-9 10 0,10-14 0,0 1 0,0-1 0,-1 0 0,0 0 0,0-1 0,0 1 0,0-1 0,0 0 0,-1-1 0,1 1 0,-1-1 0,1 0 0,-1-1 0,-12 3 0,5-3 0,0-1 0,0 0 0,-1 0 0,1-1 0,0-1 0,0 0 0,0-1 0,0-1 0,-16-6 0,-7-1 0,-39-16 0,59 21 0,1 1 0,-1 0 0,-1 1 0,1 1 0,0 1 0,-1 0 0,1 1 0,-1 1 0,0 0 0,1 1 0,-1 1 0,1 1 0,-1 0 0,1 1 0,-19 7 0,-103 48 0,129-55 0,0-1 0,0 1 0,0-2 0,-1 0 0,1 0 0,-1 0 0,-11-1 0,-71-2 0,34-2 0,-39 4 0,-93-2 0,187 1 0,-1-1 0,0 1 0,1-1 0,-1 0 0,1 0 0,-1 0 0,1 0 0,-1-1 0,1 0 0,0 1 0,-6-5 0,8 5 0,1 1 0,-1-1 0,0 0 0,1 1 0,-1-1 0,1 0 0,-1 0 0,1 1 0,-1-1 0,1 0 0,-1 0 0,1 0 0,0 0 0,-1 0 0,1 1 0,0-1 0,0 0 0,0 0 0,0-2 0,0 2 0,0-1 0,1 1 0,-1 0 0,1-1 0,-1 1 0,1-1 0,0 1 0,0 0 0,-1 0 0,1-1 0,0 1 0,0 0 0,0 0 0,0 0 0,1 0 0,0-1 0,3-1 0,0-1 0,0 1 0,0 1 0,0-1 0,0 1 0,0 0 0,1 0 0,-1 0 0,9 0 0,55-5 0,-6 1 0,130-29 0,-95 22 0,-1 1 0,-37 1 0,0 2 0,108-1 0,-150 9 0,0 0 0,0-2 0,21-5 0,-17 3 0,29-3 0,129 6 0,-95 3 0,-133 25 0,27-15 0,0 0 0,1 1 0,-30 25 0,50-37 0,0 0 0,0 1 0,0-1 0,-1 0 0,1 0 0,0 1 0,0-1 0,-1 0 0,1 0 0,0 0 0,0 1 0,-1-1 0,1 0 0,0 0 0,-1 0 0,1 0 0,0 0 0,-1 0 0,1 1 0,0-1 0,-1 0 0,1 0 0,0 0 0,-1 0 0,1 0 0,0 0 0,-1 0 0,1-1 0,0 1 0,-1 0 0,1 0 0,0 0 0,-1 0 0,1 0 0,0 0 0,-1-1 0,1 1 0,0 0 0,0 0 0,-1 0 0,1-1 0,-1 1 0,-3-20 0,5-24 0,0 42 0,-1 0 0,1 0 0,-1 0 0,1 1 0,0-1 0,0 0 0,0 0 0,0 1 0,0-1 0,0 1 0,0-1 0,1 1 0,-1-1 0,1 1 0,-1 0 0,1-1 0,-1 1 0,1 0 0,-1 0 0,1 0 0,0 0 0,0 1 0,0-1 0,-1 0 0,1 1 0,0-1 0,0 1 0,0 0 0,3 0 0,8-2 0,1 1 0,-1 1 0,18 2 0,-13-1 0,-11-1 0,-1 1 0,1-1 0,-1 1 0,1 0 0,-1 1 0,10 3 0,-14-5 0,-1 1 0,1 0 0,-1 0 0,1 0 0,-1 0 0,0 0 0,1 0 0,-1 0 0,0 0 0,0 0 0,0 0 0,0 1 0,0-1 0,0 1 0,0-1 0,0 0 0,-1 1 0,1-1 0,-1 1 0,1 0 0,-1-1 0,1 1 0,-1-1 0,0 1 0,0 0 0,0-1 0,0 1 0,0 0 0,0-1 0,0 1 0,-1 1 0,0 5 0,-1-1 0,0 1 0,-1-1 0,1 0 0,-1 1 0,-1-1 0,0-1 0,0 1 0,0-1 0,0 1 0,-1-1 0,0 0 0,-1-1 0,1 1 0,-1-1 0,0 0 0,-9 5 0,11-8 0,1-1 0,0 1 0,-1-1 0,1 0 0,0 0 0,-1-1 0,1 1 0,-1-1 0,0 0 0,1 0 0,-6 0 0,8 0 0,1 0 0,-1 0 0,0 0 0,0 0 0,0 0 0,0 0 0,0 0 0,1-1 0,-1 1 0,0 0 0,0 0 0,0-1 0,0 1 0,1-1 0,-1 1 0,0-1 0,0 1 0,1-1 0,-1 1 0,1-1 0,-1 1 0,0-1 0,1 0 0,-1 0 0,1 1 0,-1-1 0,1 0 0,0 0 0,-1 1 0,1-1 0,0 0 0,-1 0 0,1 0 0,0 0 0,0 1 0,0-1 0,0 0 0,0 0 0,0 0 0,0 0 0,0 0 0,0 0 0,0 1 0,0-1 0,1 0 0,-1 0 0,0 0 0,1 0 0,0-1 0,2-3 0,1-1 0,-1 1 0,1 0 0,0 0 0,1 0 0,6-5 0,14-18 0,-19 19 0,-1 0 0,0 0 0,-1-1 0,0 1 0,0-1 0,-1 0 0,-1 0 0,0 0 0,0 0 0,-1-1 0,0 1 0,0-1 0,-2 1 0,1 0 0,-4-18 0,4 26 0,-1 0 0,0 0 0,0 0 0,0 0 0,0 0 0,0 1 0,0-1 0,0 0 0,0 0 0,-1 1 0,1-1 0,-1 1 0,1-1 0,-1 1 0,0 0 0,0-1 0,1 1 0,-1 0 0,0 0 0,0 0 0,0 1 0,0-1 0,0 0 0,0 1 0,0-1 0,-1 1 0,1 0 0,-2-1 0,-10 0 0,0 0 0,-1 1 0,-16 3 0,11-2 0,-500 3 0,297-6 0,205 1 0,1-1 0,-33-7 0,-11-2 0,-246 4 0,180 9 0,55-3 0,27-1 0,-64 6 0,94-2 0,0 1 0,1 1 0,-1 0 0,1 0 0,0 2 0,0 0 0,0 0 0,1 2 0,0-1 0,0 2 0,-15 12 0,24-18 0,0 0 0,0-1 0,-1 0 0,1 0 0,-1 0 0,1 0 0,-1-1 0,0 1 0,0-1 0,0 0 0,-6 0 0,-9-1 0,-30-1 0,18-1 0,-410 0 0,257 3 0,165-3 0,0 0 0,1-1 0,-22-6 0,-23-3 0,35 8 0,-3-1 0,-44-1 0,-48 0 0,15-1 0,58 6 0,-12 1 0,-78-11 0,135 10 0,0 1 0,1-1 0,-1 1 0,0 0 0,0 1 0,0-1 0,1 1 0,-1 0 0,0 1 0,1-1 0,-1 1 0,1 0 0,-1 0 0,1 1 0,0 0 0,-5 3 0,-1-1 0,-1-1 0,1 0 0,-1-1 0,0 0 0,0 0 0,-15 0 0,-23 5 0,45-7 0,-16 4 0,0 0 0,0 1 0,1 2 0,0 0 0,-20 11 0,31-15 0,-1-1 0,1 1 0,-1-2 0,0 1 0,0-1 0,0-1 0,-1 0 0,-12 0 0,-22 3 0,-5 2 0,17-2 0,1 2 0,-39 10 0,73-16 0,0-1 0,0 0 0,0-1 0,-1 1 0,1 0 0,0 0 0,-1-1 0,1 1 0,0-1 0,-1 1 0,0-1 0,1 0 0,1-3 0,14-31 0,-15 30 0,0 1 0,0 0 0,1 0 0,0 0 0,0 0 0,0 1 0,7-9 0,-9 12 0,0 0 0,0 0 0,0 1 0,0-1 0,0 0 0,1 1 0,-1-1 0,0 1 0,0 0 0,0-1 0,1 1 0,-1 0 0,0-1 0,1 1 0,1 0 0,0 1 0,0-1 0,0 1 0,-1 0 0,1-1 0,0 1 0,-1 0 0,1 1 0,-1-1 0,0 0 0,3 2 0,2 3 0,0-1 0,-1 1 0,0 0 0,0 0 0,7 11 0,-9-12 0,0 0 0,-1 0 0,2-1 0,-1 1 0,0-1 0,1 0 0,0 0 0,0 0 0,0-1 0,0 0 0,1 0 0,9 4 0,0-4 0,0-1 0,0-1 0,0 0 0,0-1 0,0 0 0,0-1 0,28-7 0,25 0 0,146-20 0,-150 17 0,-11 6 0,0 1 0,71 6 0,-34 0 0,419-2 0,-491-1 0,0-1 0,0-1 0,32-9 0,20-4 0,0 8 0,70-11 0,-111 14 0,21-4 0,58-19 0,-90 24 0,0 0 0,0 1 0,31-2 0,-33 5 0,-1-2 0,1 0 0,-1 0 0,0-2 0,26-8 0,-32 9 0,1-1 0,-1 2 0,1-1 0,0 1 0,0 1 0,0 0 0,0 0 0,16 2 0,7 2 0,42 10 0,-46-7 0,54 4 0,-67-10 0,1 1 0,-1 0 0,0 2 0,1 0 0,-1 1 0,-1 0 0,1 1 0,-1 1 0,28 15 0,-28-13 0,-8-5 0,0 1 0,-1 0 0,1 0 0,-1 0 0,0 1 0,0 0 0,0 0 0,-1 1 0,0 0 0,9 11 0,-14-16 0,1-1 0,-1 1 0,0-1 0,0 1 0,1 0 0,-1-1 0,0 1 0,0-1 0,0 1 0,0 0 0,1-1 0,-1 1 0,0 0 0,0-1 0,0 1 0,0-1 0,-1 1 0,1 0 0,0-1 0,0 1 0,0 0 0,0-1 0,-1 1 0,1-1 0,0 1 0,0-1 0,-1 2 0,0-1 0,-1 0 0,1 0 0,0 0 0,0 0 0,-1 0 0,1 0 0,-1-1 0,1 1 0,0 0 0,-4 0 0,-37 6 0,42-7 0,-2 0 0,-8 1 0,0 0 0,0-1 0,-20-2 0,28 2 0,0-1 0,1 1 0,-1-1 0,1 1 0,-1-1 0,1 1 0,-1-1 0,1 0 0,-1 0 0,1 1 0,0-1 0,-1 0 0,1 0 0,-2-2 0,3 2 0,-1 0 0,1 0 0,0 0 0,-1 0 0,1 0 0,-1 0 0,1 0 0,0 0 0,0 0 0,0-1 0,0 1 0,0 0 0,0 0 0,0 0 0,0 0 0,0 0 0,0 0 0,1 0 0,-1 0 0,0 0 0,1 0 0,-1 0 0,2-2 0,2-5 0,1 0 0,0 1 0,1-1 0,0 1 0,0 0 0,0 1 0,1-1 0,0 1 0,0 1 0,12-8 0,11-5 0,42-19 0,-67 35 0,16-8 0,0 0 0,1 2 0,0 1 0,36-8 0,-57 15 0,0 0 0,0-1 0,1 1 0,-1 0 0,0-1 0,0 1 0,0 0 0,0 0 0,1 0 0,-1 0 0,0 0 0,0 0 0,0 1 0,0-1 0,1 0 0,-1 1 0,0-1 0,0 0 0,0 1 0,0-1 0,0 1 0,0 0 0,0-1 0,0 1 0,0 0 0,0 0 0,0-1 0,-1 1 0,1 0 0,0 0 0,1 2 0,-2 0 0,0 0 0,1-1 0,-1 1 0,0 0 0,-1 0 0,1-1 0,0 1 0,-1 0 0,1-1 0,-1 1 0,0 0 0,0-1 0,-2 4 0,0 2 0,-1-1 0,0 1 0,0-1 0,-1 1 0,0-2 0,-1 1 0,1 0 0,-1-1 0,0 0 0,-1 0 0,1-1 0,-1 0 0,0 0 0,-1-1 0,1 1 0,-1-2 0,0 1 0,0-1 0,0 0 0,0-1 0,-1 0 0,1 0 0,-1 0 0,1-1 0,-1-1 0,-11 0 0,-482-4 0,14 4 0,479 0 0,0 0 0,0 1 0,0 0 0,0 1 0,0 0 0,1 0 0,-1 1 0,1 0 0,0 0 0,0 1 0,0 0 0,0 0 0,0 1 0,1 0 0,-10 9 0,17-14 0,-1 0 0,1 1 0,-1-1 0,1 0 0,-1 1 0,1-1 0,-1 1 0,1-1 0,0 1 0,-1-1 0,1 1 0,-1-1 0,1 1 0,0-1 0,0 1 0,-1 0 0,1-1 0,0 1 0,0-1 0,0 1 0,0 0 0,0-1 0,0 1 0,0 0 0,0-1 0,0 1 0,0-1 0,0 2 0,1-1 0,0 0 0,-1 0 0,1-1 0,0 1 0,0 0 0,0-1 0,0 1 0,0 0 0,0-1 0,0 1 0,0-1 0,0 0 0,0 1 0,0-1 0,1 1 0,8 1 0,1 0 0,18 0 0,-24-2 0,212 0 0,-10 0 0,-117 7 0,-43-2 0,80-3 0,-112-5 0,0 0 0,0-1 0,0 0 0,-1-2 0,0 1 0,0-2 0,26-16 0,-26 16 0,-14 7 0,1-1 0,-1 1 0,1 0 0,-1 0 0,1 0 0,-1-1 0,1 1 0,-1 0 0,1-1 0,-1 1 0,0 0 0,1-1 0,-1 1 0,1 0 0,-1-1 0,0 1 0,1-1 0,-1 1 0,0-1 0,0 1 0,1-1 0,-1 1 0,0-1 0,0 1 0,0-1 0,0 0 0,-10-5 0,-24 1 0,-118 0 0,-32-3 0,-199-8 0,169 5 0,176 8 0,23 3 0,1-2 0,-28-5 0,36 5 0,0 0 0,1 0 0,-1-1 0,1 1 0,0-1 0,-1-1 0,1 1 0,1-1 0,-1 1 0,-6-8 0,-4-4 0,-1 1 0,-32-23 0,42 31 0,7 2 0,19 1 0,26 6 0,147 7 0,-89-8 0,-103-2 0,1 0 0,0 0 0,-1 0 0,1 0 0,0 1 0,-1-1 0,1 0 0,0 1 0,-1 0 0,1-1 0,-1 1 0,1 0 0,-1-1 0,1 1 0,-1 0 0,0 0 0,1 0 0,-1 0 0,0 1 0,0-1 0,0 0 0,0 0 0,2 3 0,-3-2 0,1 1 0,0-1 0,0 1 0,-1 0 0,1-1 0,-1 1 0,0 0 0,0 0 0,0-1 0,0 1 0,0 0 0,-1-1 0,0 4 0,-2 5 0,0-1 0,-1 0 0,0 0 0,-1 0 0,0 0 0,-9 11 0,-36 46 0,-29 43 0,76-107 0,0 0 0,1 0 0,-1 0 0,0 0 0,-1 0 0,1 0 0,0-1 0,-1 1 0,1-1 0,-1 0 0,0 0 0,0-1 0,0 1 0,0-1 0,0 0 0,0 0 0,-7 1 0,7-1 0,0-1 0,1 0 0,-1 0 0,0 0 0,1 0 0,-1-1 0,0 1 0,1-1 0,-1 0 0,1 0 0,-1 0 0,1-1 0,0 1 0,-1-1 0,1 0 0,0 0 0,0 0 0,0 0 0,0 0 0,-3-5 0,-3-4 0,1 0 0,0 0 0,1-1 0,0-1 0,1 1 0,0-1 0,1 0 0,0 0 0,2-1 0,-4-17 0,7 28 0,0 0 0,0 0 0,0 0 0,1 0 0,0 0 0,-1 0 0,1 0 0,0 1 0,0-1 0,0 0 0,1 0 0,-1 1 0,1-1 0,0 1 0,-1-1 0,1 1 0,0 0 0,4-4 0,-4 5 0,-1-1 0,1 1 0,0 0 0,-1-1 0,1 1 0,0 0 0,0 0 0,0 0 0,0 0 0,0 1 0,0-1 0,1 0 0,-1 1 0,0 0 0,0-1 0,0 1 0,0 0 0,1 0 0,-1 0 0,0 0 0,0 1 0,0-1 0,1 1 0,-1-1 0,4 2 0,-4 0 0,-1-1 0,1 0 0,0 1 0,-1-1 0,1 1 0,-1 0 0,0-1 0,1 1 0,-1 0 0,0 0 0,0 0 0,0 0 0,-1 0 0,1 0 0,0 0 0,-1 0 0,1 3 0,6 40 0,-6-35 0,-1-6 0,1 0 0,-1 1 0,0-1 0,0 0 0,-1 0 0,1 1 0,-1-1 0,0 0 0,0 0 0,0 0 0,-3 6 0,3-8 0,0 0 0,-1 0 0,1 0 0,-1-1 0,0 1 0,1 0 0,-1-1 0,0 1 0,0-1 0,0 1 0,0-1 0,0 0 0,0 0 0,0 0 0,0 0 0,-1 0 0,1-1 0,0 1 0,0-1 0,-1 1 0,1-1 0,-3 0 0,-129-1 0,48-2 0,-452 3 0,413 7 0,12 0 0,-392-7 0,499 1 0,1-1 0,-1-1 0,1 1 0,-1-1 0,1 0 0,-1 0 0,1 0 0,0-1 0,-1 0 0,1 0 0,0 0 0,0-1 0,1 1 0,-1-1 0,0-1 0,1 1 0,0 0 0,-1-1 0,2 0 0,-1 0 0,0 0 0,1-1 0,0 1 0,0-1 0,0 0 0,0 0 0,1 0 0,0 0 0,0 0 0,-2-6 0,1-7 0,1 1 0,1-1 0,0 0 0,1 0 0,3-21 0,-1-13 0,-3 10 0,0 24 0,1 0 0,0 0 0,4-21 0,-4 34 0,1 1 0,0-1 0,1 1 0,-1 0 0,1-1 0,-1 1 0,1 0 0,1 0 0,-1 0 0,1 0 0,-1 1 0,1-1 0,0 1 0,0 0 0,0-1 0,1 1 0,5-3 0,16-8 0,2 0 0,-1 3 0,44-14 0,43-19 0,72-36 0,-167 73 0,0 0 0,1 1 0,-1 1 0,1 0 0,36-3 0,-53 8 0,121-29 0,-80 23 0,-1 2 0,1 2 0,-1 2 0,1 2 0,0 2 0,-1 1 0,45 12 0,91 19 0,-96-23 0,-21-5 0,-1-3 0,110-5 0,-66-2 0,1011 2 0,-1099-1 0,0-1 0,0 0 0,24-7 0,-30 5 0,1 2 0,0-1 0,0 1 0,1 1 0,-1 0 0,0 1 0,1 0 0,-1 0 0,12 3 0,31 11 0,-32-7 0,1-2 0,0 0 0,0-1 0,25 0 0,89-5 0,65 2 0,-18 12 0,-170-12 0,1 1 0,-1 1 0,19 5 0,27 4 0,34-7 0,116-8 0,27-24 0,2-1 0,-217 26 0,0-2 0,0 0 0,23-8 0,-20 5 0,0 2 0,25-4 0,13 6 0,100 6 0,-160-2 0,1-1 0,-1 1 0,0 0 0,0 0 0,1 0 0,-1 1 0,0-1 0,0 1 0,-1 0 0,1-1 0,0 1 0,-1 1 0,5 3 0,28 36 0,-27-32 0,-2-2 0,-1 0 0,0 0 0,-1 1 0,0 0 0,0 0 0,-1 0 0,0 0 0,3 18 0,-4-21 0,-1 0 0,-1 1 0,1-1 0,-1 0 0,0 0 0,-1 0 0,0 0 0,0 0 0,0 0 0,0 0 0,-1 0 0,0 0 0,0-1 0,-1 1 0,-2 5 0,3-9 0,-1 1 0,1-1 0,0 0 0,0 0 0,-1 0 0,0 0 0,1 0 0,-1-1 0,0 1 0,0-1 0,1 0 0,-1 0 0,0 0 0,0 0 0,-1 0 0,1-1 0,-6 1 0,-7 0 0,1-1 0,-23-2 0,12 0 0,-301 1 0,418 3 0,137-7 0,-153-7 0,-56 7 0,-1 2 0,1 0 0,30 0 0,-34 6 0,-23 1 0,-24 2 0,26-5 0,0-1 0,1 1 0,-1-2 0,1 1 0,-1 0 0,0-1 0,1 0 0,-10-3 0,13 3 0,0-1 0,0 1 0,-1 0 0,2-1 0,-1 1 0,0-1 0,0 0 0,0 0 0,1 1 0,-1-1 0,1 0 0,-1 0 0,1-1 0,0 1 0,0 0 0,0 0 0,0-1 0,0 1 0,1 0 0,-1-1 0,1 1 0,-1-5 0,0-3 0,1-1 0,0 1 0,1 0 0,0 0 0,5-20 0,0-5 0,-5 34 0,-1 0 0,0 1 0,0-1 0,0 0 0,0 0 0,0 0 0,0 0 0,0 0 0,0 0 0,0 1 0,0-1 0,0 0 0,-1 0 0,1 0 0,0 0 0,-1 1 0,1-1 0,-1 0 0,1 0 0,-1 1 0,1-1 0,-1 0 0,1 0 0,-1 1 0,0-1 0,-1 0 0,1 0 0,0 1 0,-1-1 0,1 1 0,-1-1 0,1 1 0,-1 0 0,1 0 0,-1 0 0,1 0 0,-1 0 0,1 0 0,-3 0 0,-3 2 0,-1 0 0,1 0 0,0 0 0,-13 7 0,-22 13 0,13-7 0,-33 13 0,51-24 0,0 0 0,0-1 0,-1-1 0,1 0 0,-1 0 0,-21-1 0,27-1 0,-1 0 0,1-1 0,-1 0 0,-11-3 0,18 4 0,-1 0 0,0 0 0,0 0 0,1-1 0,-1 1 0,0 0 0,1-1 0,-1 1 0,0-1 0,1 1 0,-1 0 0,0-1 0,1 1 0,-1-1 0,1 0 0,-1 1 0,1-1 0,-1 1 0,1-1 0,0 0 0,-1 1 0,1-1 0,0 0 0,-1 0 0,1 1 0,0-1 0,0 0 0,0 0 0,-1 1 0,1-1 0,0 0 0,0 0 0,0 1 0,0-1 0,1 0 0,-1 0 0,0 1 0,0-1 0,0 0 0,1 0 0,-1 1 0,0-1 0,1 0 0,-1 1 0,0-1 0,1 0 0,-1 1 0,1-1 0,-1 1 0,1-1 0,-1 1 0,1-1 0,0 1 0,0-1 0,6-6 0,0 2 0,0-1 0,1 1 0,0 0 0,14-7 0,-7 4 0,-10 6 0,-1 0 0,1-1 0,0 1 0,0 1 0,0-1 0,0 1 0,0 0 0,0 0 0,0 0 0,0 1 0,1 0 0,-1 0 0,0 0 0,0 1 0,0 0 0,1 0 0,6 2 0,-9-2 0,1 1 0,-1-1 0,0 1 0,0 0 0,0 0 0,0 0 0,0 1 0,0-1 0,0 1 0,-1-1 0,0 1 0,1 0 0,-1 0 0,0 0 0,0 0 0,-1 0 0,1 1 0,0-1 0,-1 0 0,0 1 0,0-1 0,0 1 0,0 0 0,-1-1 0,1 5 0,-1-6 0,0 1 0,1 0 0,-1-1 0,0 1 0,0-1 0,0 1 0,-1 0 0,1-1 0,-1 1 0,1-1 0,-1 1 0,0-1 0,0 1 0,-2 3 0,3-6 0,-1 0 0,1 1 0,0-1 0,0 0 0,0 0 0,0 0 0,0 0 0,0 0 0,0 0 0,0 0 0,0 0 0,0 0 0,0 0 0,-1 0 0,1 0 0,0 0 0,0 0 0,0 0 0,0 0 0,0 0 0,0 0 0,0 0 0,0 0 0,0 0 0,0 0 0,-1 0 0,1 0 0,0 0 0,0 0 0,0 0 0,0 0 0,0 0 0,0 0 0,0 0 0,0 0 0,0-1 0,0 1 0,0 0 0,0 0 0,-1 0 0,1 0 0,0 0 0,0 0 0,0 0 0,0 0 0,0 0 0,0 0 0,0 0 0,0-1 0,0 1 0,0 0 0,0 0 0,0 0 0,0 0 0,0 0 0,0 0 0,0 0 0,0-10 0,3-8 0,6-6 0,-6 18 0,-1 0 0,1-1 0,-1 1 0,0-1 0,-1 0 0,0 1 0,1-11 0,-2 16 0,-1 0 0,1 0 0,0 0 0,-1 0 0,1 0 0,-1 0 0,1-1 0,-1 1 0,1 0 0,-1 0 0,0 1 0,0-1 0,0 0 0,1 0 0,-1 0 0,0 0 0,0 1 0,0-1 0,0 0 0,0 1 0,0-1 0,0 1 0,0-1 0,-1 1 0,1-1 0,0 1 0,0 0 0,0 0 0,0 0 0,-1-1 0,0 1 0,-4 0 0,0 0 0,-1 0 0,1 0 0,-11 2 0,-14 6 0,0 1 0,0 1 0,1 2 0,0 1 0,1 1 0,-38 26 0,35-16 0,1 1 0,1 1 0,2 1 0,-29 36 0,46-48 0,1 0 0,0 0 0,1 1 0,-10 26 0,-3 4 0,27-52 0,0 1 0,1 0 0,11-9 0,-3 3 0,104-83 0,-68 56 0,-1-1 0,-2-3 0,43-49 0,-60 58 0,13-16 0,-42 46 0,-9 9 0,-11 13 0,-237 259 0,236-261 0,20-17 0,0 0 0,0 0 0,0 0 0,0 0 0,0 0 0,0-1 0,0 1 0,0 0 0,0 0 0,0 0 0,0 0 0,0 0 0,0 0 0,0 0 0,0-1 0,0 1 0,0 0 0,0 0 0,0 0 0,0 0 0,0 0 0,0 0 0,0 0 0,0 0 0,0-1 0,0 1 0,0 0 0,0 0 0,0 0 0,0 0 0,-1 0 0,1 0 0,0 0 0,0 0 0,0 0 0,0 0 0,0 0 0,0-1 0,0 1 0,0 0 0,-1 0 0,1 0 0,0 0 0,0 0 0,0 0 0,0 0 0,0 0 0,0 0 0,0 0 0,-1 0 0,1 0 0,0 0 0,0 0 0,0 0 0,0 0 0,0 0 0,0 0 0,0 0 0,0 1 0,-1-1 0,1 0 0,0 0 0,0 0 0,0 0 0,0 0 0,0 0 0,0 0 0,0 0 0,17-37 0,-7 18 0,15-30 0,-2-1 0,31-103 0,-53 149 0,1-1 0,-1-1 0,0 0 0,0 0 0,0-12 0,-1 17 0,0 0 0,0 0 0,0 0 0,-1 0 0,1 0 0,0 0 0,0 0 0,-1 0 0,1 0 0,0 1 0,-1-1 0,1 0 0,-1 0 0,1 0 0,-1 0 0,1 1 0,-1-1 0,0 0 0,1 1 0,-1-1 0,0 0 0,0 1 0,0-1 0,1 1 0,-1-1 0,0 1 0,0 0 0,0-1 0,0 1 0,0 0 0,0-1 0,0 1 0,0 0 0,1 0 0,-1 0 0,0 0 0,0 0 0,-2 0 0,-5 1 0,0 1 0,1-1 0,-1 1 0,0 1 0,0-1 0,1 2 0,0-1 0,-1 1 0,-12 8 0,-5 6 0,-28 25 0,31-18 0,22-25 0,-1 1 0,1-1 0,-1 1 0,1 0 0,0-1 0,0 1 0,-1-1 0,1 1 0,0 0 0,0-1 0,0 1 0,0-1 0,0 1 0,-1 0 0,1-1 0,0 1 0,1 0 0,-1-1 0,0 1 0,0 0 0,0-1 0,0 1 0,0 0 0,1-1 0,-1 1 0,0-1 0,0 1 0,1-1 0,-1 1 0,1-1 0,-1 1 0,0-1 0,1 1 0,-1-1 0,1 1 0,-1-1 0,1 1 0,-1-1 0,1 0 0,-1 1 0,1-1 0,0 0 0,-1 0 0,1 1 0,-1-1 0,1 0 0,0 0 0,-1 0 0,2 0 0,5 2 0,0-1 0,0 0 0,0-1 0,0 0 0,1 0 0,-1 0 0,0-1 0,9-2 0,53-17 0,-57 16 0,0-1 0,19-10 0,-278 176 0,252-167 0,20-21 0,-24 25 0,0 1 0,0 0 0,0-1 0,0 0 0,0 1 0,0-1 0,0 1 0,0-1 0,0 0 0,-1 0 0,1 0 0,-1 1 0,1-1 0,-1 0 0,0-2 0,0 3 0,0 0 0,-1 1 0,1-1 0,0 0 0,-1 1 0,1-1 0,0 1 0,-1-1 0,1 1 0,-1-1 0,1 1 0,-1-1 0,1 1 0,-1 0 0,1-1 0,-1 1 0,0-1 0,1 1 0,-1 0 0,1 0 0,-1-1 0,0 1 0,1 0 0,-1 0 0,0 0 0,1 0 0,-1 0 0,0 0 0,-1 0 0,-22 3 0,23-3 0,-14 5 0,-1 0 0,1 1 0,-21 11 0,-18 7 0,54-23 0,-1-1 0,1 0 0,-1 1 0,1-1 0,-1 0 0,1 0 0,-1 1 0,1-1 0,-1 0 0,0 0 0,1 0 0,-1 0 0,1 0 0,-1 0 0,1 0 0,-1 0 0,0 0 0,1 0 0,-1 0 0,1-1 0,-1 1 0,1 0 0,-2 0 0,6-11 0,23-22 0,-20 26 0,41-52 0,-42 49 0,-19 20 0,-139 138 0,-13 10 0,150-149 0,17-18 0,23-24 0,4 1 0,47-40 0,-22 22 0,-50 47 0,-1 0 0,0-1 0,0 0 0,0 0 0,3-5 0,-6 9 0,1 0 0,-1-1 0,0 1 0,0 0 0,0 0 0,0 0 0,1 0 0,-1 0 0,0-1 0,0 1 0,0 0 0,0 0 0,0 0 0,0-1 0,0 1 0,1 0 0,-1 0 0,0 0 0,0-1 0,0 1 0,0 0 0,0 0 0,0-1 0,0 1 0,0 0 0,0 0 0,0 0 0,0-1 0,-1 1 0,1 0 0,0 0 0,0-1 0,0 1 0,0 0 0,0 0 0,0 0 0,0 0 0,0-1 0,-1 1 0,1 0 0,0 0 0,0 0 0,0 0 0,0-1 0,-1 1 0,1 0 0,0 0 0,0 0 0,0 0 0,-1 0 0,1 0 0,0 0 0,0 0 0,0 0 0,-1 0 0,1 0 0,0 0 0,0 0 0,-1 0 0,1 0 0,0 0 0,0 0 0,0 0 0,-1 0 0,-7 3 0,0 1 0,1 0 0,-1 0 0,1 1 0,0 0 0,-11 9 0,9-7 0,-71 64 0,55-46 0,-2-2 0,-38 27 0,54-41 0,24-12 0,25-11 0,-25 8 0,27-11 0,-39 17 0,1-1 0,0 0 0,0 1 0,-1 0 0,1-1 0,0 1 0,0 0 0,0 0 0,-1 0 0,1 0 0,0 0 0,0 0 0,0 1 0,-1-1 0,1 0 0,0 1 0,3 1 0,-4-1 0,0-1 0,0 1 0,0 0 0,0-1 0,0 1 0,0 0 0,1-1 0,-1 0 0,0 1 0,0-1 0,0 0 0,1 0 0,-1 1 0,0-1 0,1 0 0,-1 0 0,0 0 0,0-1 0,1 1 0,1-1 0,26-15 0,-29 16 0,69-54 0,-2-3 0,-3-3 0,61-72 0,-110 113 0,-15 18 0,-4 3 0,-26 26 0,8-6 0,-6 6 0,1 1 0,1 1 0,-25 39 0,50-67 0,-1 1 0,1-1 0,0 0 0,0 1 0,0-1 0,0 1 0,0-1 0,0 1 0,1 0 0,-1-1 0,1 1 0,0-1 0,0 4 0,0-5 0,0-1 0,0 1 0,0-1 0,0 0 0,0 1 0,0-1 0,1 1 0,-1-1 0,0 0 0,0 1 0,1-1 0,-1 0 0,0 1 0,1-1 0,-1 0 0,0 0 0,1 1 0,-1-1 0,0 0 0,1 0 0,-1 1 0,0-1 0,1 0 0,-1 0 0,1 0 0,-1 0 0,1 0 0,1 0 0,0 0 0,0 0 0,0 0 0,0 0 0,-1-1 0,1 1 0,0-1 0,0 1 0,-1-1 0,3-1 0,44-25 0,-40 21 0,1 1 0,-1 0 0,1 0 0,0 1 0,0 0 0,0 0 0,1 1 0,-1 0 0,14-2 0,-21 5 0,-1 0 0,0 0 0,0 0 0,0 0 0,0 0 0,1 0 0,-1 0 0,0 0 0,0 1 0,0-1 0,0 0 0,0 1 0,0-1 0,1 1 0,-1-1 0,0 1 0,0-1 0,0 1 0,0 0 0,-1-1 0,2 2 0,-1-1 0,-1 0 0,1 0 0,-1 0 0,1 0 0,-1 0 0,0 0 0,0 0 0,0 1 0,0-1 0,0 0 0,0 0 0,0 0 0,0 0 0,0 0 0,0 0 0,0 0 0,-1 0 0,1 2 0,-2 1 0,0 0 0,0 0 0,0 0 0,0 0 0,0-1 0,-1 1 0,0 0 0,0-1 0,-5 6 0,-11 4 0,-39 21 0,41-25 0,0 0 0,2 1 0,-19 15 0,25-13 0,9-12 0,0 0 0,0 0 0,0 0 0,0 1 0,0-1 0,0 0 0,0 0 0,0 0 0,0 0 0,0 0 0,0 1 0,0-1 0,0 0 0,0 0 0,0 0 0,1 0 0,-1 0 0,0 1 0,0-1 0,0 0 0,0 0 0,0 0 0,0 0 0,1 0 0,-1 0 0,0 0 0,0 0 0,0 1 0,0-1 0,0 0 0,1 0 0,-1 0 0,0 0 0,0 0 0,0 0 0,0 0 0,1 0 0,-1 0 0,0 0 0,3 0 0,-1 0 0,1-1 0,-1 1 0,0 0 0,1-1 0,-1 0 0,0 1 0,4-3 0,1 0 0,0-1 0,0-1 0,0 1 0,-1-1 0,1 0 0,8-10 0,-12 12 0,1-1 0,-1 0 0,0 0 0,-1 0 0,1 0 0,-1-1 0,1 1 0,-1 0 0,-1-1 0,1 0 0,-1 1 0,2-7 0,-3 10 0,0-1 0,0 1 0,-1-1 0,1 1 0,0 0 0,0-1 0,-1 1 0,1-1 0,-1 1 0,1 0 0,-1 0 0,0-1 0,1 1 0,-1 0 0,0 0 0,0 0 0,0-1 0,0 1 0,0 0 0,0 0 0,0 1 0,0-1 0,0 0 0,0 0 0,-1 0 0,1 1 0,0-1 0,-1 1 0,1-1 0,0 1 0,-1-1 0,1 1 0,-2 0 0,-8-3 0,1 2 0,-1-1 0,-15 1 0,18 1 0,-240-1 0,85 3 0,148-2 0,-28-1 0,41 1 0,-1 0 0,1 0 0,0-1 0,-1 1 0,1-1 0,0 0 0,-1 1 0,1-1 0,0 0 0,0 0 0,0 0 0,0-1 0,-3-1 0,5 1 0,0 1 0,0 0 0,0-1 0,0 1 0,0 0 0,0-1 0,0 1 0,1 0 0,-1-1 0,0 1 0,1 0 0,-1 0 0,1-1 0,0 1 0,-1 0 0,1 0 0,0 0 0,-1 0 0,2-1 0,3-6 0,-5 6 0,1 0 0,-1 0 0,0 0 0,0 0 0,0 0 0,0 0 0,0 0 0,0 0 0,-1-4 0,1 4 0,-1 1 0,1-1 0,0 0 0,0 0 0,0 0 0,0 1 0,0-1 0,0 0 0,0 0 0,1 0 0,-1 1 0,0-1 0,1 0 0,1-3 0,2 0 0,0-1 0,0 1 0,1 0 0,-1 0 0,1 0 0,0 1 0,1-1 0,-1 1 0,1 0 0,7-3 0,12-6 0,32-11 0,-35 15 0,-16 6 0,51-17 0,-54 18 0,0 1 0,0 1 0,1-1 0,-1 0 0,0 1 0,0 0 0,1 0 0,-1 0 0,0 0 0,0 0 0,1 1 0,-1-1 0,0 1 0,5 1 0,-9-1 0,-1 0 0,1 0 0,0 0 0,-1 0 0,1-1 0,-1 1 0,1-1 0,-1 1 0,1-1 0,-1 0 0,-2 1 0,-54 6 0,-50 8 0,105-14 0,0 0 0,0 0 0,0 0 0,1 0 0,-1 0 0,0 1 0,0-1 0,-3 4 0,5-5 0,1 1 0,0-1 0,0 0 0,-1 0 0,1 1 0,0-1 0,0 0 0,0 0 0,-1 1 0,1-1 0,0 0 0,0 1 0,0-1 0,0 0 0,0 1 0,0-1 0,-1 0 0,1 1 0,0-1 0,0 0 0,0 1 0,0-1 0,0 0 0,0 1 0,0-1 0,1 0 0,-1 1 0,0-1 0,0 1 0,1 0 0,0-1 0,-1 1 0,1 0 0,0 0 0,0-1 0,0 1 0,0 0 0,0-1 0,0 1 0,0-1 0,0 1 0,0-1 0,0 0 0,2 1 0,15 3 0,1 0 0,0-2 0,0 0 0,0-1 0,26-2 0,-26 0 0,-1 0 0,1 2 0,0 0 0,-1 1 0,1 1 0,21 7 0,-33-8 0,-3-1 0,0 0 0,0 1 0,0 0 0,0 0 0,5 3 0,-8-4 0,0-1 0,-1 0 0,1 1 0,-1-1 0,0 1 0,1-1 0,-1 1 0,1-1 0,-1 1 0,0-1 0,1 1 0,-1 0 0,0-1 0,0 1 0,1-1 0,-1 1 0,0 0 0,0-1 0,0 1 0,0 0 0,0-1 0,0 1 0,0 0 0,0-1 0,0 1 0,0 0 0,0-1 0,0 1 0,0-1 0,-1 1 0,1 0 0,0-1 0,0 1 0,-1-1 0,1 1 0,0 0 0,-1-1 0,1 1 0,-1-1 0,1 1 0,-1-1 0,1 0 0,-1 1 0,-17 16 0,0-1 0,-2-1 0,-28 18 0,21-15 0,25-16 0,0-1 0,1 0 0,-1 0 0,0 0 0,0 0 0,0 0 0,0 0 0,0-1 0,0 1 0,0-1 0,0 1 0,-1-1 0,1 0 0,0 0 0,-4 0 0,6 0 0,-1 0 0,1-1 0,-1 1 0,1 0 0,-1 0 0,1 0 0,0-1 0,-1 1 0,1 0 0,-1-1 0,1 1 0,0 0 0,-1-1 0,1 1 0,0-1 0,-1 1 0,1 0 0,0-1 0,0 1 0,-1-1 0,1 1 0,0-1 0,0 1 0,-1-2 0,1 0 0,0 1 0,0-1 0,0 0 0,1 0 0,-1 0 0,0 1 0,0-1 0,1 0 0,0 0 0,1-3 0,4-8 0,2 0 0,0 0 0,0 0 0,10-11 0,-10 15 0,0 0 0,-2-1 0,1 1 0,-1-2 0,0 1 0,-1-1 0,-1 1 0,5-17 0,-8 26 0,-1 0 0,0 0 0,1-1 0,-1 1 0,0 0 0,0-1 0,0 1 0,0 0 0,0 0 0,-1-1 0,1 1 0,0 0 0,-1 0 0,1-1 0,0 1 0,-1 0 0,1 0 0,-1 0 0,0 0 0,1 0 0,-1 0 0,0 0 0,-1-2 0,0 2 0,0 0 0,0 0 0,0 0 0,0 0 0,0 0 0,0 0 0,0 0 0,0 1 0,0-1 0,0 1 0,0 0 0,-5-1 0,1 1 0,0 0 0,0 1 0,0-1 0,0 1 0,0 1 0,0-1 0,1 1 0,-1 0 0,-9 4 0,13-4 0,1-1 0,-1 0 0,0 1 0,1-1 0,-1 1 0,1 0 0,-1-1 0,1 1 0,0 0 0,0 0 0,0 0 0,0 0 0,0 0 0,0 0 0,0 0 0,1 0 0,-1 0 0,1 0 0,0 0 0,-1 1 0,1-1 0,0 3 0,1 7 0,0-1 0,1 0 0,3 15 0,2 4 0,-7-28 0,0 0 0,0-1 0,1 1 0,-1 0 0,0 0 0,-1-1 0,1 1 0,0 0 0,0-1 0,-1 1 0,1 0 0,-1-1 0,1 1 0,-1-1 0,0 1 0,0-1 0,0 1 0,1-1 0,-1 1 0,-1-1 0,-1 2 0,1-1 0,0-1 0,0 0 0,-1 1 0,1-1 0,0 0 0,-1-1 0,1 1 0,-1 0 0,1-1 0,-1 1 0,1-1 0,-6 0 0,-3 0 0,0-1 0,-1-1 0,1 1 0,1-2 0,-18-5 0,12 2 0,-3-1 0,0 0 0,0 1 0,0 1 0,-1 1 0,0 1 0,-25-1 0,-25 6 0,34-1 0,-60-3 0,84-1 0,0 1 0,0-2 0,1 1 0,-1-2 0,-11-5 0,13 5 0,-1 0 0,0 1 0,-1 0 0,1 1 0,-1 0 0,-18-1 0,-185 3 0,4 1 0,60-14 0,-303 13 0,235 2 0,194-3 0,-1 0 0,-34-8 0,31 4 0,-39-2 0,-131 8 0,-4-1 0,190 0 0,-1-1 0,1-1 0,0 0 0,0-1 0,-23-9 0,20 6 0,0 3 0,1 1 0,-1 0 0,0 1 0,1 1 0,-1 1 0,0 0 0,-19 2 0,-13 0 0,-24-2 0,-58 1 0,120 0 0,-1 1 0,0 0 0,1 1 0,0 0 0,-11 5 0,10-3 0,-1-1 0,1 0 0,-1-1 0,-17 2 0,-191 24 0,164-21 0,24-3 0,-90 17 0,78-13 0,1-3 0,-2-1 0,-78-3 0,45 3 0,82-8 0,0 0 0,0-1 0,0 1 0,0-1 0,-1 0 0,0 0 0,5-6 0,5-11 0,0-1 0,18-40 0,-22 41 0,1 1 0,1 0 0,22-32 0,-30 50 0,0-1 0,-1 0 0,1 1 0,1 0 0,-1 0 0,0 0 0,0 0 0,1 0 0,-1 0 0,1 1 0,0 0 0,-1 0 0,1 0 0,0 0 0,-1 0 0,8 0 0,6 1 0,0 0 0,26 4 0,-8-1 0,-21-3 0,0 1 0,0 1 0,-1 0 0,1 1 0,0 1 0,-1 0 0,0 0 0,0 2 0,0-1 0,0 2 0,-1 0 0,22 16 0,-33-22 0,0-1 0,0 1 0,0 0 0,0 0 0,0-1 0,0 1 0,-1 0 0,1 0 0,0 0 0,0 0 0,-1 0 0,1 0 0,-1 0 0,1 0 0,-1 0 0,1 1 0,-1-1 0,0 0 0,0 0 0,1 0 0,-1 0 0,0 1 0,0-1 0,0 0 0,0 0 0,-1 0 0,1 1 0,0-1 0,0 0 0,-1 0 0,1 0 0,0 0 0,-1 0 0,0 1 0,1-1 0,-1 0 0,1 0 0,-1 0 0,0-1 0,0 1 0,0 0 0,1 0 0,-1 0 0,0 0 0,0-1 0,0 1 0,0 0 0,-2 0 0,-3 3 0,0 0 0,-1-1 0,0 0 0,0 0 0,0 0 0,-9 1 0,-184 43 0,183-40 0,17-7 0,0 1 0,0-1 0,0 0 0,0 0 0,0 1 0,0-1 0,0 0 0,0 1 0,0-1 0,0 0 0,0 0 0,1 0 0,-1 1 0,0-1 0,0 0 0,0 0 0,0 1 0,0-1 0,1 0 0,-1 0 0,0 0 0,0 1 0,0-1 0,0 0 0,1 0 0,-1 0 0,0 0 0,0 0 0,1 0 0,-1 1 0,0-1 0,0 0 0,1 0 0,-1 0 0,1 0 0,36 10 0,-29-8 0,-4-1 0,-1 0 0,1 0 0,-1 0 0,1 0 0,-1 1 0,0 0 0,0-1 0,0 1 0,6 5 0,-8-6 0,-1 0 0,1-1 0,-1 1 0,1 0 0,-1 0 0,1 0 0,-1 0 0,1 0 0,-1 0 0,0 0 0,1 0 0,-1 0 0,0 0 0,0 0 0,0 1 0,0-1 0,0 0 0,0 0 0,0 0 0,-1 0 0,1 0 0,0 0 0,0 0 0,-1 0 0,1 0 0,-1 0 0,1 0 0,-1 0 0,1 0 0,-1 0 0,1 0 0,-1-1 0,0 1 0,0 0 0,1 0 0,-1-1 0,-2 2 0,0 1 0,-1 0 0,0 0 0,1 0 0,-1 0 0,0-1 0,-1 0 0,1 1 0,0-2 0,-1 1 0,1 0 0,-9 1 0,-4 0 0,-34 0 0,40-3 0,0 1 0,0 0 0,0 0 0,1 1 0,-1 0 0,-14 6 0,24-8 0,0 0 0,1 0 0,-1 1 0,0-1 0,1 0 0,-1 1 0,1-1 0,-1 0 0,1 1 0,-1-1 0,1 0 0,-1 1 0,1-1 0,-1 1 0,1-1 0,-1 1 0,1-1 0,0 1 0,-1 0 0,1-1 0,-1 2 0,1-2 0,1 1 0,-1-1 0,0 0 0,0 1 0,0-1 0,1 1 0,-1-1 0,0 0 0,1 1 0,-1-1 0,0 0 0,1 1 0,-1-1 0,0 0 0,1 1 0,-1-1 0,1 0 0,-1 0 0,0 0 0,1 1 0,-1-1 0,1 0 0,33 8 0,-31-7 0,28 3 0,0-2 0,46-1 0,30 1 0,-92 0 0,0 1 0,0 1 0,18 7 0,-18-6 0,-1 0 0,1-2 0,23 4 0,199-4 0,-122-5 0,-90 1 0,0-1 0,-1-2 0,0 0 0,1-2 0,30-10 0,-25 8 0,0 2 0,0 1 0,0 1 0,1 2 0,49 2 0,-61-1 0,0-1 0,1-1 0,-1 0 0,22-8 0,-17 4 0,45-5 0,-57 11 0,1 0 0,-1 1 0,1 1 0,0 0 0,-1 1 0,0 0 0,1 1 0,-1 0 0,0 1 0,14 7 0,16 4 0,-1-2 0,2-1 0,80 10 0,-45-15 0,103-3 0,-21-4 0,62-1 0,-194-3 0,0-1 0,-1-1 0,1-1 0,-1-2 0,32-14 0,27-8 0,-65 24 0,0 0 0,0 2 0,0 1 0,1 0 0,-1 2 0,1 0 0,0 2 0,32 2 0,-47 0 0,-1 0 0,0 0 0,0 1 0,0-1 0,7 5 0,21 8 0,66 11 0,-91-23 0,0-1 0,0 0 0,0-1 0,1 1 0,-1-2 0,19 0 0,-4-3 0,34-8 0,-49 9 0,9-2 0,0 0 0,-1-2 0,21-8 0,-30 10 0,-1 0 0,1 0 0,-1-1 0,0 0 0,0-1 0,0 0 0,-1 0 0,11-13 0,-10 11 0,-3 4 0,-1-1 0,1 1 0,-1-1 0,0 1 0,0-1 0,2-7 0,-4 11 0,-1 1 0,0-1 0,0 0 0,0 0 0,0 0 0,0 1 0,0-1 0,0 0 0,0 0 0,0 0 0,0 1 0,0-1 0,0 0 0,0 0 0,-1 1 0,1-1 0,0 0 0,-1 0 0,1 1 0,-1-2 0,0 1 0,0 0 0,0 0 0,-1 0 0,1 0 0,0 0 0,0 1 0,-1-1 0,1 0 0,-1 1 0,1-1 0,-1 1 0,1-1 0,-1 1 0,-1-1 0,-30-3 0,-1 1 0,1 2 0,-56 4 0,7 0 0,-131-12 0,192 7 0,0 1 0,-34 3 0,44 0 0,0 0 0,1 0 0,-1 1 0,1 0 0,0 1 0,0 0 0,-10 6 0,-92 44 0,101-49 0,-1 2 0,-20 14 0,24-15 0,-1 0 0,1-1 0,-1 0 0,0 0 0,0-1 0,-15 5 0,-2-4 0,-1-2 0,1 0 0,-1-2 0,-46-3 0,6 0 0,-480 2 0,527-1 0,-36-7 0,16 2 0,28 4 0,1 0 0,-19-8 0,-18-3 0,24 8 0,1-1 0,0-1 0,-38-17 0,-32-10 0,82 31 0,0 1 0,-1 0 0,0 0 0,1 1 0,-1 1 0,-18 1 0,9 2 0,1 2 0,-1 0 0,1 1 0,0 0 0,1 2 0,0 1 0,0 0 0,1 1 0,0 1 0,-19 15 0,21-14 0,0-1 0,-1-1 0,0-1 0,0 0 0,-1-1 0,0-1 0,-20 5 0,25-9 0,0-1 0,0 0 0,-1-1 0,1 0 0,-1-1 0,1 0 0,-1-2 0,1 1 0,0-2 0,-26-7 0,14 4 0,-1 2 0,1 0 0,-1 1 0,0 2 0,-48 3 0,16-1 0,41 0 0,1 0 0,-1 1 0,1 1 0,0 0 0,-26 10 0,10-1 0,-53 29 0,76-36 0,-1-1 0,0 0 0,-1-1 0,1 0 0,-1 0 0,1-1 0,-19 1 0,-79-4 0,55-1 0,34 2 0,1 0 0,36 0 0,25 1 0,-23 0 0,0-1 0,-1 0 0,1-1 0,-1-1 0,1-1 0,25-7 0,-42 9 0,0-1 0,0 1 0,1-1 0,-1 0 0,0 0 0,0 0 0,-1 0 0,4-3 0,-5 4 0,-1 1 0,1-1 0,-1 1 0,0-1 0,1 1 0,-1-1 0,0 1 0,1-1 0,-1 0 0,0 1 0,1-1 0,-1 0 0,0 1 0,0-1 0,0 0 0,0 1 0,0-1 0,0 0 0,0 1 0,0-1 0,0 0 0,0 1 0,0-1 0,0 0 0,0 1 0,-1-1 0,1 0 0,0 1 0,0-1 0,-1 1 0,1-1 0,0 0 0,-1 1 0,1-1 0,-1 1 0,1-1 0,-1 1 0,1-1 0,-1 1 0,1 0 0,-1-1 0,1 1 0,-1-1 0,0 1 0,1 0 0,-1 0 0,0-1 0,0 1 0,-8-3 0,1 0 0,-1 0 0,0 1 0,0 0 0,-1 1 0,1 0 0,0 0 0,0 1 0,-1 0 0,-15 3 0,8-2 0,-30-1 0,46 0 0,0 0 0,0 0 0,0 0 0,0 0 0,1 0 0,-1-1 0,0 1 0,0 0 0,0 0 0,0-1 0,0 1 0,1 0 0,-1-1 0,0 1 0,0-1 0,0 1 0,1-1 0,-1 1 0,0-1 0,1 0 0,-1 1 0,1-1 0,-1 0 0,0 0 0,1 1 0,0-1 0,-1 0 0,0-1 0,1 0 0,0 1 0,0-1 0,0 0 0,1 1 0,-1-1 0,0 0 0,1 1 0,-1-1 0,1 1 0,-1-1 0,1 1 0,0-1 0,0 1 0,1-2 0,4-6 0,1 0 0,0 0 0,10-10 0,-6 10 0,0 0 0,0 0 0,1 1 0,0 1 0,0 0 0,1 1 0,0 0 0,19-6 0,-7 4 0,1 2 0,0 1 0,42-4 0,-3-2 0,-55 9 0,0-1 0,0 1 0,0 1 0,0 0 0,1 0 0,-1 1 0,0 0 0,1 1 0,-1 0 0,16 4 0,-4 3 0,1-2 0,0 0 0,1-1 0,-1-1 0,29 0 0,-33-4 0,-1 1 0,1 1 0,-1 1 0,1 0 0,20 7 0,-11-3 0,0-1 0,1-2 0,0-1 0,52-1 0,-25-1 0,-48 0 0,2-2 0,0 1 0,0 1 0,0 0 0,0 0 0,0 1 0,0 1 0,18 6 0,-28-9 0,0 0 0,0 0 0,0 0 0,1 0 0,-1 1 0,0-1 0,0 0 0,0 0 0,0 0 0,0 0 0,0 0 0,0 0 0,0 0 0,0 0 0,0 1 0,0-1 0,0 0 0,0 0 0,0 0 0,0 0 0,0 0 0,0 0 0,0 0 0,0 1 0,0-1 0,0 0 0,0 0 0,0 0 0,0 0 0,0 0 0,0 0 0,0 1 0,0-1 0,0 0 0,0 0 0,0 0 0,0 0 0,0 0 0,0 0 0,0 0 0,0 0 0,-1 0 0,1 1 0,0-1 0,0 0 0,0 0 0,0 0 0,0 0 0,0 0 0,0 0 0,0 0 0,-1 0 0,1 0 0,0 0 0,0 0 0,0 0 0,0 0 0,0 0 0,0 0 0,-1 0 0,1 0 0,0 0 0,0 0 0,0 0 0,0 0 0,0 0 0,-12 2 0,-139 24 0,6-2 0,143-24 0,0 1 0,1-1 0,-1 0 0,0 0 0,1 0 0,-1 0 0,0-1 0,1 1 0,-1 0 0,0-1 0,1 1 0,-1-1 0,1 1 0,-1-1 0,0 0 0,1 0 0,0 0 0,-1 0 0,1 0 0,0 0 0,-1 0 0,1 0 0,-1-2 0,-1-1 0,0-1 0,0 0 0,1 0 0,0 0 0,-3-9 0,-6-14 0,7 21 0,-1-1 0,0 1 0,0 0 0,0 0 0,-1 1 0,0 0 0,-1 0 0,1 0 0,-1 1 0,0-1 0,0 2 0,-1-1 0,1 1 0,-10-4 0,17 8 0,-1 0 0,1 0 0,0 0 0,-1-1 0,1 1 0,-1 0 0,1 0 0,0 0 0,-1 0 0,1 0 0,-1 0 0,1 0 0,0 0 0,-1 0 0,1 0 0,-1 0 0,1 0 0,-1 0 0,1 0 0,0 0 0,-1 0 0,1 1 0,-1-1 0,1 0 0,0 0 0,-1 0 0,1 1 0,0-1 0,-1 0 0,1 0 0,0 1 0,-1-1 0,1 0 0,0 1 0,0-1 0,-1 0 0,1 1 0,0-1 0,0 0 0,0 1 0,-1 0 0,1 0 0,0 0 0,0 0 0,1 1 0,-1-1 0,0 0 0,0 0 0,1 0 0,-1 0 0,0 0 0,1 0 0,-1 1 0,1-1 0,0 0 0,1 1 0,9 11 0,0-1 0,1-1 0,1 0 0,25 18 0,-7-6 0,56 42 0,2-4 0,156 81 0,-234-137 0,-1-1 0,1-1 0,0 1 0,1-2 0,-1 1 0,0-2 0,1 1 0,-1-2 0,1 0 0,-1 0 0,1-1 0,-1 0 0,1-1 0,-1 0 0,0-1 0,11-4 0,14-6 0,-1-3 0,-1 0 0,46-31 0,-55 31 0,-1-1 0,41-37 0,-64 53 0,0 1 0,0-1 0,0 0 0,0 0 0,-1 0 0,1 0 0,0 0 0,0 0 0,-1 0 0,1-1 0,-1 1 0,1 0 0,-1 0 0,1-1 0,0-1 0,-1 2 0,-1 1 0,1-1 0,0 1 0,0-1 0,0 1 0,0-1 0,-1 1 0,1-1 0,0 1 0,0-1 0,-1 1 0,1-1 0,0 1 0,-1 0 0,1-1 0,0 1 0,-1 0 0,1-1 0,-1 1 0,1 0 0,-1-1 0,1 1 0,-1 0 0,1 0 0,-2-1 0,-1 0 0,-1 0 0,0 1 0,1-1 0,-1 1 0,0 0 0,0-1 0,1 2 0,-1-1 0,-7 2 0,-14 4 0,1 2 0,-36 15 0,43-15 0,-1-1 0,1 0 0,-1-2 0,-1 0 0,1-1 0,-1 0 0,-19 0 0,33-4 0,-6 1 0,0-1 0,-1 0 0,1-1 0,0 0 0,0-1 0,0 0 0,0 0 0,1-1 0,-16-7 0,19 6 0,0 1 0,0 0 0,-14-4 0,20 7 0,-1-1 0,0 1 0,0-1 0,1 1 0,-1 0 0,0 0 0,0 0 0,0 0 0,0 0 0,1 0 0,-1 0 0,0 1 0,0-1 0,1 1 0,-1-1 0,0 1 0,1 0 0,-1 0 0,0 0 0,1 0 0,-3 1 0,4-2 0,0 1 0,0-1 0,0 0 0,-1 0 0,1 0 0,0 0 0,0 1 0,0-1 0,0 0 0,0 0 0,0 1 0,0-1 0,-1 0 0,1 0 0,0 0 0,0 1 0,0-1 0,0 0 0,0 0 0,0 1 0,0-1 0,0 0 0,0 0 0,0 1 0,0-1 0,0 0 0,1 0 0,-1 0 0,0 1 0,0-1 0,0 0 0,0 0 0,0 1 0,0-1 0,1 0 0,-1 0 0,0 0 0,0 0 0,0 1 0,0-1 0,1 0 0,-1 0 0,0 0 0,0 0 0,0 0 0,1 0 0,-1 1 0,0-1 0,0 0 0,1 0 0,-1 0 0,0 0 0,16 5 0,-15-5 0,81 14 0,1-4 0,122 0 0,-153-9 0,252 5 0,241 11 0,76-8 0,-610-8 0,-1-2 0,1 1 0,0-2 0,-1 1 0,1-1 0,-1-1 0,0 0 0,0 0 0,0-1 0,0-1 0,0 1 0,-1-2 0,0 1 0,0-1 0,11-10 0,-14 10 0,1 0 0,0 1 0,0 0 0,1 0 0,-1 0 0,1 1 0,0 0 0,0 1 0,0-1 0,1 2 0,-1-1 0,1 1 0,17-2 0,102-1 0,5-2 0,-94 0 0,38-14 0,-32 9 0,-117 13 0,-1 3 0,-117 22 0,145-19 0,0-2 0,-67-1 0,72-4 0,0 2 0,0 1 0,-62 14 0,74-12 0,0 0 0,0-2 0,-56-1 0,-12 1 0,89-2 0,-1 0 0,0 1 0,1 0 0,-8 3 0,14-6 0,1 1 0,0 0 0,0 0 0,0 0 0,0 0 0,-1 0 0,1 0 0,0 0 0,0 0 0,0 0 0,-1 0 0,1 0 0,0 1 0,0-1 0,0 0 0,0 0 0,-1 0 0,1 0 0,0 0 0,0 0 0,0 0 0,0 0 0,0 0 0,-1 1 0,1-1 0,0 0 0,0 0 0,0 0 0,0 0 0,0 0 0,0 1 0,0-1 0,0 0 0,-1 0 0,1 0 0,0 0 0,0 1 0,0-1 0,0 0 0,0 0 0,0 0 0,0 1 0,0-1 0,0 0 0,0 0 0,0 0 0,0 0 0,0 1 0,0-1 0,0 0 0,1 0 0,-1 1 0,12 3 0,25 0 0,86 0 0,-70-4 0,-1 2 0,0 3 0,100 22 0,-130-23 0,1-1 0,-1 0 0,0-2 0,1-1 0,30-2 0,6 0 0,-48 2 0,144-5 0,-122 3 0,1-3 0,49-12 0,-56 9-273,1 2 0,0 0 0,0 2 0,46-2 0,-56 7-6553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4:21:41.090"/>
    </inkml:context>
    <inkml:brush xml:id="br0">
      <inkml:brushProperty name="width" value="0.1" units="cm"/>
      <inkml:brushProperty name="height" value="0.1" units="cm"/>
      <inkml:brushProperty name="color" value="#FFFFFF"/>
    </inkml:brush>
  </inkml:definitions>
  <inkml:trace contextRef="#ctx0" brushRef="#br0">270 272 24575,'-34'1'0,"-36"7"0,40-4 0,-49 1 0,76-5 0,0 0 0,0-1 0,1 1 0,-1-1 0,0 1 0,1-1 0,-1 0 0,1 0 0,-1 0 0,1 0 0,-1 0 0,1 0 0,0-1 0,-1 1 0,1-1 0,0 0 0,-2-2 0,3 2 0,0 1 0,0-1 0,0 1 0,0-1 0,0 0 0,0 1 0,1-1 0,-1 0 0,1 0 0,0 0 0,-1 1 0,1-1 0,0 0 0,0 0 0,0 0 0,0 0 0,0 0 0,1 1 0,-1-1 0,0 0 0,1 0 0,0 0 0,-1 1 0,1-1 0,0 0 0,1-1 0,2-3 0,-1 1 0,1-1 0,1 1 0,-1 0 0,1 0 0,0 1 0,9-7 0,-13 10 0,1-1 0,0 1 0,0 0 0,0 0 0,0 1 0,0-1 0,0 0 0,0 0 0,0 1 0,0 0 0,0-1 0,3 1 0,-3 0 0,-1 0 0,0 0 0,0 1 0,0-1 0,0 0 0,0 1 0,0-1 0,0 1 0,0 0 0,0-1 0,0 1 0,0 0 0,0-1 0,0 1 0,0 0 0,0 0 0,-1 0 0,1 0 0,0 0 0,-1 0 0,1 0 0,0 0 0,-1 0 0,1 2 0,3 6 0,-1 1 0,0 1 0,-1-1 0,0 0 0,0 18 0,-1 59 0,-1-54 0,-16 247 0,14-256 0,-3-192 0,0 65 0,4 7 0,2 38 0,-12-89 0,3 116 0,6 26 0,1 0 0,-1 0 0,1 0 0,0-1 0,0 1 0,0 0 0,1-1 0,0 1 0,1-7 0,-1 10 0,1 1 0,0-1 0,0 1 0,0 0 0,1-1 0,-1 1 0,0 0 0,0 0 0,1 0 0,-1 0 0,0 0 0,1 0 0,-1 0 0,1 0 0,0 0 0,-1 1 0,1-1 0,-1 1 0,1-1 0,0 1 0,0 0 0,-1 0 0,4-1 0,-2 1 0,1 0 0,-1 0 0,0 0 0,0 0 0,1 0 0,-1 1 0,0-1 0,0 1 0,0 0 0,0 0 0,0 0 0,4 2 0,3 4 0,-1 1 0,-1 0 0,0 0 0,0 0 0,-1 1 0,0 1 0,0-1 0,-1 1 0,0 0 0,-1 0 0,7 18 0,1 10 0,16 76 0,-29-114 0,1 5 0,0-1 0,-1 1 0,1-1 0,-1 0 0,0 1 0,0-1 0,-1 1 0,0 7 0,0-11 0,1 0 0,-1 0 0,1 0 0,-1 1 0,1-1 0,-1 0 0,1 0 0,-1 0 0,0 0 0,0 0 0,0 0 0,1-1 0,-1 1 0,0 0 0,0 0 0,0 0 0,0-1 0,0 1 0,0-1 0,-1 1 0,1-1 0,0 1 0,0-1 0,0 0 0,0 1 0,-1-1 0,1 0 0,0 0 0,0 0 0,-1 0 0,1 0 0,0 0 0,0 0 0,-1 0 0,-1-1 0,-4-1 0,0 0 0,0-1 0,1 1 0,-1-1 0,0-1 0,1 1 0,0-1 0,0 0 0,0-1 0,1 1 0,-1-1 0,1 0 0,-5-7 0,7 9 0,0 0 0,1 0 0,-1 0 0,1-1 0,0 1 0,0-1 0,0 1 0,1-1 0,-1 0 0,1 1 0,0-1 0,0 0 0,0 0 0,0 0 0,1 0 0,0 0 0,0 0 0,0 0 0,0 0 0,0 0 0,1 0 0,0 0 0,0 0 0,0 0 0,2-4 0,-1 5 0,0 0 0,0 0 0,1 0 0,-1 1 0,1-1 0,0 1 0,0-1 0,0 1 0,0 0 0,0 0 0,0 1 0,1-1 0,-1 0 0,1 1 0,-1 0 0,1 0 0,-1 0 0,1 0 0,6 0 0,2 0 0,0 0 0,1 1 0,-1 0 0,20 4 0,-29-4 0,0 1 0,0-1 0,0 1 0,0 0 0,0 0 0,0 1 0,0-1 0,-1 0 0,1 1 0,0 0 0,-1 0 0,1 0 0,-1 0 0,1 0 0,-1 0 0,0 0 0,0 1 0,0-1 0,0 1 0,-1 0 0,1 0 0,1 3 0,-1-2 0,-1 1 0,0 0 0,1 0 0,-2 0 0,1 0 0,0 0 0,-1 0 0,0 0 0,0 0 0,-1 0 0,1 0 0,-1 0 0,-2 6 0,3-10 0,0 0 0,0 0 0,0 0 0,-1 0 0,1 0 0,0 0 0,0-1 0,-1 1 0,1 0 0,-1 0 0,1 0 0,0-1 0,-1 1 0,0 0 0,1 0 0,-1-1 0,1 1 0,-1-1 0,0 1 0,1 0 0,-1-1 0,0 1 0,0-1 0,0 0 0,1 1 0,-1-1 0,0 0 0,0 1 0,0-1 0,0 0 0,0 0 0,1 0 0,-1 0 0,0 0 0,-1 0 0,0 0 0,0-1 0,1 0 0,-1 1 0,1-1 0,-1 0 0,0 0 0,1 0 0,0 0 0,-1-1 0,1 1 0,0 0 0,-1-1 0,1 1 0,0-1 0,0 1 0,0-1 0,-1-2 0,-3-6 43,1-1 0,0 1-1,1-1 1,0 0 0,0 0-1,1 0 1,-1-19 0,2 22-186,1 0 1,0 0 0,1 0 0,0 0-1,0 1 1,1-1 0,0 0 0,0 1 0,0-1-1,1 1 1,7-13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1T14:21:54.860"/>
    </inkml:context>
    <inkml:brush xml:id="br0">
      <inkml:brushProperty name="width" value="0.1" units="cm"/>
      <inkml:brushProperty name="height" value="0.1" units="cm"/>
      <inkml:brushProperty name="color" value="#FFFFFF"/>
    </inkml:brush>
  </inkml:definitions>
  <inkml:trace contextRef="#ctx0" brushRef="#br0">1537 539 24575,'-3'0'0,"-92"3"0,82-1 0,1 0 0,-1 0 0,1 1 0,-1 1 0,-13 6 0,-35 17 0,-138 55 0,170-73 0,-1-1 0,-1-1 0,1-1 0,-1-2 0,-32 0 0,-198-9 0,230 3 0,22-2 0,11-2 0,18-4 0,53-10 0,0 4 0,117-12 0,-164 25 0,94-11 0,145 2 0,-243 14 0,0 0 0,0 1 0,-1 1 0,31 10 0,79 35 0,-87-31 0,84 35 0,211 74 0,-275-111 0,33 10 0,-96-24 0,-8 0 0,-11-1 0,-1064-7 0,1029 5 0,1-2 0,-85-16 0,131 18 0,1-1 0,-1 0 0,0 0 0,1 0 0,-1 0 0,1-1 0,0 0 0,-1 0 0,2-1 0,-7-4 0,10 7 0,0 0 0,0-1 0,-1 1 0,1 0 0,1 0 0,-1-1 0,0 1 0,0-1 0,0 1 0,1-1 0,-1 1 0,1-1 0,-1 1 0,1-1 0,-1 1 0,1-1 0,0 0 0,0 1 0,0-1 0,0 1 0,0-1 0,0 0 0,0 1 0,1-1 0,-1 1 0,1-1 0,-1 0 0,1 1 0,-1-1 0,1 1 0,0 0 0,0-1 0,0 1 0,0 0 0,0-1 0,0 1 0,0 0 0,0 0 0,0 0 0,0 0 0,3-2 0,10-7 0,0 0 0,1 1 0,0 0 0,1 1 0,31-11 0,-22 9 0,48-18 0,-42 17 0,57-28 0,-87 38 0,1 0 0,0 1 0,-1-1 0,0 0 0,1 0 0,-1-1 0,0 1 0,1 0 0,-1 0 0,0-1 0,0 1 0,2-3 0,-3 3 0,0 1 0,0-1 0,0 1 0,0 0 0,0-1 0,0 1 0,0-1 0,0 1 0,0-1 0,0 1 0,0-1 0,0 1 0,0 0 0,0-1 0,0 1 0,-1-1 0,1 1 0,0 0 0,0-1 0,-1 1 0,1 0 0,0-1 0,0 1 0,-1 0 0,1-1 0,0 1 0,-1 0 0,1-1 0,-1 1 0,1 0 0,-5-2 0,1 0 0,-1 0 0,1 1 0,-1-1 0,1 1 0,-10-1 0,-89-2 0,84 4 0,71 1 0,670 2 0,-686-3 0,-15-1 0,1 1 0,0 1 0,-1 1 0,29 6 0,-49-8 0,0 0 0,0 1 0,1-1 0,-1 0 0,0 1 0,0-1 0,0 1 0,0-1 0,0 1 0,0-1 0,0 1 0,0 0 0,0 0 0,0-1 0,0 1 0,0 0 0,0 1 0,-1-1 0,0-1 0,0 0 0,0 1 0,0-1 0,0 1 0,0-1 0,0 1 0,0-1 0,0 1 0,0-1 0,0 1 0,-1-1 0,1 0 0,0 1 0,0-1 0,-1 1 0,1-1 0,0 0 0,0 1 0,-1-1 0,1 0 0,-1 1 0,1-1 0,0 0 0,-1 0 0,1 1 0,-1-1 0,-6 4 0,1-1 0,0 0 0,-14 4 0,-146 33 0,83-23 0,22-4 0,0-3 0,-1-2 0,-114-2 0,171-6 0,-42-1 0,32 0 0,24 1 0,13 0 0,-2 0 0,-18 0 0,-10 0 0,-21-3 0,0-1 0,1-1 0,-1-1 0,1-2 0,-52-21 0,51 16 0,29 13 0,0 0 0,0 0 0,-1 0 0,1 0 0,0 0 0,0-1 0,-1 1 0,1 0 0,0 0 0,0 0 0,-1 0 0,1 0 0,0 0 0,0-1 0,0 1 0,-1 0 0,1 0 0,0 0 0,0-1 0,0 1 0,0 0 0,-1 0 0,1 0 0,0-1 0,0 1 0,0 0 0,0 0 0,0-1 0,0 1 0,0 0 0,0 0 0,0-1 0,0 1 0,0 0 0,0 0 0,0-1 0,0 1 0,0 0 0,0 0 0,0-1 0,0 1 0,0 0 0,0 0 0,0-1 0,0 1 0,15-6 0,22 2 0,19 4 0,-43 1 0,1-1 0,0 0 0,0 0 0,0-2 0,-1 0 0,1 0 0,-1-1 0,15-6 0,-27 9 0,-1 0 0,1-1 0,0 1 0,0-1 0,0 1 0,-1-1 0,1 1 0,0-1 0,0 1 0,-1-1 0,1 0 0,-1 1 0,1-1 0,-1 0 0,1 0 0,-1 1 0,1-1 0,-1 0 0,1 0 0,-1 0 0,0 1 0,0-1 0,1 0 0,-1 0 0,0-2 0,0 1 0,0 1 0,-1-1 0,1 0 0,-1 0 0,1 1 0,-1-1 0,0 0 0,0 1 0,0-1 0,0 1 0,0-1 0,-1-1 0,-4-4 0,-1 1 0,1-1 0,-1 1 0,-9-6 0,-35-20 0,-1 3 0,-63-26 0,29 15 0,-187-80 0,252 111 0,21 9 0,0 0 0,0 0 0,0 0 0,0-1 0,0 1 0,0 0 0,0 0 0,0 0 0,0 0 0,0 0 0,0 0 0,0 0 0,0 0 0,0 0 0,0 0 0,0 0 0,0 0 0,0 0 0,0 0 0,0-1 0,0 1 0,0 0 0,0 0 0,0 0 0,0 0 0,0 0 0,0 0 0,0 0 0,0 0 0,0 0 0,0 0 0,0 0 0,0 0 0,0 0 0,0 0 0,0 0 0,0 0 0,0-1 0,33 10 0,4 5 0,13 2 0,52 27 0,-81-28 0,-21-15 0,1 0 0,-1 1 0,0-1 0,1 1 0,-1-1 0,1 1 0,-1-1 0,0 1 0,0-1 0,1 1 0,-1-1 0,0 1 0,0 0 0,0-1 0,1 1 0,-1-1 0,0 1 0,0 0 0,0-1 0,0 2 0,-1-1 0,0 1 0,0-1 0,0 0 0,-1 0 0,1 1 0,0-1 0,0 0 0,-1 0 0,1 0 0,-1-1 0,1 1 0,-1 0 0,1 0 0,-1-1 0,1 1 0,-1-1 0,0 0 0,1 1 0,-1-1 0,-3 0 0,-33 6 0,-1-2 0,-44-2 0,51-2 0,-1 1 0,1 2 0,0 1 0,-35 9 0,60-11 0,0 1 0,0 0 0,0 1 0,0 0 0,1 0 0,-1 0 0,1 1 0,0 0 0,0 0 0,1 0 0,-1 1 0,1-1 0,-7 11 0,10-13 0,0 0 0,1 0 0,-1 0 0,0 1 0,1-1 0,0 0 0,0 1 0,0-1 0,0 0 0,0 1 0,1-1 0,0 1 0,-1 0 0,1-1 0,0 1 0,1-1 0,-1 1 0,1-1 0,-1 1 0,1-1 0,0 0 0,1 1 0,-1-1 0,0 0 0,1 0 0,0 0 0,0 0 0,0 0 0,0 0 0,0 0 0,4 3 0,0 0 0,1-2 0,-1 1 0,1-1 0,0 0 0,0 0 0,0-1 0,0 0 0,1-1 0,-1 1 0,1-1 0,12 1 0,13 2 0,46 0 0,-61-5 0,67 4 0,93-9 0,-166 2 0,-19-1 0,-27-2 0,-358-9 0,146 10 0,113-6 0,116 9 0,1-2 0,0 0 0,0-1 0,0 0 0,-27-14 0,40 17 0,0 1 0,-1-1 0,1 0 0,0-1 0,0 1 0,0 0 0,0-1 0,0 0 0,1 1 0,-1-1 0,1 0 0,0-1 0,0 1 0,0 0 0,-3-7 0,5 6 0,-1 1 0,0-1 0,1 0 0,0 0 0,0 0 0,0 0 0,0 1 0,1-1 0,0 0 0,-1 0 0,1 1 0,0-1 0,1 0 0,-1 1 0,4-6 0,7-12 0,0 0 0,2 1 0,0 1 0,2 0 0,0 1 0,1 1 0,0 0 0,2 2 0,23-17 0,28-14 0,93-47 0,-65 45 0,41-24 0,-172 81 0,-46 25 0,2 4 0,-91 59 0,157-90 0,0 1 0,1 0 0,0 1 0,0 0 0,1 1 0,1-1 0,-12 18 0,17-24 0,1 0 0,1 0 0,-1 0 0,0 0 0,1 1 0,0-1 0,-1 0 0,2 1 0,-1-1 0,0 1 0,0-1 0,1 1 0,0-1 0,0 1 0,0 0 0,0-1 0,1 1 0,-1-1 0,1 1 0,0-1 0,0 1 0,0-1 0,0 0 0,1 1 0,-1-1 0,1 0 0,0 0 0,0 0 0,0 0 0,0 0 0,1-1 0,3 4 0,1 0 0,1 0 0,-1 0 0,1-1 0,1-1 0,-1 1 0,1-2 0,-1 1 0,1-1 0,0 0 0,14 2 0,14 1 0,50 3 0,-54-7 0,464 10 0,-719-13 0,1086 1 0,-944 0 0,-1 4 0,-121 20 0,144-13 0,-1-2 0,-90 1 0,110-7 0,-54 8 0,-32 4 0,112-15 0,0 0 0,0-1 0,0 0 0,0-1 0,1 0 0,-1-1 0,-17-6 0,26 7 0,-1-1 0,1 0 0,-1 1 0,1-1 0,0-1 0,0 1 0,0 0 0,1-1 0,-1 0 0,1 0 0,0 0 0,0 0 0,0-1 0,0 1 0,1-1 0,0 0 0,0 1 0,0-1 0,1 0 0,-2-6 0,-1-11 0,0 1 0,2-1 0,0-30 0,2 39 0,0 3 0,0-1 0,0 0 0,1 0 0,1 0 0,2-12 0,-2 19 0,-1 0 0,1 0 0,0 0 0,0 0 0,0 0 0,0 0 0,1 0 0,-1 1 0,1 0 0,0-1 0,0 1 0,0 0 0,1 0 0,-1 0 0,7-3 0,3 0 0,0 0 0,0 1 0,1 0 0,-1 1 0,1 1 0,0 0 0,0 1 0,0 0 0,1 2 0,-1-1 0,0 2 0,0 0 0,1 0 0,-1 1 0,0 1 0,15 5 0,-24-6 0,-1-1 0,0 1 0,0 0 0,0 0 0,0 1 0,0-1 0,-1 1 0,1 0 0,-1 0 0,1 0 0,-1 0 0,4 6 0,-5-6 0,-1 0 0,1 0 0,-1 0 0,0 0 0,0 1 0,0-1 0,0 0 0,-1 0 0,0 1 0,1-1 0,-1 0 0,0 1 0,0-1 0,-1 0 0,1 0 0,-1 1 0,0-1 0,-1 5 0,-7 14 0,-1 1 0,0-2 0,-2 1 0,0-2 0,-2 0 0,0 0 0,-1-1 0,-1-1 0,-1-1 0,0 0 0,-1-1 0,-1-1 0,-27 17 0,38-27 0,-1 0 0,0-1 0,0 0 0,-1-1 0,1 0 0,-1 0 0,1-1 0,-1 0 0,0-1 0,0 0 0,0 0 0,0-1 0,0-1 0,0 0 0,0 0 0,1-1 0,-1 0 0,0 0 0,-15-7 0,17 12 0,0-1 0,-1 1 0,-15 1 0,-4-3 0,23-2 0,-1 1 0,1 0 0,0 0 0,-1 1 0,1 0 0,0-1 0,-10 4 0,14-3 0,-1 0 0,1 0 0,-1 0 0,1 1 0,0-1 0,0 0 0,-1 0 0,1 1 0,0-1 0,0 0 0,0 1 0,0-1 0,1 1 0,-1 0 0,0-1 0,1 1 0,-1 0 0,1-1 0,-1 1 0,1 0 0,0-1 0,0 1 0,0 0 0,0 0 0,0-1 0,0 1 0,0 0 0,0 0 0,2 3 0,0 4 0,0-1 0,1 1 0,0 0 0,1-1 0,-1 1 0,2-1 0,-1 0 0,9 11 0,51 59 0,-57-71 0,8 11 0,1-1 0,1-1 0,1 0 0,1-2 0,0 0 0,35 20 0,-46-30 0,0 0 0,1-1 0,-1 0 0,1 0 0,0-1 0,-1 0 0,1 0 0,0-1 0,0 0 0,0-1 0,0 0 0,0 0 0,0-1 0,0 0 0,0-1 0,0 0 0,0 0 0,0-1 0,-1 0 0,13-7 0,-15 7 0,0 0 0,0-1 0,-1 0 0,0 0 0,0 0 0,0-1 0,0 0 0,-1 0 0,0 0 0,0 0 0,0-1 0,-1 0 0,6-10 0,-8 12 0,0 1 0,0-1 0,0 1 0,0-1 0,-1 1 0,1-1 0,-1 1 0,0-1 0,0 1 0,0-1 0,-1 0 0,1 1 0,-1-1 0,0 1 0,0-1 0,0 1 0,0 0 0,-1-1 0,0 1 0,1 0 0,-1 0 0,0 0 0,0 0 0,-1 0 0,1 1 0,0-1 0,-5-3 0,-2-1 0,-1 0 0,-1 1 0,1 0 0,-1 1 0,0 0 0,0 0 0,-14-3 0,-16-7 0,41 15 4,0 0 0,-1 0 0,1-1-1,0 1 1,0 0 0,0 0 0,0 0-1,0 0 1,-1 0 0,1 0 0,0 0-1,0 0 1,0 0 0,0-1 0,0 1-1,0 0 1,-1 0 0,1 0 0,0 0-1,0 0 1,0-1 0,0 1 0,0 0-1,0 0 1,0 0 0,0 0 0,0-1-1,0 1 1,0 0 0,0 0 0,0 0-1,0 0 1,0-1 0,0 1 0,0 0 0,0 0-1,0 0 1,0 0 0,0-1 0,0 1-1,0 0 1,0 0 0,0 0 0,0 0-1,0 0 1,1-1 0,-1 1 0,0 0-1,0 0 1,0 0 0,0 0 0,0 0-1,0 0 1,1-1 0,-1 1 0,0 0-1,0 0 1,0 0 0,0 0 0,0 0-1,1 0 1,-1 0 0,0 0 0,0 0 0,0 0-1,0 0 1,1 0 0,-1 0 0,21-9-89,-3 2-1455,0-5-5286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A5D10D-9249-EB76-DA2C-2997BB27EBB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3478ACEC-3A1F-7D8F-47A5-9236BBF49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D5F62903-2865-582C-7F33-BEDB65429914}"/>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4C36901C-DCCB-68F0-8349-21B7DA55EBE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C04723-2041-9634-FA50-1106D16B0E6D}"/>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308281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B2B393-EB82-5FDE-3F0D-C45C58217E9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144D3A2-92AA-583C-FE3C-3057241D5F3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E925B7F-C686-C91B-FA58-08CC41DC3715}"/>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C65BD418-4FB6-8AD8-3E1F-A5313C4A7B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D36DFD-8E0A-C710-6650-373E526210FB}"/>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3817189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B21B4AC-9496-B318-BA86-9BFA46D64CC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34D3C13-F4D7-B648-40A8-35BE1A7CEE0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2928244-03A1-2783-9468-B295DBF2ACF8}"/>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F3E2985F-FB80-8D93-55FF-D18D6D6B837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E1F93E3-80D9-07CB-5052-B3EB55E2AF26}"/>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381696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22692-7F28-B3C4-1075-19E6E6E88B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589C6F0-1697-061B-E752-07B5EBA38ED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DBB1E1-DE46-6071-814C-F72B03ACC538}"/>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19E30039-05A1-5B5D-BAAC-C5722C0073B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187D39-E7DE-A1B4-EFCC-FC0FE3076468}"/>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137083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9C1FDC-7FB0-10FC-AF31-7C57D38083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87D76A-3932-2987-02AB-5329F97C70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24EB611-6ACD-8652-5D0B-900A2BF164CA}"/>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71AB032E-4088-4A3D-0778-EF11F6F6E2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F7A0E30-5ED5-9800-0DEB-D65B0D26713F}"/>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187962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C3EF0-897D-EA76-E5A6-6EC6974407D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E84D5D-B6C3-9BFC-5274-C51C8501D37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58B03D7-0758-37FB-BD01-757E429A246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2AB89B9-617A-8109-1357-AC54780769D1}"/>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6" name="Θέση υποσέλιδου 5">
            <a:extLst>
              <a:ext uri="{FF2B5EF4-FFF2-40B4-BE49-F238E27FC236}">
                <a16:creationId xmlns:a16="http://schemas.microsoft.com/office/drawing/2014/main" id="{8D1CF92F-9D5A-6774-B3E5-09ECFE9F62D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163D429-3C09-81E5-9838-6295808DEC31}"/>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127939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E30F6-30DE-DB8C-DB7B-77FECD719AB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51D54D2-690A-77E0-3BD3-02868C931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011892C-3C34-4876-38DA-AB6B52D6A0B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5D5D971-A764-72BC-26F0-5B5B81D32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4FE2615A-74B6-7EF7-CC5F-3C44B5A5789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93D153B-5022-5866-A160-E182CC68767E}"/>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8" name="Θέση υποσέλιδου 7">
            <a:extLst>
              <a:ext uri="{FF2B5EF4-FFF2-40B4-BE49-F238E27FC236}">
                <a16:creationId xmlns:a16="http://schemas.microsoft.com/office/drawing/2014/main" id="{BAAAEF9B-B6EF-A26A-688F-EBA2C58B451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17266ED-424E-A286-E676-D2B77EAAB537}"/>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38359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E7B090-9222-DAFF-779C-4536D12DEEB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C668466-6144-5FE4-FD21-33D75758ABB0}"/>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4" name="Θέση υποσέλιδου 3">
            <a:extLst>
              <a:ext uri="{FF2B5EF4-FFF2-40B4-BE49-F238E27FC236}">
                <a16:creationId xmlns:a16="http://schemas.microsoft.com/office/drawing/2014/main" id="{3FFDA12C-9A53-403B-3948-15F19DC35B7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068F716E-AF69-216F-6EA0-87A091544953}"/>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4164744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E404F6D-5FD5-5469-2618-AE64A068F008}"/>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3" name="Θέση υποσέλιδου 2">
            <a:extLst>
              <a:ext uri="{FF2B5EF4-FFF2-40B4-BE49-F238E27FC236}">
                <a16:creationId xmlns:a16="http://schemas.microsoft.com/office/drawing/2014/main" id="{BD05387D-5306-E341-83AF-251FA12D334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8D5B5A4-CC86-C6CF-58AF-6FC150C77B06}"/>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331573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AEF2EE-C59A-C902-EF25-67333B0B1C2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8E2F5FF-B3CE-0F12-9D8D-0C0FC0839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9FDE4A3-C549-3591-FBF6-4EC709A2E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A809D76D-9DB3-42E3-81B3-9D9707261BA3}"/>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6" name="Θέση υποσέλιδου 5">
            <a:extLst>
              <a:ext uri="{FF2B5EF4-FFF2-40B4-BE49-F238E27FC236}">
                <a16:creationId xmlns:a16="http://schemas.microsoft.com/office/drawing/2014/main" id="{5F9627A3-6103-5E3E-8CF6-03E448FCCFD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F84897F-B9F3-150F-B6FF-E0C831CD056D}"/>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163038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EBF457-9EEC-F7F8-C652-F8F6C9873CB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B544B17-0E7E-4D20-32CB-2E5C3042AA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3E7D074-CFC7-E347-2444-AF5E8E2DB7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35DDA48-3F10-D3B0-8BDC-3708F5440263}"/>
              </a:ext>
            </a:extLst>
          </p:cNvPr>
          <p:cNvSpPr>
            <a:spLocks noGrp="1"/>
          </p:cNvSpPr>
          <p:nvPr>
            <p:ph type="dt" sz="half" idx="10"/>
          </p:nvPr>
        </p:nvSpPr>
        <p:spPr/>
        <p:txBody>
          <a:bodyPr/>
          <a:lstStyle/>
          <a:p>
            <a:fld id="{D940591D-57C1-487C-BF5C-8D350544A8A7}" type="datetimeFigureOut">
              <a:rPr lang="el-GR" smtClean="0"/>
              <a:t>06/10/2022</a:t>
            </a:fld>
            <a:endParaRPr lang="el-GR"/>
          </a:p>
        </p:txBody>
      </p:sp>
      <p:sp>
        <p:nvSpPr>
          <p:cNvPr id="6" name="Θέση υποσέλιδου 5">
            <a:extLst>
              <a:ext uri="{FF2B5EF4-FFF2-40B4-BE49-F238E27FC236}">
                <a16:creationId xmlns:a16="http://schemas.microsoft.com/office/drawing/2014/main" id="{8B66D521-6E41-7D49-1723-164F5CC49D9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7A74D45-5251-7097-19B1-62A1975F6F9B}"/>
              </a:ext>
            </a:extLst>
          </p:cNvPr>
          <p:cNvSpPr>
            <a:spLocks noGrp="1"/>
          </p:cNvSpPr>
          <p:nvPr>
            <p:ph type="sldNum" sz="quarter" idx="12"/>
          </p:nvPr>
        </p:nvSpPr>
        <p:spPr/>
        <p:txBody>
          <a:bodyPr/>
          <a:lstStyle/>
          <a:p>
            <a:fld id="{5876FAAA-71DF-4D5C-B198-C177CB60AEB1}" type="slidenum">
              <a:rPr lang="el-GR" smtClean="0"/>
              <a:t>‹#›</a:t>
            </a:fld>
            <a:endParaRPr lang="el-GR"/>
          </a:p>
        </p:txBody>
      </p:sp>
    </p:spTree>
    <p:extLst>
      <p:ext uri="{BB962C8B-B14F-4D97-AF65-F5344CB8AC3E}">
        <p14:creationId xmlns:p14="http://schemas.microsoft.com/office/powerpoint/2010/main" val="277298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0723B0C-EB8D-979E-796C-CA32195DC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3320458-90A5-9570-3100-5B8CECFA4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B635DB0-7E98-C6A6-4782-CC0116A67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40591D-57C1-487C-BF5C-8D350544A8A7}" type="datetimeFigureOut">
              <a:rPr lang="el-GR" smtClean="0"/>
              <a:t>06/10/2022</a:t>
            </a:fld>
            <a:endParaRPr lang="el-GR"/>
          </a:p>
        </p:txBody>
      </p:sp>
      <p:sp>
        <p:nvSpPr>
          <p:cNvPr id="5" name="Θέση υποσέλιδου 4">
            <a:extLst>
              <a:ext uri="{FF2B5EF4-FFF2-40B4-BE49-F238E27FC236}">
                <a16:creationId xmlns:a16="http://schemas.microsoft.com/office/drawing/2014/main" id="{134C528A-82DB-9DAA-C0FB-318C0B9D8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F5D80387-3BFF-8B76-BBDE-BCC104068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76FAAA-71DF-4D5C-B198-C177CB60AEB1}" type="slidenum">
              <a:rPr lang="el-GR" smtClean="0"/>
              <a:t>‹#›</a:t>
            </a:fld>
            <a:endParaRPr lang="el-GR"/>
          </a:p>
        </p:txBody>
      </p:sp>
    </p:spTree>
    <p:extLst>
      <p:ext uri="{BB962C8B-B14F-4D97-AF65-F5344CB8AC3E}">
        <p14:creationId xmlns:p14="http://schemas.microsoft.com/office/powerpoint/2010/main" val="96279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1.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svg"/><Relationship Id="rId7" Type="http://schemas.openxmlformats.org/officeDocument/2006/relationships/hyperlink" Target="https://perierga.gr/2020/05/pobiia-i-romei-ekanan-anakyklos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perierga.gr/2019/02/omorfes-ikones-apo-ti-venetia-to-chimona/" TargetMode="External"/><Relationship Id="rId10" Type="http://schemas.openxmlformats.org/officeDocument/2006/relationships/image" Target="../media/image6.jpeg"/><Relationship Id="rId4" Type="http://schemas.openxmlformats.org/officeDocument/2006/relationships/image" Target="../media/image3.jpg"/><Relationship Id="rId9" Type="http://schemas.openxmlformats.org/officeDocument/2006/relationships/hyperlink" Target="https://bar.wikipedia.org/wiki/Colosseu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hyperlink" Target="https://atexnos.gr/%CF%80%CE%AF%CF%84%CF%83%CE%B1-margherita-%CE%B7-%CF%80%CE%B1%CF%81%CE%B1%CE%B4%CE%BF%CF%83%CE%B9%CE%B1%CE%BA%CE%AE-%CF%83%CF%85%CE%BD%CF%84%CE%B1%CE%B3%CE%AE-%CE%BA%CE%B1%CE%B9-%CE%B7-%CE%B9%CF%83/"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hyperlink" Target="https://foodjunkie.eu/2018/10/11/rigatoni-with-roast-tomato-sals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svg"/><Relationship Id="rId5" Type="http://schemas.openxmlformats.org/officeDocument/2006/relationships/image" Target="../media/image10.png"/><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6.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90.png"/><Relationship Id="rId10" Type="http://schemas.openxmlformats.org/officeDocument/2006/relationships/image" Target="../media/image18.webp"/><Relationship Id="rId4" Type="http://schemas.openxmlformats.org/officeDocument/2006/relationships/customXml" Target="../ink/ink2.xml"/><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571A8C6-6590-8AF6-CAFF-2FBE5F2FB47A}"/>
              </a:ext>
            </a:extLst>
          </p:cNvPr>
          <p:cNvSpPr>
            <a:spLocks noGrp="1"/>
          </p:cNvSpPr>
          <p:nvPr>
            <p:ph type="title"/>
          </p:nvPr>
        </p:nvSpPr>
        <p:spPr>
          <a:xfrm>
            <a:off x="686834" y="1153572"/>
            <a:ext cx="3200400" cy="4461163"/>
          </a:xfrm>
        </p:spPr>
        <p:txBody>
          <a:bodyPr>
            <a:normAutofit/>
          </a:bodyPr>
          <a:lstStyle/>
          <a:p>
            <a:r>
              <a:rPr lang="el-GR">
                <a:solidFill>
                  <a:srgbClr val="FFFFFF"/>
                </a:solidFill>
              </a:rPr>
              <a:t>Ιταλία </a:t>
            </a:r>
          </a:p>
        </p:txBody>
      </p:sp>
      <p:sp>
        <p:nvSpPr>
          <p:cNvPr id="11"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580E919B-4B22-B18A-C740-87FCDC33AD71}"/>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l-GR" dirty="0"/>
              <a:t>Πρωτεύουσα, πληθυσμός, εθνικός ύμνος, σημαία,  οικονομία,</a:t>
            </a:r>
          </a:p>
          <a:p>
            <a:pPr marL="0" indent="0">
              <a:buNone/>
            </a:pPr>
            <a:r>
              <a:rPr lang="el-GR" dirty="0"/>
              <a:t>Αξιοθέατα, θρησκεία, έκταση.</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Δασκάλα</a:t>
            </a:r>
            <a:r>
              <a:rPr lang="en-US" dirty="0"/>
              <a:t>: </a:t>
            </a:r>
            <a:r>
              <a:rPr lang="el-GR" dirty="0"/>
              <a:t>Κούκουρα Σταυρούλα</a:t>
            </a:r>
            <a:endParaRPr lang="en-US" dirty="0"/>
          </a:p>
          <a:p>
            <a:pPr marL="0" indent="0">
              <a:buNone/>
            </a:pPr>
            <a:r>
              <a:rPr lang="el-GR" dirty="0"/>
              <a:t>Μαθητές</a:t>
            </a:r>
            <a:r>
              <a:rPr lang="en-US" dirty="0"/>
              <a:t>:</a:t>
            </a:r>
            <a:endParaRPr lang="el-GR" dirty="0"/>
          </a:p>
          <a:p>
            <a:pPr marL="0" indent="0">
              <a:buNone/>
            </a:pPr>
            <a:r>
              <a:rPr lang="el-GR" dirty="0"/>
              <a:t>Εμμανουήλ</a:t>
            </a:r>
            <a:r>
              <a:rPr lang="en-US" dirty="0"/>
              <a:t> </a:t>
            </a:r>
            <a:r>
              <a:rPr lang="el-GR" dirty="0"/>
              <a:t>Δαφνομήλης</a:t>
            </a:r>
          </a:p>
          <a:p>
            <a:pPr marL="0" indent="0">
              <a:buNone/>
            </a:pPr>
            <a:r>
              <a:rPr lang="el-GR" dirty="0"/>
              <a:t>Φάνης Κωστόπουλος</a:t>
            </a:r>
          </a:p>
          <a:p>
            <a:pPr marL="0" indent="0">
              <a:buNone/>
            </a:pPr>
            <a:r>
              <a:rPr lang="el-GR" dirty="0"/>
              <a:t>Γυμνάσιο Ν.</a:t>
            </a:r>
            <a:r>
              <a:rPr lang="en-US" dirty="0"/>
              <a:t> </a:t>
            </a:r>
            <a:r>
              <a:rPr lang="el-GR" dirty="0"/>
              <a:t>Πεντέλης 30-1/9-10/2022	 Β’2</a:t>
            </a:r>
          </a:p>
        </p:txBody>
      </p:sp>
      <p:pic>
        <p:nvPicPr>
          <p:cNvPr id="5" name="Γραφικό 4" descr="Αυγό δεινοσαύρου με συμπαγές γέμισμα">
            <a:extLst>
              <a:ext uri="{FF2B5EF4-FFF2-40B4-BE49-F238E27FC236}">
                <a16:creationId xmlns:a16="http://schemas.microsoft.com/office/drawing/2014/main" id="{D35DFE8B-42F5-37E0-D726-8324A318386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467782" y="6176962"/>
            <a:ext cx="592137" cy="592137"/>
          </a:xfrm>
          <a:prstGeom prst="rect">
            <a:avLst/>
          </a:prstGeom>
        </p:spPr>
      </p:pic>
    </p:spTree>
    <p:extLst>
      <p:ext uri="{BB962C8B-B14F-4D97-AF65-F5344CB8AC3E}">
        <p14:creationId xmlns:p14="http://schemas.microsoft.com/office/powerpoint/2010/main" val="362191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Γραφικό 6" descr="Αγόρι που φορά a Backpack">
            <a:extLst>
              <a:ext uri="{FF2B5EF4-FFF2-40B4-BE49-F238E27FC236}">
                <a16:creationId xmlns:a16="http://schemas.microsoft.com/office/drawing/2014/main" id="{7ABB677D-D658-991C-DDF0-D1DA2954380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289" y="3771900"/>
            <a:ext cx="1438275" cy="3086100"/>
          </a:xfrm>
          <a:prstGeom prst="rect">
            <a:avLst/>
          </a:prstGeom>
        </p:spPr>
      </p:pic>
      <p:pic>
        <p:nvPicPr>
          <p:cNvPr id="9" name="Γραφικό 8" descr="Άντρας με επίπεδη επάνω μαλλιά">
            <a:extLst>
              <a:ext uri="{FF2B5EF4-FFF2-40B4-BE49-F238E27FC236}">
                <a16:creationId xmlns:a16="http://schemas.microsoft.com/office/drawing/2014/main" id="{C725B10D-C2DA-0B6E-BB60-B3D1667DB56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48145" y="3264497"/>
            <a:ext cx="581025" cy="704850"/>
          </a:xfrm>
          <a:prstGeom prst="rect">
            <a:avLst/>
          </a:prstGeom>
        </p:spPr>
      </p:pic>
      <p:pic>
        <p:nvPicPr>
          <p:cNvPr id="11" name="Γραφικό 10" descr="Χαμογελαστό πρόσωπο">
            <a:extLst>
              <a:ext uri="{FF2B5EF4-FFF2-40B4-BE49-F238E27FC236}">
                <a16:creationId xmlns:a16="http://schemas.microsoft.com/office/drawing/2014/main" id="{4EB07C89-FD8D-C96B-99D5-B2275BEF156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9136" y="3513097"/>
            <a:ext cx="314962" cy="324805"/>
          </a:xfrm>
          <a:prstGeom prst="rect">
            <a:avLst/>
          </a:prstGeom>
        </p:spPr>
      </p:pic>
      <p:sp>
        <p:nvSpPr>
          <p:cNvPr id="13" name="TextBox 12">
            <a:extLst>
              <a:ext uri="{FF2B5EF4-FFF2-40B4-BE49-F238E27FC236}">
                <a16:creationId xmlns:a16="http://schemas.microsoft.com/office/drawing/2014/main" id="{E9610544-3FDE-4064-1F96-96C4C50AD27D}"/>
              </a:ext>
            </a:extLst>
          </p:cNvPr>
          <p:cNvSpPr txBox="1"/>
          <p:nvPr/>
        </p:nvSpPr>
        <p:spPr>
          <a:xfrm>
            <a:off x="1129170" y="2229827"/>
            <a:ext cx="2123440" cy="1015663"/>
          </a:xfrm>
          <a:prstGeom prst="rect">
            <a:avLst/>
          </a:prstGeom>
          <a:noFill/>
        </p:spPr>
        <p:txBody>
          <a:bodyPr wrap="square">
            <a:spAutoFit/>
          </a:bodyPr>
          <a:lstStyle/>
          <a:p>
            <a:r>
              <a:rPr lang="el-GR" sz="6000" b="1" dirty="0"/>
              <a:t>Τέλος</a:t>
            </a:r>
            <a:r>
              <a:rPr lang="el-GR" dirty="0"/>
              <a:t> </a:t>
            </a:r>
          </a:p>
        </p:txBody>
      </p:sp>
      <p:sp>
        <p:nvSpPr>
          <p:cNvPr id="15" name="TextBox 14">
            <a:extLst>
              <a:ext uri="{FF2B5EF4-FFF2-40B4-BE49-F238E27FC236}">
                <a16:creationId xmlns:a16="http://schemas.microsoft.com/office/drawing/2014/main" id="{B6B22660-5857-CFB9-7E7C-AA42675AC3C8}"/>
              </a:ext>
            </a:extLst>
          </p:cNvPr>
          <p:cNvSpPr txBox="1"/>
          <p:nvPr/>
        </p:nvSpPr>
        <p:spPr>
          <a:xfrm>
            <a:off x="3252610" y="370116"/>
            <a:ext cx="6451600" cy="1569660"/>
          </a:xfrm>
          <a:prstGeom prst="rect">
            <a:avLst/>
          </a:prstGeom>
          <a:noFill/>
        </p:spPr>
        <p:txBody>
          <a:bodyPr wrap="square">
            <a:spAutoFit/>
          </a:bodyPr>
          <a:lstStyle/>
          <a:p>
            <a:r>
              <a:rPr lang="el-GR" sz="3200" dirty="0"/>
              <a:t>Τα παιδιά που τη κάνανε</a:t>
            </a:r>
            <a:endParaRPr lang="en-US" sz="3200" dirty="0"/>
          </a:p>
          <a:p>
            <a:r>
              <a:rPr lang="el-GR" sz="3200" dirty="0"/>
              <a:t> Φάνης Κωστόπουλος</a:t>
            </a:r>
            <a:endParaRPr lang="en-US" sz="3200" dirty="0"/>
          </a:p>
          <a:p>
            <a:r>
              <a:rPr lang="el-GR" sz="3200" dirty="0"/>
              <a:t>  Εμμανουήλ Δαφνομήλης </a:t>
            </a:r>
          </a:p>
        </p:txBody>
      </p:sp>
      <p:pic>
        <p:nvPicPr>
          <p:cNvPr id="5" name="Γραφικό 4" descr="Οστό περίγραμμα">
            <a:extLst>
              <a:ext uri="{FF2B5EF4-FFF2-40B4-BE49-F238E27FC236}">
                <a16:creationId xmlns:a16="http://schemas.microsoft.com/office/drawing/2014/main" id="{DF894383-3F2E-FB60-4A63-CBEEF05E85F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688150">
            <a:off x="1424381" y="6350293"/>
            <a:ext cx="635000" cy="635000"/>
          </a:xfrm>
          <a:prstGeom prst="rect">
            <a:avLst/>
          </a:prstGeom>
        </p:spPr>
      </p:pic>
    </p:spTree>
    <p:extLst>
      <p:ext uri="{BB962C8B-B14F-4D97-AF65-F5344CB8AC3E}">
        <p14:creationId xmlns:p14="http://schemas.microsoft.com/office/powerpoint/2010/main" val="242514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F255613-AAE8-4321-9EBA-89253DD45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F7AFDDE-FB01-5FAF-01CD-962FFCC89C08}"/>
              </a:ext>
            </a:extLst>
          </p:cNvPr>
          <p:cNvSpPr txBox="1"/>
          <p:nvPr/>
        </p:nvSpPr>
        <p:spPr>
          <a:xfrm>
            <a:off x="838200" y="37903"/>
            <a:ext cx="539336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err="1">
                <a:ln w="22225">
                  <a:solidFill>
                    <a:schemeClr val="accent2"/>
                  </a:solidFill>
                  <a:prstDash val="solid"/>
                </a:ln>
                <a:solidFill>
                  <a:schemeClr val="accent2">
                    <a:lumMod val="40000"/>
                    <a:lumOff val="60000"/>
                  </a:schemeClr>
                </a:solidFill>
                <a:latin typeface="+mj-lt"/>
                <a:ea typeface="+mj-ea"/>
                <a:cs typeface="+mj-cs"/>
              </a:rPr>
              <a:t>Πρωτεύουσ</a:t>
            </a:r>
            <a:r>
              <a:rPr lang="en-US" sz="4400" b="1" dirty="0">
                <a:ln w="22225">
                  <a:solidFill>
                    <a:schemeClr val="accent2"/>
                  </a:solidFill>
                  <a:prstDash val="solid"/>
                </a:ln>
                <a:solidFill>
                  <a:schemeClr val="accent2">
                    <a:lumMod val="40000"/>
                    <a:lumOff val="60000"/>
                  </a:schemeClr>
                </a:solidFill>
                <a:latin typeface="+mj-lt"/>
                <a:ea typeface="+mj-ea"/>
                <a:cs typeface="+mj-cs"/>
              </a:rPr>
              <a:t>α</a:t>
            </a:r>
            <a:r>
              <a:rPr lang="en-US" sz="4400" dirty="0">
                <a:latin typeface="+mj-lt"/>
                <a:ea typeface="+mj-ea"/>
                <a:cs typeface="+mj-cs"/>
              </a:rPr>
              <a:t> </a:t>
            </a:r>
            <a:r>
              <a:rPr lang="en-US" sz="4400" b="1" dirty="0">
                <a:ln w="22225">
                  <a:solidFill>
                    <a:schemeClr val="accent2"/>
                  </a:solidFill>
                  <a:prstDash val="solid"/>
                </a:ln>
                <a:solidFill>
                  <a:schemeClr val="accent2">
                    <a:lumMod val="40000"/>
                    <a:lumOff val="60000"/>
                  </a:schemeClr>
                </a:solidFill>
                <a:latin typeface="+mj-lt"/>
                <a:ea typeface="+mj-ea"/>
                <a:cs typeface="+mj-cs"/>
              </a:rPr>
              <a:t>και</a:t>
            </a:r>
            <a:r>
              <a:rPr lang="en-US" sz="4400" dirty="0">
                <a:latin typeface="+mj-lt"/>
                <a:ea typeface="+mj-ea"/>
                <a:cs typeface="+mj-cs"/>
              </a:rPr>
              <a:t> </a:t>
            </a:r>
            <a:r>
              <a:rPr lang="en-US" sz="4400" b="1" dirty="0">
                <a:ln w="22225">
                  <a:solidFill>
                    <a:schemeClr val="accent2"/>
                  </a:solidFill>
                  <a:prstDash val="solid"/>
                </a:ln>
                <a:solidFill>
                  <a:schemeClr val="accent2">
                    <a:lumMod val="40000"/>
                    <a:lumOff val="60000"/>
                  </a:schemeClr>
                </a:solidFill>
                <a:latin typeface="+mj-lt"/>
                <a:ea typeface="+mj-ea"/>
                <a:cs typeface="+mj-cs"/>
              </a:rPr>
              <a:t>αξιοθέατα</a:t>
            </a:r>
            <a:endParaRPr lang="en-US" sz="4400" dirty="0">
              <a:latin typeface="+mj-lt"/>
              <a:ea typeface="+mj-ea"/>
              <a:cs typeface="+mj-cs"/>
            </a:endParaRPr>
          </a:p>
        </p:txBody>
      </p:sp>
      <p:sp>
        <p:nvSpPr>
          <p:cNvPr id="25" name="Freeform: Shape 24">
            <a:extLst>
              <a:ext uri="{FF2B5EF4-FFF2-40B4-BE49-F238E27FC236}">
                <a16:creationId xmlns:a16="http://schemas.microsoft.com/office/drawing/2014/main" id="{5A3987B4-5CBA-4CB7-862B-56A9917A2D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6774" y="0"/>
            <a:ext cx="1290924" cy="700685"/>
          </a:xfrm>
          <a:custGeom>
            <a:avLst/>
            <a:gdLst>
              <a:gd name="connsiteX0" fmla="*/ 0 w 1290924"/>
              <a:gd name="connsiteY0" fmla="*/ 0 h 700685"/>
              <a:gd name="connsiteX1" fmla="*/ 125445 w 1290924"/>
              <a:gd name="connsiteY1" fmla="*/ 0 h 700685"/>
              <a:gd name="connsiteX2" fmla="*/ 125445 w 1290924"/>
              <a:gd name="connsiteY2" fmla="*/ 529211 h 700685"/>
              <a:gd name="connsiteX3" fmla="*/ 1040371 w 1290924"/>
              <a:gd name="connsiteY3" fmla="*/ 0 h 700685"/>
              <a:gd name="connsiteX4" fmla="*/ 1290924 w 1290924"/>
              <a:gd name="connsiteY4" fmla="*/ 0 h 700685"/>
              <a:gd name="connsiteX5" fmla="*/ 94085 w 1290924"/>
              <a:gd name="connsiteY5" fmla="*/ 692290 h 700685"/>
              <a:gd name="connsiteX6" fmla="*/ 62724 w 1290924"/>
              <a:gd name="connsiteY6" fmla="*/ 700685 h 700685"/>
              <a:gd name="connsiteX7" fmla="*/ 0 w 1290924"/>
              <a:gd name="connsiteY7" fmla="*/ 637963 h 7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924" h="700685">
                <a:moveTo>
                  <a:pt x="0" y="0"/>
                </a:moveTo>
                <a:lnTo>
                  <a:pt x="125445" y="0"/>
                </a:lnTo>
                <a:lnTo>
                  <a:pt x="125445" y="529211"/>
                </a:lnTo>
                <a:lnTo>
                  <a:pt x="1040371" y="0"/>
                </a:lnTo>
                <a:lnTo>
                  <a:pt x="1290924" y="0"/>
                </a:lnTo>
                <a:lnTo>
                  <a:pt x="94085" y="692290"/>
                </a:lnTo>
                <a:cubicBezTo>
                  <a:pt x="84551" y="697800"/>
                  <a:pt x="73733" y="700695"/>
                  <a:pt x="62724" y="700685"/>
                </a:cubicBezTo>
                <a:cubicBezTo>
                  <a:pt x="28082" y="700685"/>
                  <a:pt x="0" y="672604"/>
                  <a:pt x="0" y="637963"/>
                </a:cubicBezTo>
                <a:close/>
              </a:path>
            </a:pathLst>
          </a:custGeom>
          <a:solidFill>
            <a:schemeClr val="accent6"/>
          </a:solidFill>
          <a:ln w="9525" cap="flat">
            <a:noFill/>
            <a:prstDash val="solid"/>
            <a:miter/>
          </a:ln>
        </p:spPr>
        <p:txBody>
          <a:bodyPr wrap="square" rtlCol="0" anchor="ctr">
            <a:noAutofit/>
          </a:bodyPr>
          <a:lstStyle/>
          <a:p>
            <a:endParaRPr lang="en-US" dirty="0"/>
          </a:p>
        </p:txBody>
      </p:sp>
      <p:sp>
        <p:nvSpPr>
          <p:cNvPr id="27" name="Freeform: Shape 26">
            <a:extLst>
              <a:ext uri="{FF2B5EF4-FFF2-40B4-BE49-F238E27FC236}">
                <a16:creationId xmlns:a16="http://schemas.microsoft.com/office/drawing/2014/main" id="{CB147A70-DC29-4DDF-A34C-2B82C6E229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0770" y="-702"/>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A3B4D5B-76FD-36BD-D3C5-286304BA67DC}"/>
              </a:ext>
            </a:extLst>
          </p:cNvPr>
          <p:cNvSpPr txBox="1"/>
          <p:nvPr/>
        </p:nvSpPr>
        <p:spPr>
          <a:xfrm>
            <a:off x="81980" y="1417032"/>
            <a:ext cx="6542815" cy="435133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dirty="0"/>
              <a:t>Η </a:t>
            </a:r>
            <a:r>
              <a:rPr lang="en-US" dirty="0" err="1"/>
              <a:t>Ρώμη</a:t>
            </a:r>
            <a:r>
              <a:rPr lang="en-US" dirty="0"/>
              <a:t> π</a:t>
            </a:r>
            <a:r>
              <a:rPr lang="en-US" dirty="0" err="1"/>
              <a:t>ρωτεύουσ</a:t>
            </a:r>
            <a:r>
              <a:rPr lang="en-US" dirty="0"/>
              <a:t>α της Ιταλίας με 2,8εκ κατοίκους είναι η μεγαλύτερη πόλη της χώρας. Η π</a:t>
            </a:r>
            <a:r>
              <a:rPr lang="en-US" dirty="0" err="1"/>
              <a:t>όλη</a:t>
            </a:r>
            <a:r>
              <a:rPr lang="en-US" dirty="0"/>
              <a:t> </a:t>
            </a:r>
            <a:r>
              <a:rPr lang="en-US" dirty="0" err="1"/>
              <a:t>ιδρύθηκε</a:t>
            </a:r>
            <a:r>
              <a:rPr lang="en-US" dirty="0"/>
              <a:t> </a:t>
            </a:r>
            <a:r>
              <a:rPr lang="en-US" dirty="0" err="1"/>
              <a:t>στις</a:t>
            </a:r>
            <a:r>
              <a:rPr lang="en-US" dirty="0"/>
              <a:t> 21 Απ</a:t>
            </a:r>
            <a:r>
              <a:rPr lang="en-US" dirty="0" err="1"/>
              <a:t>ριλίου</a:t>
            </a:r>
            <a:r>
              <a:rPr lang="en-US" dirty="0"/>
              <a:t> 753 π.Χ. </a:t>
            </a:r>
            <a:r>
              <a:rPr lang="en-US" dirty="0" err="1"/>
              <a:t>Πρώτος</a:t>
            </a:r>
            <a:r>
              <a:rPr lang="en-US" dirty="0"/>
              <a:t> βα</a:t>
            </a:r>
            <a:r>
              <a:rPr lang="en-US" dirty="0" err="1"/>
              <a:t>σιλιάς</a:t>
            </a:r>
            <a:r>
              <a:rPr lang="en-US" dirty="0"/>
              <a:t> </a:t>
            </a:r>
            <a:r>
              <a:rPr lang="en-US" dirty="0" err="1"/>
              <a:t>ήτ</a:t>
            </a:r>
            <a:r>
              <a:rPr lang="en-US" dirty="0"/>
              <a:t>αν ο Odoacer, ένας Γότθος βάρβαρος ηγέτης. </a:t>
            </a:r>
          </a:p>
          <a:p>
            <a:pPr indent="-228600">
              <a:lnSpc>
                <a:spcPct val="90000"/>
              </a:lnSpc>
              <a:spcAft>
                <a:spcPts val="600"/>
              </a:spcAft>
              <a:buFont typeface="Arial" panose="020B0604020202020204" pitchFamily="34" charset="0"/>
              <a:buChar char="•"/>
            </a:pPr>
            <a:r>
              <a:rPr lang="en-US" dirty="0"/>
              <a:t> </a:t>
            </a:r>
            <a:r>
              <a:rPr lang="en-US" dirty="0" err="1"/>
              <a:t>Σήμερ</a:t>
            </a:r>
            <a:r>
              <a:rPr lang="en-US" dirty="0"/>
              <a:t>α η Ιταλία είναι φημισμένη για τα αξιοθέατά της. Τα π</a:t>
            </a:r>
            <a:r>
              <a:rPr lang="en-US" dirty="0" err="1"/>
              <a:t>ιο</a:t>
            </a:r>
            <a:r>
              <a:rPr lang="en-US" dirty="0"/>
              <a:t> </a:t>
            </a:r>
            <a:r>
              <a:rPr lang="en-US" dirty="0" err="1"/>
              <a:t>γνωστά</a:t>
            </a:r>
            <a:r>
              <a:rPr lang="en-US" dirty="0"/>
              <a:t> </a:t>
            </a:r>
            <a:r>
              <a:rPr lang="en-US" dirty="0" err="1"/>
              <a:t>είν</a:t>
            </a:r>
            <a:r>
              <a:rPr lang="en-US" dirty="0"/>
              <a:t>αι τα εξής:</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err="1"/>
              <a:t>Κολοσσ</a:t>
            </a:r>
            <a:r>
              <a:rPr lang="en-US" dirty="0"/>
              <a:t>αίο: Κορυφαίο αξιοθέατο της Ιταλίας θεωρείτε το Κολοσσαίο. </a:t>
            </a:r>
            <a:r>
              <a:rPr lang="en-US" dirty="0" err="1"/>
              <a:t>Το</a:t>
            </a:r>
            <a:r>
              <a:rPr lang="en-US" dirty="0"/>
              <a:t> </a:t>
            </a:r>
            <a:r>
              <a:rPr lang="en-US" dirty="0" err="1"/>
              <a:t>τεράστιο</a:t>
            </a:r>
            <a:r>
              <a:rPr lang="en-US" dirty="0"/>
              <a:t> α</a:t>
            </a:r>
            <a:r>
              <a:rPr lang="en-US" dirty="0" err="1"/>
              <a:t>υτό</a:t>
            </a:r>
            <a:r>
              <a:rPr lang="en-US" dirty="0"/>
              <a:t> α</a:t>
            </a:r>
            <a:r>
              <a:rPr lang="en-US" dirty="0" err="1"/>
              <a:t>μφιθέ</a:t>
            </a:r>
            <a:r>
              <a:rPr lang="en-US" dirty="0"/>
              <a:t>ατρο ήταν πρότυπο για αθλητικές δραστηριότητες.</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Κα</a:t>
            </a:r>
            <a:r>
              <a:rPr lang="en-US" dirty="0" err="1"/>
              <a:t>νάλι</a:t>
            </a:r>
            <a:r>
              <a:rPr lang="en-US" dirty="0"/>
              <a:t>α της Βενετίας: Μια βόλτα στα κανάλια της Βενετίας είναι μια παράδοση που όλοι απολαμβάνουν. Η </a:t>
            </a:r>
            <a:r>
              <a:rPr lang="en-US" dirty="0" err="1"/>
              <a:t>Βενετί</a:t>
            </a:r>
            <a:r>
              <a:rPr lang="en-US" dirty="0"/>
              <a:t>α είναι μια πόλη νησιών και τα κανάλια είναι κύριοι δρόμοι της πόλης, που συνδέονται με ένα λαβύρινθο από στενά περάσματα.</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err="1"/>
              <a:t>Πομ</a:t>
            </a:r>
            <a:r>
              <a:rPr lang="en-US" dirty="0"/>
              <a:t>πηία: Ο Βεζούβιος κοιτάζει τα ερείπια της πόλης που καταστράφηκε το 79 μ.Χ αλλά η ίδια έκρηξη διατήρησε πολλούς θησαυρούς τέχνης της πόλης.</a:t>
            </a:r>
          </a:p>
          <a:p>
            <a:pPr marL="285750" indent="-228600">
              <a:lnSpc>
                <a:spcPct val="90000"/>
              </a:lnSpc>
              <a:spcAft>
                <a:spcPts val="600"/>
              </a:spcAft>
              <a:buFont typeface="Arial" panose="020B0604020202020204" pitchFamily="34" charset="0"/>
              <a:buChar char="•"/>
            </a:pPr>
            <a:endParaRPr lang="en-US" dirty="0"/>
          </a:p>
        </p:txBody>
      </p:sp>
      <p:pic>
        <p:nvPicPr>
          <p:cNvPr id="3" name="Γραφικό 2" descr="Κοτοπουλάκι περίγραμμα">
            <a:extLst>
              <a:ext uri="{FF2B5EF4-FFF2-40B4-BE49-F238E27FC236}">
                <a16:creationId xmlns:a16="http://schemas.microsoft.com/office/drawing/2014/main" id="{6AB5850C-15C7-8645-5CC5-ADBF704C070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689443" y="6328446"/>
            <a:ext cx="557458" cy="557458"/>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p:spPr>
      </p:pic>
      <p:pic>
        <p:nvPicPr>
          <p:cNvPr id="14" name="Εικόνα 13">
            <a:extLst>
              <a:ext uri="{FF2B5EF4-FFF2-40B4-BE49-F238E27FC236}">
                <a16:creationId xmlns:a16="http://schemas.microsoft.com/office/drawing/2014/main" id="{1323FFF2-AC50-DDE5-290C-8711A046739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9479313" y="904121"/>
            <a:ext cx="2548728" cy="1733135"/>
          </a:xfrm>
          <a:custGeom>
            <a:avLst/>
            <a:gdLst/>
            <a:ahLst/>
            <a:cxnLst/>
            <a:rect l="l" t="t" r="r" b="b"/>
            <a:pathLst>
              <a:path w="2548728" h="2548728">
                <a:moveTo>
                  <a:pt x="107301" y="0"/>
                </a:moveTo>
                <a:lnTo>
                  <a:pt x="2441427" y="0"/>
                </a:lnTo>
                <a:cubicBezTo>
                  <a:pt x="2500688" y="0"/>
                  <a:pt x="2548728" y="48040"/>
                  <a:pt x="2548728" y="107301"/>
                </a:cubicBezTo>
                <a:lnTo>
                  <a:pt x="2548728" y="2441427"/>
                </a:lnTo>
                <a:cubicBezTo>
                  <a:pt x="2548728" y="2500688"/>
                  <a:pt x="2500688" y="2548728"/>
                  <a:pt x="2441427" y="2548728"/>
                </a:cubicBezTo>
                <a:lnTo>
                  <a:pt x="107301" y="2548728"/>
                </a:lnTo>
                <a:cubicBezTo>
                  <a:pt x="48040" y="2548728"/>
                  <a:pt x="0" y="2500688"/>
                  <a:pt x="0" y="2441427"/>
                </a:cubicBezTo>
                <a:lnTo>
                  <a:pt x="0" y="107301"/>
                </a:lnTo>
                <a:cubicBezTo>
                  <a:pt x="0" y="48040"/>
                  <a:pt x="48040" y="0"/>
                  <a:pt x="107301" y="0"/>
                </a:cubicBezTo>
                <a:close/>
              </a:path>
            </a:pathLst>
          </a:custGeom>
        </p:spPr>
      </p:pic>
      <p:pic>
        <p:nvPicPr>
          <p:cNvPr id="17" name="Εικόνα 16">
            <a:extLst>
              <a:ext uri="{FF2B5EF4-FFF2-40B4-BE49-F238E27FC236}">
                <a16:creationId xmlns:a16="http://schemas.microsoft.com/office/drawing/2014/main" id="{54F1EC54-7E65-9F7B-A8E3-D56011F356F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6706774" y="4048649"/>
            <a:ext cx="2552700" cy="1703927"/>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pic>
        <p:nvPicPr>
          <p:cNvPr id="7" name="Εικόνα 6">
            <a:extLst>
              <a:ext uri="{FF2B5EF4-FFF2-40B4-BE49-F238E27FC236}">
                <a16:creationId xmlns:a16="http://schemas.microsoft.com/office/drawing/2014/main" id="{9810A40F-7943-1316-6DB6-CBCE51673DBD}"/>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9473872" y="3592701"/>
            <a:ext cx="2533423" cy="177339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
        <p:nvSpPr>
          <p:cNvPr id="29" name="Freeform: Shape 28">
            <a:extLst>
              <a:ext uri="{FF2B5EF4-FFF2-40B4-BE49-F238E27FC236}">
                <a16:creationId xmlns:a16="http://schemas.microsoft.com/office/drawing/2014/main" id="{D1B80E9C-CF8A-440B-B8F5-54BF121BF4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232" y="6356350"/>
            <a:ext cx="1211855" cy="501650"/>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F1FF25AD-D64E-45A0-B2D0-F4A6AB0926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95502">
            <a:off x="10118500" y="6009536"/>
            <a:ext cx="1702506" cy="951685"/>
          </a:xfrm>
          <a:custGeom>
            <a:avLst/>
            <a:gdLst>
              <a:gd name="connsiteX0" fmla="*/ 1585229 w 1702506"/>
              <a:gd name="connsiteY0" fmla="*/ 764759 h 951685"/>
              <a:gd name="connsiteX1" fmla="*/ 1623024 w 1702506"/>
              <a:gd name="connsiteY1" fmla="*/ 792810 h 951685"/>
              <a:gd name="connsiteX2" fmla="*/ 1702506 w 1702506"/>
              <a:gd name="connsiteY2" fmla="*/ 951685 h 951685"/>
              <a:gd name="connsiteX3" fmla="*/ 1551862 w 1702506"/>
              <a:gd name="connsiteY3" fmla="*/ 933877 h 951685"/>
              <a:gd name="connsiteX4" fmla="*/ 1513200 w 1702506"/>
              <a:gd name="connsiteY4" fmla="*/ 856627 h 951685"/>
              <a:gd name="connsiteX5" fmla="*/ 1538499 w 1702506"/>
              <a:gd name="connsiteY5" fmla="*/ 770415 h 951685"/>
              <a:gd name="connsiteX6" fmla="*/ 1585229 w 1702506"/>
              <a:gd name="connsiteY6" fmla="*/ 764759 h 951685"/>
              <a:gd name="connsiteX7" fmla="*/ 933455 w 1702506"/>
              <a:gd name="connsiteY7" fmla="*/ 161308 h 951685"/>
              <a:gd name="connsiteX8" fmla="*/ 957797 w 1702506"/>
              <a:gd name="connsiteY8" fmla="*/ 167970 h 951685"/>
              <a:gd name="connsiteX9" fmla="*/ 1286982 w 1702506"/>
              <a:gd name="connsiteY9" fmla="*/ 387616 h 951685"/>
              <a:gd name="connsiteX10" fmla="*/ 1293725 w 1702506"/>
              <a:gd name="connsiteY10" fmla="*/ 477075 h 951685"/>
              <a:gd name="connsiteX11" fmla="*/ 1245453 w 1702506"/>
              <a:gd name="connsiteY11" fmla="*/ 499154 h 951685"/>
              <a:gd name="connsiteX12" fmla="*/ 1245167 w 1702506"/>
              <a:gd name="connsiteY12" fmla="*/ 499154 h 951685"/>
              <a:gd name="connsiteX13" fmla="*/ 1203638 w 1702506"/>
              <a:gd name="connsiteY13" fmla="*/ 484104 h 951685"/>
              <a:gd name="connsiteX14" fmla="*/ 900647 w 1702506"/>
              <a:gd name="connsiteY14" fmla="*/ 281508 h 951685"/>
              <a:gd name="connsiteX15" fmla="*/ 872454 w 1702506"/>
              <a:gd name="connsiteY15" fmla="*/ 196164 h 951685"/>
              <a:gd name="connsiteX16" fmla="*/ 933455 w 1702506"/>
              <a:gd name="connsiteY16" fmla="*/ 161308 h 951685"/>
              <a:gd name="connsiteX17" fmla="*/ 454020 w 1702506"/>
              <a:gd name="connsiteY17" fmla="*/ 13474 h 951685"/>
              <a:gd name="connsiteX18" fmla="*/ 477919 w 1702506"/>
              <a:gd name="connsiteY18" fmla="*/ 21437 h 951685"/>
              <a:gd name="connsiteX19" fmla="*/ 509236 w 1702506"/>
              <a:gd name="connsiteY19" fmla="*/ 84182 h 951685"/>
              <a:gd name="connsiteX20" fmla="*/ 445829 w 1702506"/>
              <a:gd name="connsiteY20" fmla="*/ 139871 h 951685"/>
              <a:gd name="connsiteX21" fmla="*/ 437447 w 1702506"/>
              <a:gd name="connsiteY21" fmla="*/ 139395 h 951685"/>
              <a:gd name="connsiteX22" fmla="*/ 73211 w 1702506"/>
              <a:gd name="connsiteY22" fmla="*/ 137204 h 951685"/>
              <a:gd name="connsiteX23" fmla="*/ 749 w 1702506"/>
              <a:gd name="connsiteY23" fmla="*/ 84082 h 951685"/>
              <a:gd name="connsiteX24" fmla="*/ 53871 w 1702506"/>
              <a:gd name="connsiteY24" fmla="*/ 11621 h 951685"/>
              <a:gd name="connsiteX25" fmla="*/ 58352 w 1702506"/>
              <a:gd name="connsiteY25" fmla="*/ 11093 h 951685"/>
              <a:gd name="connsiteX26" fmla="*/ 454020 w 1702506"/>
              <a:gd name="connsiteY26" fmla="*/ 13474 h 95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02506" h="951685">
                <a:moveTo>
                  <a:pt x="1585229" y="764759"/>
                </a:moveTo>
                <a:cubicBezTo>
                  <a:pt x="1600438" y="768789"/>
                  <a:pt x="1614156" y="778436"/>
                  <a:pt x="1623024" y="792810"/>
                </a:cubicBezTo>
                <a:lnTo>
                  <a:pt x="1702506" y="951685"/>
                </a:lnTo>
                <a:lnTo>
                  <a:pt x="1551862" y="933877"/>
                </a:lnTo>
                <a:lnTo>
                  <a:pt x="1513200" y="856627"/>
                </a:lnTo>
                <a:cubicBezTo>
                  <a:pt x="1496379" y="825834"/>
                  <a:pt x="1507704" y="787236"/>
                  <a:pt x="1538499" y="770415"/>
                </a:cubicBezTo>
                <a:cubicBezTo>
                  <a:pt x="1553325" y="762319"/>
                  <a:pt x="1570022" y="760730"/>
                  <a:pt x="1585229" y="764759"/>
                </a:cubicBezTo>
                <a:close/>
                <a:moveTo>
                  <a:pt x="933455" y="161308"/>
                </a:moveTo>
                <a:cubicBezTo>
                  <a:pt x="941692" y="161855"/>
                  <a:pt x="949960" y="164024"/>
                  <a:pt x="957797" y="167970"/>
                </a:cubicBezTo>
                <a:cubicBezTo>
                  <a:pt x="1076184" y="227289"/>
                  <a:pt x="1186759" y="301068"/>
                  <a:pt x="1286982" y="387616"/>
                </a:cubicBezTo>
                <a:cubicBezTo>
                  <a:pt x="1313547" y="410457"/>
                  <a:pt x="1316565"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89"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cxnSp>
        <p:nvCxnSpPr>
          <p:cNvPr id="8" name="Ευθεία γραμμή σύνδεσης 7">
            <a:extLst>
              <a:ext uri="{FF2B5EF4-FFF2-40B4-BE49-F238E27FC236}">
                <a16:creationId xmlns:a16="http://schemas.microsoft.com/office/drawing/2014/main" id="{DFBC9592-5301-4F8D-823E-07328A5D17E2}"/>
              </a:ext>
            </a:extLst>
          </p:cNvPr>
          <p:cNvCxnSpPr/>
          <p:nvPr/>
        </p:nvCxnSpPr>
        <p:spPr>
          <a:xfrm>
            <a:off x="6584155" y="1219200"/>
            <a:ext cx="0" cy="563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Ευθεία γραμμή σύνδεσης 10">
            <a:extLst>
              <a:ext uri="{FF2B5EF4-FFF2-40B4-BE49-F238E27FC236}">
                <a16:creationId xmlns:a16="http://schemas.microsoft.com/office/drawing/2014/main" id="{03BB0C2D-16B7-0A4D-194E-5C014C9D37A8}"/>
              </a:ext>
            </a:extLst>
          </p:cNvPr>
          <p:cNvCxnSpPr/>
          <p:nvPr/>
        </p:nvCxnSpPr>
        <p:spPr>
          <a:xfrm flipH="1">
            <a:off x="-101600" y="6858000"/>
            <a:ext cx="66857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a:extLst>
              <a:ext uri="{FF2B5EF4-FFF2-40B4-BE49-F238E27FC236}">
                <a16:creationId xmlns:a16="http://schemas.microsoft.com/office/drawing/2014/main" id="{74410B86-28F8-78DD-F70B-AE29E22A7990}"/>
              </a:ext>
            </a:extLst>
          </p:cNvPr>
          <p:cNvCxnSpPr/>
          <p:nvPr/>
        </p:nvCxnSpPr>
        <p:spPr>
          <a:xfrm flipH="1">
            <a:off x="-101600" y="1219200"/>
            <a:ext cx="66857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Εικόνα 18">
            <a:extLst>
              <a:ext uri="{FF2B5EF4-FFF2-40B4-BE49-F238E27FC236}">
                <a16:creationId xmlns:a16="http://schemas.microsoft.com/office/drawing/2014/main" id="{D9FED3B8-AE48-369A-9875-2AAE90A410C5}"/>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738715" y="904120"/>
            <a:ext cx="268580" cy="400316"/>
          </a:xfrm>
          <a:prstGeom prst="rect">
            <a:avLst/>
          </a:prstGeom>
        </p:spPr>
      </p:pic>
    </p:spTree>
    <p:extLst>
      <p:ext uri="{BB962C8B-B14F-4D97-AF65-F5344CB8AC3E}">
        <p14:creationId xmlns:p14="http://schemas.microsoft.com/office/powerpoint/2010/main" val="284753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Γράφημα 12">
            <a:extLst>
              <a:ext uri="{FF2B5EF4-FFF2-40B4-BE49-F238E27FC236}">
                <a16:creationId xmlns:a16="http://schemas.microsoft.com/office/drawing/2014/main" id="{E2EDF9E9-56B5-4300-1F1F-12746F4E1493}"/>
              </a:ext>
            </a:extLst>
          </p:cNvPr>
          <p:cNvGraphicFramePr/>
          <p:nvPr>
            <p:extLst>
              <p:ext uri="{D42A27DB-BD31-4B8C-83A1-F6EECF244321}">
                <p14:modId xmlns:p14="http://schemas.microsoft.com/office/powerpoint/2010/main" val="2875187195"/>
              </p:ext>
            </p:extLst>
          </p:nvPr>
        </p:nvGraphicFramePr>
        <p:xfrm>
          <a:off x="2032000" y="231987"/>
          <a:ext cx="8128000" cy="389297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27C462B1-2AB1-463F-84F1-6F12CB4489D1}"/>
              </a:ext>
            </a:extLst>
          </p:cNvPr>
          <p:cNvSpPr txBox="1"/>
          <p:nvPr/>
        </p:nvSpPr>
        <p:spPr>
          <a:xfrm>
            <a:off x="1615440" y="4124961"/>
            <a:ext cx="9265920" cy="2554545"/>
          </a:xfrm>
          <a:prstGeom prst="rect">
            <a:avLst/>
          </a:prstGeom>
          <a:noFill/>
        </p:spPr>
        <p:txBody>
          <a:bodyPr wrap="square" rtlCol="0">
            <a:spAutoFit/>
          </a:bodyPr>
          <a:lstStyle/>
          <a:p>
            <a:r>
              <a:rPr lang="el-GR" sz="3200" dirty="0"/>
              <a:t>Ο πληθυσμός της Ιταλίας έχει πέσει κατά 1,5% από το 2014. Το ποσοστό γεννήσεων το 2022 στην Ιταλία είναι 7 παιδιά κάθε 1000(- 1,6%) γυναίκες ενώ το κανονικό είναι 55,8. Κύριος λόγος είναι η έλλειψη εξασφάλισης δουλειάς και παιδικής φροντίδας.</a:t>
            </a:r>
          </a:p>
        </p:txBody>
      </p:sp>
      <p:pic>
        <p:nvPicPr>
          <p:cNvPr id="3" name="Γραφικό 2" descr="Κοτοπουλάκι περίγραμμα">
            <a:extLst>
              <a:ext uri="{FF2B5EF4-FFF2-40B4-BE49-F238E27FC236}">
                <a16:creationId xmlns:a16="http://schemas.microsoft.com/office/drawing/2014/main" id="{B34FE145-2266-0869-D2E2-6C296B0814B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760" y="6075680"/>
            <a:ext cx="782320" cy="782320"/>
          </a:xfrm>
          <a:prstGeom prst="rect">
            <a:avLst/>
          </a:prstGeom>
        </p:spPr>
      </p:pic>
    </p:spTree>
    <p:extLst>
      <p:ext uri="{BB962C8B-B14F-4D97-AF65-F5344CB8AC3E}">
        <p14:creationId xmlns:p14="http://schemas.microsoft.com/office/powerpoint/2010/main" val="26629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0228B5-C984-94C9-83D5-EED64BD97BD5}"/>
              </a:ext>
            </a:extLst>
          </p:cNvPr>
          <p:cNvSpPr txBox="1"/>
          <p:nvPr/>
        </p:nvSpPr>
        <p:spPr>
          <a:xfrm>
            <a:off x="3886200" y="0"/>
            <a:ext cx="4419600" cy="584775"/>
          </a:xfrm>
          <a:prstGeom prst="rect">
            <a:avLst/>
          </a:prstGeom>
          <a:noFill/>
        </p:spPr>
        <p:txBody>
          <a:bodyPr wrap="square" rtlCol="0">
            <a:spAutoFit/>
          </a:bodyPr>
          <a:lstStyle/>
          <a:p>
            <a:r>
              <a:rPr lang="el-GR" sz="3200" dirty="0"/>
              <a:t>Έθιμα και κουζίνα</a:t>
            </a:r>
          </a:p>
        </p:txBody>
      </p:sp>
      <p:pic>
        <p:nvPicPr>
          <p:cNvPr id="1026" name="Picture 2">
            <a:extLst>
              <a:ext uri="{FF2B5EF4-FFF2-40B4-BE49-F238E27FC236}">
                <a16:creationId xmlns:a16="http://schemas.microsoft.com/office/drawing/2014/main" id="{D2CC8AB3-AADC-9E92-2487-EAC03E628E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6080"/>
            <a:ext cx="2545485" cy="170084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B968E3-AFE7-F8CB-41BC-B3125F594606}"/>
              </a:ext>
            </a:extLst>
          </p:cNvPr>
          <p:cNvSpPr txBox="1"/>
          <p:nvPr/>
        </p:nvSpPr>
        <p:spPr>
          <a:xfrm>
            <a:off x="2651760" y="695007"/>
            <a:ext cx="7518400" cy="2308324"/>
          </a:xfrm>
          <a:prstGeom prst="rect">
            <a:avLst/>
          </a:prstGeom>
          <a:noFill/>
        </p:spPr>
        <p:txBody>
          <a:bodyPr wrap="square">
            <a:spAutoFit/>
          </a:bodyPr>
          <a:lstStyle/>
          <a:p>
            <a:pPr algn="l"/>
            <a:r>
              <a:rPr lang="el-GR" b="0" i="0" dirty="0">
                <a:solidFill>
                  <a:srgbClr val="202122"/>
                </a:solidFill>
                <a:effectLst/>
                <a:latin typeface="Arial" panose="020B0604020202020204" pitchFamily="34" charset="0"/>
              </a:rPr>
              <a:t>Μία από τις πιο γνωστές και ζητούμενες παραδόσεις είναι το καρναβάλι της Βενετίας που συνήθως γιορτάζεται μεταξύ της πρώτης και της τελευταίας εβδομάδας του Φεβρουαρίου. Οι ντόπιοι γιορτάζουν με το να φοράνε μάσκες (μασκοφόροι) και διαρκεί ολόκληρη την ημέρα.</a:t>
            </a:r>
          </a:p>
          <a:p>
            <a:pPr algn="l"/>
            <a:endParaRPr lang="el-GR" dirty="0">
              <a:solidFill>
                <a:srgbClr val="202122"/>
              </a:solidFill>
              <a:latin typeface="Arial" panose="020B0604020202020204" pitchFamily="34" charset="0"/>
            </a:endParaRPr>
          </a:p>
          <a:p>
            <a:pPr algn="l"/>
            <a:r>
              <a:rPr lang="el-GR" dirty="0">
                <a:solidFill>
                  <a:srgbClr val="202122"/>
                </a:solidFill>
                <a:latin typeface="Arial" panose="020B0604020202020204" pitchFamily="34" charset="0"/>
              </a:rPr>
              <a:t> </a:t>
            </a:r>
          </a:p>
          <a:p>
            <a:pPr algn="l"/>
            <a:r>
              <a:rPr lang="el-GR" dirty="0">
                <a:solidFill>
                  <a:srgbClr val="202122"/>
                </a:solidFill>
                <a:latin typeface="Arial" panose="020B0604020202020204" pitchFamily="34" charset="0"/>
              </a:rPr>
              <a:t>Η Ιταλική κουζίνα ε</a:t>
            </a:r>
            <a:r>
              <a:rPr lang="el-GR" b="0" i="0" dirty="0">
                <a:solidFill>
                  <a:srgbClr val="202122"/>
                </a:solidFill>
                <a:effectLst/>
                <a:latin typeface="Arial" panose="020B0604020202020204" pitchFamily="34" charset="0"/>
              </a:rPr>
              <a:t>ίναι μία από τις κουζίνες που προσφέρονται από τα περισσότερα εστιατόρια στον κόσμο.</a:t>
            </a:r>
          </a:p>
        </p:txBody>
      </p:sp>
      <p:sp>
        <p:nvSpPr>
          <p:cNvPr id="10" name="TextBox 9">
            <a:extLst>
              <a:ext uri="{FF2B5EF4-FFF2-40B4-BE49-F238E27FC236}">
                <a16:creationId xmlns:a16="http://schemas.microsoft.com/office/drawing/2014/main" id="{0E5A5CC7-7731-1F29-0ECA-472D9DC3F43E}"/>
              </a:ext>
            </a:extLst>
          </p:cNvPr>
          <p:cNvSpPr txBox="1"/>
          <p:nvPr/>
        </p:nvSpPr>
        <p:spPr>
          <a:xfrm>
            <a:off x="2641600" y="3080108"/>
            <a:ext cx="7112000" cy="830997"/>
          </a:xfrm>
          <a:prstGeom prst="rect">
            <a:avLst/>
          </a:prstGeom>
          <a:noFill/>
        </p:spPr>
        <p:txBody>
          <a:bodyPr wrap="square" rtlCol="0">
            <a:spAutoFit/>
          </a:bodyPr>
          <a:lstStyle/>
          <a:p>
            <a:r>
              <a:rPr lang="el-GR" sz="2400" b="0" i="0" dirty="0">
                <a:solidFill>
                  <a:srgbClr val="000000"/>
                </a:solidFill>
                <a:effectLst/>
                <a:latin typeface="Linux Libertine"/>
              </a:rPr>
              <a:t>Μερικές από τις σπεσιαλιτέ της ιταλικής κουζίνας</a:t>
            </a:r>
          </a:p>
          <a:p>
            <a:endParaRPr lang="el-GR" sz="2400" dirty="0"/>
          </a:p>
        </p:txBody>
      </p:sp>
      <p:sp>
        <p:nvSpPr>
          <p:cNvPr id="11" name="TextBox 10">
            <a:extLst>
              <a:ext uri="{FF2B5EF4-FFF2-40B4-BE49-F238E27FC236}">
                <a16:creationId xmlns:a16="http://schemas.microsoft.com/office/drawing/2014/main" id="{1667E646-72A1-7D2B-87BA-409DFDC7F834}"/>
              </a:ext>
            </a:extLst>
          </p:cNvPr>
          <p:cNvSpPr txBox="1"/>
          <p:nvPr/>
        </p:nvSpPr>
        <p:spPr>
          <a:xfrm>
            <a:off x="2651760" y="3708881"/>
            <a:ext cx="9103360" cy="923330"/>
          </a:xfrm>
          <a:prstGeom prst="rect">
            <a:avLst/>
          </a:prstGeom>
          <a:noFill/>
        </p:spPr>
        <p:txBody>
          <a:bodyPr wrap="square" rtlCol="0">
            <a:spAutoFit/>
          </a:bodyPr>
          <a:lstStyle/>
          <a:p>
            <a:r>
              <a:rPr lang="el-GR" b="0" i="0" dirty="0">
                <a:solidFill>
                  <a:srgbClr val="202122"/>
                </a:solidFill>
                <a:effectLst/>
                <a:latin typeface="Arial" panose="020B0604020202020204" pitchFamily="34" charset="0"/>
              </a:rPr>
              <a:t>Τα ζυμαρικά είναι ίσως το πιο γνωστό που γενικά σχετίζεται με την ιταλική κουζίνα</a:t>
            </a:r>
            <a:r>
              <a:rPr lang="el-GR" dirty="0">
                <a:solidFill>
                  <a:srgbClr val="202122"/>
                </a:solidFill>
                <a:latin typeface="Arial" panose="020B0604020202020204" pitchFamily="34" charset="0"/>
              </a:rPr>
              <a:t>. Υπάρχουν πάνω από 40 τύποι ζυμαρικών και τα πιο γνωστά είναι τα Σπαγγέτι, </a:t>
            </a:r>
            <a:r>
              <a:rPr lang="el-GR" dirty="0" err="1">
                <a:solidFill>
                  <a:srgbClr val="202122"/>
                </a:solidFill>
                <a:latin typeface="Arial" panose="020B0604020202020204" pitchFamily="34" charset="0"/>
              </a:rPr>
              <a:t>ταλιατέλες</a:t>
            </a:r>
            <a:r>
              <a:rPr lang="el-GR" dirty="0">
                <a:solidFill>
                  <a:srgbClr val="202122"/>
                </a:solidFill>
                <a:latin typeface="Arial" panose="020B0604020202020204" pitchFamily="34" charset="0"/>
              </a:rPr>
              <a:t> και λαζάνια.</a:t>
            </a:r>
            <a:endParaRPr lang="el-GR" dirty="0"/>
          </a:p>
        </p:txBody>
      </p:sp>
      <p:pic>
        <p:nvPicPr>
          <p:cNvPr id="16" name="Εικόνα 15">
            <a:extLst>
              <a:ext uri="{FF2B5EF4-FFF2-40B4-BE49-F238E27FC236}">
                <a16:creationId xmlns:a16="http://schemas.microsoft.com/office/drawing/2014/main" id="{0C0360C1-3A47-1CAA-919C-2159E5313A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 y="2407676"/>
            <a:ext cx="2545485" cy="2163094"/>
          </a:xfrm>
          <a:prstGeom prst="rect">
            <a:avLst/>
          </a:prstGeom>
        </p:spPr>
      </p:pic>
      <p:pic>
        <p:nvPicPr>
          <p:cNvPr id="3" name="Γραφικό 2" descr="Κοτόπουλο περίγραμμα">
            <a:extLst>
              <a:ext uri="{FF2B5EF4-FFF2-40B4-BE49-F238E27FC236}">
                <a16:creationId xmlns:a16="http://schemas.microsoft.com/office/drawing/2014/main" id="{06AE06F0-CF2D-23F4-CC10-9CC36BA2F83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483340" y="6162670"/>
            <a:ext cx="787400" cy="787400"/>
          </a:xfrm>
          <a:prstGeom prst="rect">
            <a:avLst/>
          </a:prstGeom>
        </p:spPr>
      </p:pic>
      <p:sp>
        <p:nvSpPr>
          <p:cNvPr id="4" name="TextBox 3">
            <a:extLst>
              <a:ext uri="{FF2B5EF4-FFF2-40B4-BE49-F238E27FC236}">
                <a16:creationId xmlns:a16="http://schemas.microsoft.com/office/drawing/2014/main" id="{D7BF83C5-A085-0D17-E6EA-9C263BA9D231}"/>
              </a:ext>
            </a:extLst>
          </p:cNvPr>
          <p:cNvSpPr txBox="1"/>
          <p:nvPr/>
        </p:nvSpPr>
        <p:spPr>
          <a:xfrm>
            <a:off x="2651760" y="4962664"/>
            <a:ext cx="6096000" cy="1200329"/>
          </a:xfrm>
          <a:prstGeom prst="rect">
            <a:avLst/>
          </a:prstGeom>
          <a:noFill/>
        </p:spPr>
        <p:txBody>
          <a:bodyPr wrap="square">
            <a:spAutoFit/>
          </a:bodyPr>
          <a:lstStyle/>
          <a:p>
            <a:r>
              <a:rPr lang="el-GR" b="0" i="0" dirty="0">
                <a:solidFill>
                  <a:srgbClr val="111111"/>
                </a:solidFill>
                <a:effectLst/>
                <a:latin typeface="Roboto" panose="02000000000000000000" pitchFamily="2" charset="0"/>
              </a:rPr>
              <a:t>Η πίτσα είναι</a:t>
            </a:r>
            <a:r>
              <a:rPr lang="el-GR" b="1" i="0" dirty="0">
                <a:solidFill>
                  <a:srgbClr val="111111"/>
                </a:solidFill>
                <a:effectLst/>
                <a:latin typeface="Roboto" panose="02000000000000000000" pitchFamily="2" charset="0"/>
              </a:rPr>
              <a:t> πιάτο ιταλικής προέλευσης</a:t>
            </a:r>
            <a:r>
              <a:rPr lang="el-GR" b="0" i="0" dirty="0">
                <a:solidFill>
                  <a:srgbClr val="111111"/>
                </a:solidFill>
                <a:effectLst/>
                <a:latin typeface="Roboto" panose="02000000000000000000" pitchFamily="2" charset="0"/>
              </a:rPr>
              <a:t>, το οποίο αποτελείται από μια συνήθως στρογγυλή, επίπεδη βάση ζύμης με βάση το σιτάρι με προζύμι, με τομάτες, τυρί και συχνά διάφορα άλλα υλικά.</a:t>
            </a:r>
            <a:endParaRPr lang="el-GR" dirty="0"/>
          </a:p>
        </p:txBody>
      </p:sp>
      <p:pic>
        <p:nvPicPr>
          <p:cNvPr id="12" name="Εικόνα 11" descr="Εικόνα που περιέχει πίτσα, εσωτερικό, φαγητό, πιάτο&#10;&#10;Περιγραφή που δημιουργήθηκε αυτόματα">
            <a:extLst>
              <a:ext uri="{FF2B5EF4-FFF2-40B4-BE49-F238E27FC236}">
                <a16:creationId xmlns:a16="http://schemas.microsoft.com/office/drawing/2014/main" id="{1F922F4E-68CC-A1F3-3CF1-E04F7E3E8069}"/>
              </a:ext>
            </a:extLst>
          </p:cNvPr>
          <p:cNvPicPr>
            <a:picLocks noChangeAspect="1"/>
          </p:cNvPicPr>
          <p:nvPr/>
        </p:nvPicPr>
        <p:blipFill>
          <a:blip r:embed="rId7" cstate="hq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96116" y="5003452"/>
            <a:ext cx="2545484" cy="1508612"/>
          </a:xfrm>
          <a:prstGeom prst="rect">
            <a:avLst/>
          </a:prstGeom>
        </p:spPr>
      </p:pic>
      <p:cxnSp>
        <p:nvCxnSpPr>
          <p:cNvPr id="21" name="Ευθεία γραμμή σύνδεσης 20">
            <a:extLst>
              <a:ext uri="{FF2B5EF4-FFF2-40B4-BE49-F238E27FC236}">
                <a16:creationId xmlns:a16="http://schemas.microsoft.com/office/drawing/2014/main" id="{29084B7D-B64D-620B-D466-F61A98DF2372}"/>
              </a:ext>
            </a:extLst>
          </p:cNvPr>
          <p:cNvCxnSpPr/>
          <p:nvPr/>
        </p:nvCxnSpPr>
        <p:spPr>
          <a:xfrm>
            <a:off x="0" y="2235200"/>
            <a:ext cx="11358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Ευθεία γραμμή σύνδεσης 21">
            <a:extLst>
              <a:ext uri="{FF2B5EF4-FFF2-40B4-BE49-F238E27FC236}">
                <a16:creationId xmlns:a16="http://schemas.microsoft.com/office/drawing/2014/main" id="{6283762F-810D-9769-FE50-B47F2E3DEDF1}"/>
              </a:ext>
            </a:extLst>
          </p:cNvPr>
          <p:cNvCxnSpPr>
            <a:cxnSpLocks/>
          </p:cNvCxnSpPr>
          <p:nvPr/>
        </p:nvCxnSpPr>
        <p:spPr>
          <a:xfrm>
            <a:off x="11358880" y="2260105"/>
            <a:ext cx="0" cy="25760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05BDFCAC-A727-35D5-C2EE-9B1BBD432C86}"/>
              </a:ext>
            </a:extLst>
          </p:cNvPr>
          <p:cNvCxnSpPr>
            <a:cxnSpLocks/>
          </p:cNvCxnSpPr>
          <p:nvPr/>
        </p:nvCxnSpPr>
        <p:spPr>
          <a:xfrm flipH="1">
            <a:off x="-1" y="4836160"/>
            <a:ext cx="11358881" cy="55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EFA4120D-41C7-D400-0AF1-963E81361CE6}"/>
              </a:ext>
            </a:extLst>
          </p:cNvPr>
          <p:cNvCxnSpPr/>
          <p:nvPr/>
        </p:nvCxnSpPr>
        <p:spPr>
          <a:xfrm>
            <a:off x="11358880" y="4836160"/>
            <a:ext cx="0" cy="1910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a:extLst>
              <a:ext uri="{FF2B5EF4-FFF2-40B4-BE49-F238E27FC236}">
                <a16:creationId xmlns:a16="http://schemas.microsoft.com/office/drawing/2014/main" id="{DA8D86D0-7BF1-28FE-3FF1-6D78D4A5D7C1}"/>
              </a:ext>
            </a:extLst>
          </p:cNvPr>
          <p:cNvCxnSpPr/>
          <p:nvPr/>
        </p:nvCxnSpPr>
        <p:spPr>
          <a:xfrm flipH="1">
            <a:off x="0" y="6756400"/>
            <a:ext cx="113588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a:extLst>
              <a:ext uri="{FF2B5EF4-FFF2-40B4-BE49-F238E27FC236}">
                <a16:creationId xmlns:a16="http://schemas.microsoft.com/office/drawing/2014/main" id="{06507E8A-BC61-01FE-2A8B-CE3415482923}"/>
              </a:ext>
            </a:extLst>
          </p:cNvPr>
          <p:cNvCxnSpPr/>
          <p:nvPr/>
        </p:nvCxnSpPr>
        <p:spPr>
          <a:xfrm flipV="1">
            <a:off x="11358880" y="0"/>
            <a:ext cx="0" cy="2235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a:extLst>
              <a:ext uri="{FF2B5EF4-FFF2-40B4-BE49-F238E27FC236}">
                <a16:creationId xmlns:a16="http://schemas.microsoft.com/office/drawing/2014/main" id="{4CAE2631-1D23-A16D-1228-0C1CD247AF7A}"/>
              </a:ext>
            </a:extLst>
          </p:cNvPr>
          <p:cNvCxnSpPr>
            <a:cxnSpLocks/>
          </p:cNvCxnSpPr>
          <p:nvPr/>
        </p:nvCxnSpPr>
        <p:spPr>
          <a:xfrm flipH="1">
            <a:off x="-1" y="0"/>
            <a:ext cx="113588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97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65164A-2761-206C-C631-5BD7B30C69BC}"/>
              </a:ext>
            </a:extLst>
          </p:cNvPr>
          <p:cNvSpPr>
            <a:spLocks noGrp="1"/>
          </p:cNvSpPr>
          <p:nvPr>
            <p:ph type="title"/>
          </p:nvPr>
        </p:nvSpPr>
        <p:spPr/>
        <p:txBody>
          <a:bodyPr>
            <a:noAutofit/>
          </a:bodyPr>
          <a:lstStyle/>
          <a:p>
            <a:pPr algn="ctr"/>
            <a:r>
              <a:rPr lang="el-GR" sz="8000" dirty="0"/>
              <a:t>Θρησκεία της Ιταλίας</a:t>
            </a:r>
          </a:p>
        </p:txBody>
      </p:sp>
      <p:sp>
        <p:nvSpPr>
          <p:cNvPr id="5" name="Θέση περιεχομένου 4">
            <a:extLst>
              <a:ext uri="{FF2B5EF4-FFF2-40B4-BE49-F238E27FC236}">
                <a16:creationId xmlns:a16="http://schemas.microsoft.com/office/drawing/2014/main" id="{1AB19E90-0003-8ED8-670D-366F0346935E}"/>
              </a:ext>
            </a:extLst>
          </p:cNvPr>
          <p:cNvSpPr>
            <a:spLocks noGrp="1"/>
          </p:cNvSpPr>
          <p:nvPr>
            <p:ph idx="1"/>
          </p:nvPr>
        </p:nvSpPr>
        <p:spPr>
          <a:xfrm>
            <a:off x="838200" y="1825625"/>
            <a:ext cx="10515600" cy="1603375"/>
          </a:xfrm>
        </p:spPr>
        <p:txBody>
          <a:bodyPr>
            <a:normAutofit lnSpcReduction="10000"/>
          </a:bodyPr>
          <a:lstStyle/>
          <a:p>
            <a:r>
              <a:rPr lang="el-GR" b="0" i="0" dirty="0">
                <a:solidFill>
                  <a:srgbClr val="000000"/>
                </a:solidFill>
                <a:effectLst/>
                <a:latin typeface="Tahoma" panose="020B0604030504040204" pitchFamily="34" charset="0"/>
              </a:rPr>
              <a:t>Ο Καθολικισμός είναι η θρησκεία της πλειοψηφίας των κατοίκων (85% των κατοίκων </a:t>
            </a:r>
            <a:r>
              <a:rPr lang="el-GR" b="0" i="0" dirty="0" err="1">
                <a:solidFill>
                  <a:srgbClr val="000000"/>
                </a:solidFill>
                <a:effectLst/>
                <a:latin typeface="Tahoma" panose="020B0604030504040204" pitchFamily="34" charset="0"/>
              </a:rPr>
              <a:t>αναπροσδιορίζονται</a:t>
            </a:r>
            <a:r>
              <a:rPr lang="el-GR" b="0" i="0" dirty="0">
                <a:solidFill>
                  <a:srgbClr val="000000"/>
                </a:solidFill>
                <a:effectLst/>
                <a:latin typeface="Tahoma" panose="020B0604030504040204" pitchFamily="34" charset="0"/>
              </a:rPr>
              <a:t> ως καθολικοί). Ωστόσο υπάρχουν κοινότητες Προτεσταντών και Εβραίων ενώ υπάρχει και αυξανόμενος αριθμός μεταναστών Μουσουλμάνων</a:t>
            </a:r>
            <a:endParaRPr lang="el-GR" dirty="0">
              <a:solidFill>
                <a:srgbClr val="000000"/>
              </a:solidFill>
              <a:latin typeface="Tahoma" panose="020B0604030504040204" pitchFamily="34" charset="0"/>
            </a:endParaRPr>
          </a:p>
          <a:p>
            <a:endParaRPr lang="el-GR" dirty="0">
              <a:solidFill>
                <a:srgbClr val="000000"/>
              </a:solidFill>
              <a:latin typeface="Tahoma" panose="020B0604030504040204" pitchFamily="34" charset="0"/>
            </a:endParaRPr>
          </a:p>
          <a:p>
            <a:endParaRPr lang="el-GR" dirty="0">
              <a:solidFill>
                <a:srgbClr val="000000"/>
              </a:solidFill>
              <a:latin typeface="Tahoma" panose="020B0604030504040204" pitchFamily="34" charset="0"/>
            </a:endParaRPr>
          </a:p>
        </p:txBody>
      </p:sp>
      <p:graphicFrame>
        <p:nvGraphicFramePr>
          <p:cNvPr id="8" name="Γράφημα 7">
            <a:extLst>
              <a:ext uri="{FF2B5EF4-FFF2-40B4-BE49-F238E27FC236}">
                <a16:creationId xmlns:a16="http://schemas.microsoft.com/office/drawing/2014/main" id="{27356B8A-D271-3A12-77F3-072F0F92237F}"/>
              </a:ext>
            </a:extLst>
          </p:cNvPr>
          <p:cNvGraphicFramePr/>
          <p:nvPr>
            <p:extLst>
              <p:ext uri="{D42A27DB-BD31-4B8C-83A1-F6EECF244321}">
                <p14:modId xmlns:p14="http://schemas.microsoft.com/office/powerpoint/2010/main" val="1369956812"/>
              </p:ext>
            </p:extLst>
          </p:nvPr>
        </p:nvGraphicFramePr>
        <p:xfrm>
          <a:off x="0" y="3429000"/>
          <a:ext cx="12192000" cy="3429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Γραφικό 3" descr="Κοτόπουλο περίγραμμα">
            <a:extLst>
              <a:ext uri="{FF2B5EF4-FFF2-40B4-BE49-F238E27FC236}">
                <a16:creationId xmlns:a16="http://schemas.microsoft.com/office/drawing/2014/main" id="{3666FED0-E213-0B4B-75F2-CBC56E840F1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04179" y="6035675"/>
            <a:ext cx="914400" cy="914400"/>
          </a:xfrm>
          <a:prstGeom prst="rect">
            <a:avLst/>
          </a:prstGeom>
        </p:spPr>
      </p:pic>
    </p:spTree>
    <p:extLst>
      <p:ext uri="{BB962C8B-B14F-4D97-AF65-F5344CB8AC3E}">
        <p14:creationId xmlns:p14="http://schemas.microsoft.com/office/powerpoint/2010/main" val="339279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C4E4288A-DFC8-40A2-90E5-70E851A933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63C2D82-D4FA-4A37-BB01-1E7B21E4FF2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30"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 name="Τίτλος 1">
            <a:extLst>
              <a:ext uri="{FF2B5EF4-FFF2-40B4-BE49-F238E27FC236}">
                <a16:creationId xmlns:a16="http://schemas.microsoft.com/office/drawing/2014/main" id="{00A32B2A-3B22-570E-4102-05FC2ACC4E87}"/>
              </a:ext>
            </a:extLst>
          </p:cNvPr>
          <p:cNvSpPr>
            <a:spLocks noGrp="1"/>
          </p:cNvSpPr>
          <p:nvPr>
            <p:ph type="title"/>
          </p:nvPr>
        </p:nvSpPr>
        <p:spPr>
          <a:xfrm>
            <a:off x="965200" y="1371190"/>
            <a:ext cx="3363170" cy="2183042"/>
          </a:xfrm>
        </p:spPr>
        <p:txBody>
          <a:bodyPr anchor="b">
            <a:normAutofit/>
          </a:bodyPr>
          <a:lstStyle/>
          <a:p>
            <a:r>
              <a:rPr lang="el-GR" sz="4000"/>
              <a:t> </a:t>
            </a:r>
            <a:r>
              <a:rPr lang="el-GR" sz="4000" b="1"/>
              <a:t>Σημαία και εθνικός ύμνος της Ιταλίας</a:t>
            </a:r>
          </a:p>
        </p:txBody>
      </p:sp>
      <p:sp>
        <p:nvSpPr>
          <p:cNvPr id="33"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Shape 34">
            <a:extLst>
              <a:ext uri="{FF2B5EF4-FFF2-40B4-BE49-F238E27FC236}">
                <a16:creationId xmlns:a16="http://schemas.microsoft.com/office/drawing/2014/main" id="{0DB06EAB-7D8C-403A-86C5-B5FD79A13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pic>
        <p:nvPicPr>
          <p:cNvPr id="5" name="Εικόνα 4" descr="Εικόνα που περιέχει εσωτερικό, λευκό, κόκκινο, κλείσιμο&#10;&#10;Περιγραφή που δημιουργήθηκε αυτόματα">
            <a:extLst>
              <a:ext uri="{FF2B5EF4-FFF2-40B4-BE49-F238E27FC236}">
                <a16:creationId xmlns:a16="http://schemas.microsoft.com/office/drawing/2014/main" id="{88C8F82D-BB27-B65F-86B3-699C6585B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4743" y="2661859"/>
            <a:ext cx="3357756" cy="2098596"/>
          </a:xfrm>
          <a:prstGeom prst="rect">
            <a:avLst/>
          </a:prstGeom>
        </p:spPr>
      </p:pic>
      <p:sp>
        <p:nvSpPr>
          <p:cNvPr id="3" name="Θέση περιεχομένου 2">
            <a:extLst>
              <a:ext uri="{FF2B5EF4-FFF2-40B4-BE49-F238E27FC236}">
                <a16:creationId xmlns:a16="http://schemas.microsoft.com/office/drawing/2014/main" id="{61680A66-CBA4-44AC-8AAC-C841F21B4B7B}"/>
              </a:ext>
            </a:extLst>
          </p:cNvPr>
          <p:cNvSpPr>
            <a:spLocks noGrp="1"/>
          </p:cNvSpPr>
          <p:nvPr>
            <p:ph idx="1"/>
          </p:nvPr>
        </p:nvSpPr>
        <p:spPr>
          <a:xfrm>
            <a:off x="405957" y="3847139"/>
            <a:ext cx="5690043" cy="2277321"/>
          </a:xfrm>
        </p:spPr>
        <p:txBody>
          <a:bodyPr>
            <a:normAutofit/>
          </a:bodyPr>
          <a:lstStyle/>
          <a:p>
            <a:r>
              <a:rPr lang="el-GR" sz="1700" b="0" i="0">
                <a:effectLst/>
                <a:latin typeface="Roboto" panose="020B0604020202020204" pitchFamily="2" charset="0"/>
              </a:rPr>
              <a:t>Η σημαία είναι η επίσημη στη χώρα από το 1946, αλλά η σύνθεση των χρωμάτων είχε χρησιμοποιηθεί από το Βασίλειο της Ιταλίας από το 1861. Ωστόσο, η προέλευση της σημαίας χρονολογείται από το</a:t>
            </a:r>
            <a:r>
              <a:rPr lang="el-GR" sz="1700" b="1" i="0">
                <a:effectLst/>
                <a:latin typeface="Roboto" panose="020B0604020202020204" pitchFamily="2" charset="0"/>
              </a:rPr>
              <a:t> 1797</a:t>
            </a:r>
            <a:r>
              <a:rPr lang="el-GR" sz="1700" b="0" i="0">
                <a:effectLst/>
                <a:latin typeface="Roboto" panose="020B0604020202020204" pitchFamily="2" charset="0"/>
              </a:rPr>
              <a:t>.</a:t>
            </a:r>
          </a:p>
          <a:p>
            <a:r>
              <a:rPr lang="el-GR" sz="1700" b="1" i="0">
                <a:effectLst/>
                <a:latin typeface="Roboto" panose="02000000000000000000" pitchFamily="2" charset="0"/>
              </a:rPr>
              <a:t>Ο εθνικός ύμνος της Ιταλίας</a:t>
            </a:r>
            <a:r>
              <a:rPr lang="el-GR" sz="1700" b="0" i="0">
                <a:effectLst/>
                <a:latin typeface="Roboto" panose="02000000000000000000" pitchFamily="2" charset="0"/>
              </a:rPr>
              <a:t> γράφτηκε το φθινόπωρο του 1847 από έναν φοιτητή και πατριώτη, τον Γκοφρέντο Μαμέλι, σε μουσική του Μικέλε Νοβάρο</a:t>
            </a:r>
            <a:endParaRPr lang="el-GR" sz="1700"/>
          </a:p>
        </p:txBody>
      </p:sp>
      <p:pic>
        <p:nvPicPr>
          <p:cNvPr id="18" name="Γραφικό 17" descr="Κοτόπουλο περίγραμμα">
            <a:extLst>
              <a:ext uri="{FF2B5EF4-FFF2-40B4-BE49-F238E27FC236}">
                <a16:creationId xmlns:a16="http://schemas.microsoft.com/office/drawing/2014/main" id="{55B43321-4D8F-DCD9-E471-F9EBFA575C9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3899" y="5862584"/>
            <a:ext cx="821300" cy="821300"/>
          </a:xfrm>
          <a:prstGeom prst="rect">
            <a:avLst/>
          </a:prstGeom>
        </p:spPr>
      </p:pic>
      <p:pic>
        <p:nvPicPr>
          <p:cNvPr id="4" name="National Anthem of Italy">
            <a:hlinkClick r:id="" action="ppaction://media"/>
            <a:extLst>
              <a:ext uri="{FF2B5EF4-FFF2-40B4-BE49-F238E27FC236}">
                <a16:creationId xmlns:a16="http://schemas.microsoft.com/office/drawing/2014/main" id="{315FC391-24C4-1DCF-575D-E74F7AF198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09760" y="55320"/>
            <a:ext cx="406400" cy="406400"/>
          </a:xfrm>
          <a:prstGeom prst="rect">
            <a:avLst/>
          </a:prstGeom>
        </p:spPr>
      </p:pic>
    </p:spTree>
    <p:extLst>
      <p:ext uri="{BB962C8B-B14F-4D97-AF65-F5344CB8AC3E}">
        <p14:creationId xmlns:p14="http://schemas.microsoft.com/office/powerpoint/2010/main" val="2772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5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8AE90-C4C3-FB7B-C759-4B352774BF23}"/>
              </a:ext>
            </a:extLst>
          </p:cNvPr>
          <p:cNvSpPr>
            <a:spLocks noGrp="1"/>
          </p:cNvSpPr>
          <p:nvPr>
            <p:ph type="title"/>
          </p:nvPr>
        </p:nvSpPr>
        <p:spPr/>
        <p:txBody>
          <a:bodyPr/>
          <a:lstStyle/>
          <a:p>
            <a:pPr algn="ctr"/>
            <a:r>
              <a:rPr lang="el-GR" sz="8000" b="1" dirty="0"/>
              <a:t>οικονομία</a:t>
            </a:r>
            <a:endParaRPr lang="el-GR" b="1" dirty="0"/>
          </a:p>
        </p:txBody>
      </p:sp>
      <p:graphicFrame>
        <p:nvGraphicFramePr>
          <p:cNvPr id="11" name="Θέση περιεχομένου 2">
            <a:extLst>
              <a:ext uri="{FF2B5EF4-FFF2-40B4-BE49-F238E27FC236}">
                <a16:creationId xmlns:a16="http://schemas.microsoft.com/office/drawing/2014/main" id="{5BF52494-D013-EB68-A8E8-061DA36FA9A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Γραφικό 8" descr="Μπούτι κοτόπουλου περίγραμμα">
            <a:extLst>
              <a:ext uri="{FF2B5EF4-FFF2-40B4-BE49-F238E27FC236}">
                <a16:creationId xmlns:a16="http://schemas.microsoft.com/office/drawing/2014/main" id="{CEE37EE4-78A9-20DB-D4E3-9A64BFC7B44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2453854">
            <a:off x="279399" y="6035675"/>
            <a:ext cx="914400" cy="914400"/>
          </a:xfrm>
          <a:prstGeom prst="rect">
            <a:avLst/>
          </a:prstGeom>
        </p:spPr>
      </p:pic>
    </p:spTree>
    <p:extLst>
      <p:ext uri="{BB962C8B-B14F-4D97-AF65-F5344CB8AC3E}">
        <p14:creationId xmlns:p14="http://schemas.microsoft.com/office/powerpoint/2010/main" val="106017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171381-0506-5817-D377-BAFD627EC003}"/>
              </a:ext>
            </a:extLst>
          </p:cNvPr>
          <p:cNvSpPr>
            <a:spLocks noGrp="1"/>
          </p:cNvSpPr>
          <p:nvPr>
            <p:ph type="title"/>
          </p:nvPr>
        </p:nvSpPr>
        <p:spPr>
          <a:xfrm>
            <a:off x="648929" y="629266"/>
            <a:ext cx="3505495" cy="1622321"/>
          </a:xfrm>
        </p:spPr>
        <p:txBody>
          <a:bodyPr>
            <a:normAutofit/>
          </a:bodyPr>
          <a:lstStyle/>
          <a:p>
            <a:r>
              <a:rPr lang="el-GR" b="1"/>
              <a:t>Έκταση</a:t>
            </a:r>
          </a:p>
        </p:txBody>
      </p:sp>
      <p:sp>
        <p:nvSpPr>
          <p:cNvPr id="3" name="Θέση περιεχομένου 2">
            <a:extLst>
              <a:ext uri="{FF2B5EF4-FFF2-40B4-BE49-F238E27FC236}">
                <a16:creationId xmlns:a16="http://schemas.microsoft.com/office/drawing/2014/main" id="{51224317-DE3B-862A-6831-41EA2092AF7F}"/>
              </a:ext>
            </a:extLst>
          </p:cNvPr>
          <p:cNvSpPr>
            <a:spLocks noGrp="1"/>
          </p:cNvSpPr>
          <p:nvPr>
            <p:ph idx="1"/>
          </p:nvPr>
        </p:nvSpPr>
        <p:spPr>
          <a:xfrm>
            <a:off x="624269" y="2438400"/>
            <a:ext cx="3505494" cy="3785419"/>
          </a:xfrm>
        </p:spPr>
        <p:txBody>
          <a:bodyPr>
            <a:normAutofit fontScale="92500"/>
          </a:bodyPr>
          <a:lstStyle/>
          <a:p>
            <a:r>
              <a:rPr lang="el-GR" dirty="0"/>
              <a:t>Η Ιταλική Δημοκρατία (</a:t>
            </a:r>
            <a:r>
              <a:rPr lang="el-GR" dirty="0" err="1"/>
              <a:t>Repubblica</a:t>
            </a:r>
            <a:r>
              <a:rPr lang="el-GR" dirty="0"/>
              <a:t> </a:t>
            </a:r>
            <a:r>
              <a:rPr lang="el-GR" dirty="0" err="1"/>
              <a:t>Italiana</a:t>
            </a:r>
            <a:r>
              <a:rPr lang="el-GR" dirty="0"/>
              <a:t>) , είναι κυρίαρχο κράτος στην Ευρώπη. Έχει συνολική έκταση 301.340 </a:t>
            </a:r>
            <a:r>
              <a:rPr lang="el-GR" dirty="0" err="1"/>
              <a:t>τ.χλμ</a:t>
            </a:r>
            <a:r>
              <a:rPr lang="el-GR" dirty="0"/>
              <a:t>. και πληθυσμό 58.983.122 κατοίκους Εμφάνιση περισσότερων</a:t>
            </a:r>
            <a:r>
              <a:rPr lang="el-GR" dirty="0">
                <a:latin typeface="Roboto" panose="02000000000000000000" pitchFamily="2" charset="0"/>
              </a:rPr>
              <a:t>.</a:t>
            </a:r>
          </a:p>
          <a:p>
            <a:pPr marL="0" indent="0">
              <a:buNone/>
            </a:pPr>
            <a:endParaRPr lang="el-GR" sz="2000" dirty="0">
              <a:latin typeface="Roboto" panose="02000000000000000000" pitchFamily="2" charset="0"/>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a:extLst>
              <a:ext uri="{FF2B5EF4-FFF2-40B4-BE49-F238E27FC236}">
                <a16:creationId xmlns:a16="http://schemas.microsoft.com/office/drawing/2014/main" id="{64A3201F-2CB9-B1C5-8121-3EB62729B1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5326" y="807593"/>
            <a:ext cx="4820402" cy="5239568"/>
          </a:xfrm>
          <a:prstGeom prst="rect">
            <a:avLst/>
          </a:prstGeom>
          <a:effectLst/>
        </p:spPr>
      </p:pic>
      <p:pic>
        <p:nvPicPr>
          <p:cNvPr id="4" name="Γραφικό 3" descr="Μπούτι κοτόπουλου περίγραμμα">
            <a:extLst>
              <a:ext uri="{FF2B5EF4-FFF2-40B4-BE49-F238E27FC236}">
                <a16:creationId xmlns:a16="http://schemas.microsoft.com/office/drawing/2014/main" id="{BC2ACC91-6748-E7A4-CE69-33CFACCA54C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453854">
            <a:off x="1141" y="5709413"/>
            <a:ext cx="720971" cy="720971"/>
          </a:xfrm>
          <a:prstGeom prst="rect">
            <a:avLst/>
          </a:prstGeom>
        </p:spPr>
      </p:pic>
      <p:pic>
        <p:nvPicPr>
          <p:cNvPr id="8" name="Γραφικό 7" descr="Φωτιά με συμπαγές γέμισμα">
            <a:extLst>
              <a:ext uri="{FF2B5EF4-FFF2-40B4-BE49-F238E27FC236}">
                <a16:creationId xmlns:a16="http://schemas.microsoft.com/office/drawing/2014/main" id="{A634637B-63F1-8D65-B3DC-0FCE86A56AD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320" y="6223819"/>
            <a:ext cx="664590" cy="664590"/>
          </a:xfrm>
          <a:prstGeom prst="rect">
            <a:avLst/>
          </a:prstGeom>
        </p:spPr>
      </p:pic>
      <p:cxnSp>
        <p:nvCxnSpPr>
          <p:cNvPr id="10" name="Γραμμή σύνδεσης: Καμπύλη 9">
            <a:extLst>
              <a:ext uri="{FF2B5EF4-FFF2-40B4-BE49-F238E27FC236}">
                <a16:creationId xmlns:a16="http://schemas.microsoft.com/office/drawing/2014/main" id="{49D9513A-9F8C-0A1B-0983-DA80FD1D54D6}"/>
              </a:ext>
            </a:extLst>
          </p:cNvPr>
          <p:cNvCxnSpPr>
            <a:cxnSpLocks/>
          </p:cNvCxnSpPr>
          <p:nvPr/>
        </p:nvCxnSpPr>
        <p:spPr>
          <a:xfrm rot="16200000" flipH="1">
            <a:off x="56826" y="5374640"/>
            <a:ext cx="609600" cy="203200"/>
          </a:xfrm>
          <a:prstGeom prst="curvedConnector3">
            <a:avLst>
              <a:gd name="adj1" fmla="val 36667"/>
            </a:avLst>
          </a:prstGeom>
        </p:spPr>
        <p:style>
          <a:lnRef idx="1">
            <a:schemeClr val="dk1"/>
          </a:lnRef>
          <a:fillRef idx="0">
            <a:schemeClr val="dk1"/>
          </a:fillRef>
          <a:effectRef idx="0">
            <a:schemeClr val="dk1"/>
          </a:effectRef>
          <a:fontRef idx="minor">
            <a:schemeClr val="tx1"/>
          </a:fontRef>
        </p:style>
      </p:cxnSp>
      <p:cxnSp>
        <p:nvCxnSpPr>
          <p:cNvPr id="16" name="Γραμμή σύνδεσης: Καμπύλη 15">
            <a:extLst>
              <a:ext uri="{FF2B5EF4-FFF2-40B4-BE49-F238E27FC236}">
                <a16:creationId xmlns:a16="http://schemas.microsoft.com/office/drawing/2014/main" id="{D05ECB54-E48B-ED19-C4AE-3B566118F0D1}"/>
              </a:ext>
            </a:extLst>
          </p:cNvPr>
          <p:cNvCxnSpPr>
            <a:cxnSpLocks/>
          </p:cNvCxnSpPr>
          <p:nvPr/>
        </p:nvCxnSpPr>
        <p:spPr>
          <a:xfrm rot="5400000">
            <a:off x="364633" y="5349758"/>
            <a:ext cx="633915" cy="114644"/>
          </a:xfrm>
          <a:prstGeom prst="curvedConnector3">
            <a:avLst>
              <a:gd name="adj1" fmla="val 50000"/>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5029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B68250-601E-2B66-E09C-632D36B52DFB}"/>
              </a:ext>
            </a:extLst>
          </p:cNvPr>
          <p:cNvSpPr>
            <a:spLocks noGrp="1"/>
          </p:cNvSpPr>
          <p:nvPr>
            <p:ph type="title"/>
          </p:nvPr>
        </p:nvSpPr>
        <p:spPr>
          <a:xfrm>
            <a:off x="210820" y="-31496"/>
            <a:ext cx="4185920" cy="1622321"/>
          </a:xfrm>
        </p:spPr>
        <p:txBody>
          <a:bodyPr>
            <a:normAutofit/>
          </a:bodyPr>
          <a:lstStyle/>
          <a:p>
            <a:r>
              <a:rPr lang="el-GR" b="1" dirty="0"/>
              <a:t>Νόμισμα Ιταλίας</a:t>
            </a:r>
          </a:p>
        </p:txBody>
      </p:sp>
      <p:sp>
        <p:nvSpPr>
          <p:cNvPr id="3" name="Θέση περιεχομένου 2">
            <a:extLst>
              <a:ext uri="{FF2B5EF4-FFF2-40B4-BE49-F238E27FC236}">
                <a16:creationId xmlns:a16="http://schemas.microsoft.com/office/drawing/2014/main" id="{ED2ECAA4-5D04-B46B-06A2-07D3D1CDC888}"/>
              </a:ext>
            </a:extLst>
          </p:cNvPr>
          <p:cNvSpPr>
            <a:spLocks noGrp="1"/>
          </p:cNvSpPr>
          <p:nvPr>
            <p:ph idx="1"/>
          </p:nvPr>
        </p:nvSpPr>
        <p:spPr>
          <a:xfrm>
            <a:off x="210820" y="1259840"/>
            <a:ext cx="4259580" cy="5466080"/>
          </a:xfrm>
        </p:spPr>
        <p:txBody>
          <a:bodyPr>
            <a:normAutofit fontScale="62500" lnSpcReduction="20000"/>
          </a:bodyPr>
          <a:lstStyle/>
          <a:p>
            <a:r>
              <a:rPr lang="el-GR" sz="4000" i="0" dirty="0">
                <a:effectLst/>
                <a:latin typeface="Arial" panose="020B0604020202020204" pitchFamily="34" charset="0"/>
              </a:rPr>
              <a:t>Η λίρα (γνωστή στα ελληνικά ως λιρέτα) ήταν το νόμισμα της Ιταλίας μεταξύ 1861 και 2002 και του Βασιλείου της Αλβανίας μεταξύ 1941 και 1943. Μεταξύ 1999 και 2002, η ιταλική λίρα ήταν επίσημα μια εθνική </a:t>
            </a:r>
            <a:r>
              <a:rPr lang="el-GR" sz="4000" i="0" dirty="0" err="1">
                <a:effectLst/>
                <a:latin typeface="Arial" panose="020B0604020202020204" pitchFamily="34" charset="0"/>
              </a:rPr>
              <a:t>υπομονάδα</a:t>
            </a:r>
            <a:r>
              <a:rPr lang="el-GR" sz="4000" i="0" dirty="0">
                <a:effectLst/>
                <a:latin typeface="Arial" panose="020B0604020202020204" pitchFamily="34" charset="0"/>
              </a:rPr>
              <a:t> του ευρώ. Όμως, πληρωμές σε μετρητά μπορούσαν να γίνουν μόνο σε λίρες αφού τα κέρματα και τα χαρτονομίσματα του ευρώ δεν ήταν ακόμα διαθέσιμα. Η λίρα ήταν επίσης το νόμισμα του Ναπολεονιού Βασιλείου της Ιταλίας μεταξύ 1807 και 1814</a:t>
            </a:r>
            <a:r>
              <a:rPr lang="el-GR" sz="1800" b="0" i="0" dirty="0">
                <a:effectLst/>
                <a:latin typeface="Arial" panose="020B0604020202020204" pitchFamily="34" charset="0"/>
              </a:rPr>
              <a:t>.</a:t>
            </a:r>
            <a:endParaRPr lang="el-GR" sz="18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11" name="Γραφή 10">
                <a:extLst>
                  <a:ext uri="{FF2B5EF4-FFF2-40B4-BE49-F238E27FC236}">
                    <a16:creationId xmlns:a16="http://schemas.microsoft.com/office/drawing/2014/main" id="{7C25F44E-7BD4-A1F5-28A5-9569ADD522A0}"/>
                  </a:ext>
                </a:extLst>
              </p14:cNvPr>
              <p14:cNvContentPartPr/>
              <p14:nvPr/>
            </p14:nvContentPartPr>
            <p14:xfrm>
              <a:off x="7041400" y="5848520"/>
              <a:ext cx="1992240" cy="325440"/>
            </p14:xfrm>
          </p:contentPart>
        </mc:Choice>
        <mc:Fallback xmlns="">
          <p:pic>
            <p:nvPicPr>
              <p:cNvPr id="11" name="Γραφή 10">
                <a:extLst>
                  <a:ext uri="{FF2B5EF4-FFF2-40B4-BE49-F238E27FC236}">
                    <a16:creationId xmlns:a16="http://schemas.microsoft.com/office/drawing/2014/main" id="{7C25F44E-7BD4-A1F5-28A5-9569ADD522A0}"/>
                  </a:ext>
                </a:extLst>
              </p:cNvPr>
              <p:cNvPicPr/>
              <p:nvPr/>
            </p:nvPicPr>
            <p:blipFill>
              <a:blip r:embed="rId3"/>
              <a:stretch>
                <a:fillRect/>
              </a:stretch>
            </p:blipFill>
            <p:spPr>
              <a:xfrm>
                <a:off x="7023760" y="5830880"/>
                <a:ext cx="20278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Γραφή 12">
                <a:extLst>
                  <a:ext uri="{FF2B5EF4-FFF2-40B4-BE49-F238E27FC236}">
                    <a16:creationId xmlns:a16="http://schemas.microsoft.com/office/drawing/2014/main" id="{EE0E518D-8974-D3EB-52BF-7CA18D6593F7}"/>
                  </a:ext>
                </a:extLst>
              </p14:cNvPr>
              <p14:cNvContentPartPr/>
              <p14:nvPr/>
            </p14:nvContentPartPr>
            <p14:xfrm>
              <a:off x="11317480" y="6013400"/>
              <a:ext cx="125280" cy="246600"/>
            </p14:xfrm>
          </p:contentPart>
        </mc:Choice>
        <mc:Fallback xmlns="">
          <p:pic>
            <p:nvPicPr>
              <p:cNvPr id="13" name="Γραφή 12">
                <a:extLst>
                  <a:ext uri="{FF2B5EF4-FFF2-40B4-BE49-F238E27FC236}">
                    <a16:creationId xmlns:a16="http://schemas.microsoft.com/office/drawing/2014/main" id="{EE0E518D-8974-D3EB-52BF-7CA18D6593F7}"/>
                  </a:ext>
                </a:extLst>
              </p:cNvPr>
              <p:cNvPicPr/>
              <p:nvPr/>
            </p:nvPicPr>
            <p:blipFill>
              <a:blip r:embed="rId5"/>
              <a:stretch>
                <a:fillRect/>
              </a:stretch>
            </p:blipFill>
            <p:spPr>
              <a:xfrm>
                <a:off x="11299840" y="5995760"/>
                <a:ext cx="160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Γραφή 13">
                <a:extLst>
                  <a:ext uri="{FF2B5EF4-FFF2-40B4-BE49-F238E27FC236}">
                    <a16:creationId xmlns:a16="http://schemas.microsoft.com/office/drawing/2014/main" id="{1845D6D4-9002-2500-DDA9-345715B49BBB}"/>
                  </a:ext>
                </a:extLst>
              </p14:cNvPr>
              <p14:cNvContentPartPr/>
              <p14:nvPr/>
            </p14:nvContentPartPr>
            <p14:xfrm>
              <a:off x="5339400" y="5892080"/>
              <a:ext cx="823320" cy="339840"/>
            </p14:xfrm>
          </p:contentPart>
        </mc:Choice>
        <mc:Fallback xmlns="">
          <p:pic>
            <p:nvPicPr>
              <p:cNvPr id="14" name="Γραφή 13">
                <a:extLst>
                  <a:ext uri="{FF2B5EF4-FFF2-40B4-BE49-F238E27FC236}">
                    <a16:creationId xmlns:a16="http://schemas.microsoft.com/office/drawing/2014/main" id="{1845D6D4-9002-2500-DDA9-345715B49BBB}"/>
                  </a:ext>
                </a:extLst>
              </p:cNvPr>
              <p:cNvPicPr/>
              <p:nvPr/>
            </p:nvPicPr>
            <p:blipFill>
              <a:blip r:embed="rId7"/>
              <a:stretch>
                <a:fillRect/>
              </a:stretch>
            </p:blipFill>
            <p:spPr>
              <a:xfrm>
                <a:off x="5321760" y="5874080"/>
                <a:ext cx="858960" cy="375480"/>
              </a:xfrm>
              <a:prstGeom prst="rect">
                <a:avLst/>
              </a:prstGeom>
            </p:spPr>
          </p:pic>
        </mc:Fallback>
      </mc:AlternateContent>
      <p:pic>
        <p:nvPicPr>
          <p:cNvPr id="25" name="Γραφικό 24" descr="Μπούτι κοτόπουλου με συμπαγές γέμισμα">
            <a:extLst>
              <a:ext uri="{FF2B5EF4-FFF2-40B4-BE49-F238E27FC236}">
                <a16:creationId xmlns:a16="http://schemas.microsoft.com/office/drawing/2014/main" id="{FA02E0A0-080E-1416-6236-73233B31A8A2}"/>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3127947">
            <a:off x="11287228" y="6279096"/>
            <a:ext cx="706212" cy="706212"/>
          </a:xfrm>
          <a:prstGeom prst="rect">
            <a:avLst/>
          </a:prstGeom>
        </p:spPr>
      </p:pic>
      <p:pic>
        <p:nvPicPr>
          <p:cNvPr id="27" name="Εικόνα 26" descr="Εικόνα που περιέχει αντικείμενο, νόμισμα, παλιός&#10;&#10;Περιγραφή που δημιουργήθηκε αυτόματα">
            <a:extLst>
              <a:ext uri="{FF2B5EF4-FFF2-40B4-BE49-F238E27FC236}">
                <a16:creationId xmlns:a16="http://schemas.microsoft.com/office/drawing/2014/main" id="{50F02869-5381-02C6-C4EA-5805D07B489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2736" y="1803529"/>
            <a:ext cx="6545584" cy="3391331"/>
          </a:xfrm>
          <a:prstGeom prst="rect">
            <a:avLst/>
          </a:prstGeom>
        </p:spPr>
      </p:pic>
    </p:spTree>
    <p:extLst>
      <p:ext uri="{BB962C8B-B14F-4D97-AF65-F5344CB8AC3E}">
        <p14:creationId xmlns:p14="http://schemas.microsoft.com/office/powerpoint/2010/main" val="39788281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487</Words>
  <Application>Microsoft Office PowerPoint</Application>
  <PresentationFormat>Ευρεία οθόνη</PresentationFormat>
  <Paragraphs>47</Paragraphs>
  <Slides>10</Slides>
  <Notes>0</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10</vt:i4>
      </vt:variant>
    </vt:vector>
  </HeadingPairs>
  <TitlesOfParts>
    <vt:vector size="17" baseType="lpstr">
      <vt:lpstr>Arial</vt:lpstr>
      <vt:lpstr>Calibri</vt:lpstr>
      <vt:lpstr>Calibri Light</vt:lpstr>
      <vt:lpstr>Linux Libertine</vt:lpstr>
      <vt:lpstr>Roboto</vt:lpstr>
      <vt:lpstr>Tahoma</vt:lpstr>
      <vt:lpstr>Θέμα του Office</vt:lpstr>
      <vt:lpstr>Ιταλία </vt:lpstr>
      <vt:lpstr>Παρουσίαση του PowerPoint</vt:lpstr>
      <vt:lpstr>Παρουσίαση του PowerPoint</vt:lpstr>
      <vt:lpstr>Παρουσίαση του PowerPoint</vt:lpstr>
      <vt:lpstr>Θρησκεία της Ιταλίας</vt:lpstr>
      <vt:lpstr> Σημαία και εθνικός ύμνος της Ιταλίας</vt:lpstr>
      <vt:lpstr>οικονομία</vt:lpstr>
      <vt:lpstr>Έκταση</vt:lpstr>
      <vt:lpstr>Νόμισμα Ιταλίας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Ιταλία </dc:title>
  <dc:creator>Alex Kou</dc:creator>
  <cp:lastModifiedBy>SK</cp:lastModifiedBy>
  <cp:revision>2</cp:revision>
  <dcterms:created xsi:type="dcterms:W3CDTF">2022-09-30T16:44:29Z</dcterms:created>
  <dcterms:modified xsi:type="dcterms:W3CDTF">2022-10-06T15:04:23Z</dcterms:modified>
</cp:coreProperties>
</file>