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2" autoAdjust="0"/>
    <p:restoredTop sz="94660"/>
  </p:normalViewPr>
  <p:slideViewPr>
    <p:cSldViewPr>
      <p:cViewPr varScale="1">
        <p:scale>
          <a:sx n="82" d="100"/>
          <a:sy n="82" d="100"/>
        </p:scale>
        <p:origin x="-81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3BCC-3B2B-404B-AD91-65E259EE6509}" type="datetimeFigureOut">
              <a:rPr lang="el-GR" smtClean="0"/>
              <a:pPr/>
              <a:t>6/10/2022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C613-1FBA-4F56-AA1D-839AF0AD639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hyperlink" Target="https://el.wikipedia.org/wiki/24_%CE%91%CF%85%CE%B3%CE%BF%CF%8D%CF%83%CF%84%CE%BF%CF%85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8C%CF%83%CE%BA%CE%BF%CE%B9" TargetMode="External"/><Relationship Id="rId5" Type="http://schemas.openxmlformats.org/officeDocument/2006/relationships/hyperlink" Target="https://el.wikipedia.org/wiki/8%CE%BF%CF%82_%CE%B1%CE%B9%CF%8E%CE%BD%CE%B1%CF%82_%CF%80.%CE%A7.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it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62765" cy="507207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3714752"/>
            <a:ext cx="6200764" cy="1470025"/>
          </a:xfrm>
        </p:spPr>
        <p:txBody>
          <a:bodyPr/>
          <a:lstStyle/>
          <a:p>
            <a:r>
              <a:rPr lang="el-GR" dirty="0" smtClean="0"/>
              <a:t>ΜΝΗΜΕΙΑ ΤΗΣ ΙΤΑΛΙΑΣ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14282" y="5357826"/>
            <a:ext cx="5614982" cy="139541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ΣΤΑΜΑΤΙΝΑ ΠΑΥΛΟΥ </a:t>
            </a:r>
          </a:p>
          <a:p>
            <a:pPr algn="r"/>
            <a:r>
              <a:rPr lang="el-GR" dirty="0" smtClean="0">
                <a:solidFill>
                  <a:schemeClr val="tx1"/>
                </a:solidFill>
              </a:rPr>
              <a:t>ΕΛΕΝΗ ΣΑΡΓΙΩΤΗ</a:t>
            </a:r>
          </a:p>
          <a:p>
            <a:pPr algn="l"/>
            <a:r>
              <a:rPr lang="el-GR" dirty="0" smtClean="0">
                <a:solidFill>
                  <a:schemeClr val="tx1"/>
                </a:solidFill>
              </a:rPr>
              <a:t>ΧΡΥΣΗ ΦΑΚΙΟΛΑ </a:t>
            </a:r>
          </a:p>
          <a:p>
            <a:pPr algn="r"/>
            <a:r>
              <a:rPr lang="el-GR" dirty="0" smtClean="0">
                <a:solidFill>
                  <a:schemeClr val="tx1"/>
                </a:solidFill>
              </a:rPr>
              <a:t>ΜΥΡΤΩ ΜΠΑΜΠΑΛΟΥΚΑ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715140" y="5357826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7200" dirty="0" smtClean="0"/>
              <a:t>Β3</a:t>
            </a:r>
            <a:endParaRPr lang="el-GR" sz="7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- Εικόνα" descr="social-media-instagram-post-template_47618-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6936">
            <a:off x="7476710" y="1803344"/>
            <a:ext cx="1822488" cy="2616411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715000"/>
            <a:ext cx="358613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>ΤΟ ΚΟΛΟΣΣΑΙΟ 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357686" y="714356"/>
            <a:ext cx="384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Κατασκευή  72-80 μ.Χ. </a:t>
            </a:r>
          </a:p>
          <a:p>
            <a:r>
              <a:rPr lang="el-GR" dirty="0" smtClean="0"/>
              <a:t>ολοκληρώθηκε με τον αυτοκράτορα Τίτο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357686" y="1714488"/>
            <a:ext cx="284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Αμφιθέατρο των Φλαβίων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357686" y="2143116"/>
            <a:ext cx="342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Ονομάστηκε </a:t>
            </a:r>
            <a:r>
              <a:rPr lang="el-GR" dirty="0"/>
              <a:t>από </a:t>
            </a:r>
            <a:r>
              <a:rPr lang="el-GR" dirty="0" smtClean="0"/>
              <a:t>το κολοσσιαίο </a:t>
            </a:r>
          </a:p>
          <a:p>
            <a:r>
              <a:rPr lang="el-GR" dirty="0" smtClean="0"/>
              <a:t>άγαλμα </a:t>
            </a:r>
            <a:r>
              <a:rPr lang="el-GR" dirty="0"/>
              <a:t>του </a:t>
            </a:r>
            <a:r>
              <a:rPr lang="el-GR" dirty="0" smtClean="0"/>
              <a:t>Νέρωνα, ο Κολοσσός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357686" y="2857496"/>
            <a:ext cx="176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65.000 θεατές 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357686" y="328612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4 ορόφους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4357686" y="371475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80 εισόδους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4357686" y="4143380"/>
            <a:ext cx="30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αγώνες με ελεύθερη είσοδο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357686" y="450057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διαρκούσαν μία μέρα ή και περισσότερες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357686" y="4929198"/>
            <a:ext cx="33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Εγκαίνια 80 μ.Χ. για 100 μέρες  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4357686" y="5357826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Λειτούργησε 400 χρόνια 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4078318" y="5715016"/>
            <a:ext cx="5065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ένα από τα δημοφιλέστερα τουριστικά </a:t>
            </a:r>
            <a:r>
              <a:rPr lang="el-GR" dirty="0" smtClean="0"/>
              <a:t>αξιοθέατα</a:t>
            </a:r>
          </a:p>
          <a:p>
            <a:r>
              <a:rPr lang="el-GR" dirty="0" smtClean="0"/>
              <a:t>της </a:t>
            </a:r>
            <a:r>
              <a:rPr lang="el-GR" dirty="0"/>
              <a:t>σύγχρονης Ρώμης</a:t>
            </a:r>
          </a:p>
          <a:p>
            <a:endParaRPr lang="el-GR" dirty="0"/>
          </a:p>
        </p:txBody>
      </p:sp>
      <p:pic>
        <p:nvPicPr>
          <p:cNvPr id="20" name="19 - Εικόνα" descr="social-media-instagram-post-template_47618-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3429024" cy="4922796"/>
          </a:xfrm>
          <a:prstGeom prst="rect">
            <a:avLst/>
          </a:prstGeom>
        </p:spPr>
      </p:pic>
      <p:pic>
        <p:nvPicPr>
          <p:cNvPr id="4" name="3 - Θέση περιεχομένου" descr="italy-colosseum-mvp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1071546"/>
            <a:ext cx="3079607" cy="3000396"/>
          </a:xfrm>
        </p:spPr>
      </p:pic>
      <p:pic>
        <p:nvPicPr>
          <p:cNvPr id="21" name="20 - Εικόνα" descr="social-media-instagram-post-template_47618-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6429396"/>
            <a:ext cx="4627727" cy="6643686"/>
          </a:xfrm>
          <a:prstGeom prst="rect">
            <a:avLst/>
          </a:prstGeom>
        </p:spPr>
      </p:pic>
      <p:pic>
        <p:nvPicPr>
          <p:cNvPr id="23" name="22 - Εικόνα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8417">
            <a:off x="7625793" y="2081946"/>
            <a:ext cx="1654215" cy="1609244"/>
          </a:xfrm>
          <a:prstGeom prst="rect">
            <a:avLst/>
          </a:prstGeom>
        </p:spPr>
      </p:pic>
      <p:pic>
        <p:nvPicPr>
          <p:cNvPr id="24" name="23 - Εικόνα" descr="Blog_InstaLikes_030320_WP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500306"/>
            <a:ext cx="903962" cy="15716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57158" y="214290"/>
            <a:ext cx="29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ανεξάρτητο κωδωνοστάσιο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642918"/>
            <a:ext cx="17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ακούσια κλίση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1071546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πίσω από τον Καθεδρικό Ναό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57158" y="1500174"/>
            <a:ext cx="3277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παλαιότερο οικοδόμημα στην </a:t>
            </a:r>
            <a:endParaRPr lang="el-GR" dirty="0" smtClean="0"/>
          </a:p>
          <a:p>
            <a:r>
              <a:rPr lang="el-GR" dirty="0" smtClean="0"/>
              <a:t>Πλατεία </a:t>
            </a:r>
            <a:r>
              <a:rPr lang="el-GR" dirty="0" smtClean="0"/>
              <a:t>του Ντουόμο, της Πίζας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221455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55,86 μ. 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57158" y="2643182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14.450 τόνους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57158" y="3071810"/>
            <a:ext cx="247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296 ή 294 σκαλοπάτια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357158" y="3571876"/>
            <a:ext cx="348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Γκουλιέλμο και Μπονάνο Πιζάνο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357158" y="4000504"/>
            <a:ext cx="149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Ντιοτισάλβι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357158" y="4429132"/>
            <a:ext cx="379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τρία στάδια και διήρκεσε πάνω από </a:t>
            </a:r>
            <a:endParaRPr lang="el-GR" dirty="0" smtClean="0"/>
          </a:p>
          <a:p>
            <a:r>
              <a:rPr lang="el-GR" dirty="0" smtClean="0"/>
              <a:t>199 χρόνια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57158" y="514351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1319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357158" y="5572140"/>
            <a:ext cx="286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Τομάσο Ντι Αντρέα Πιζάνο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2143108" y="5000636"/>
            <a:ext cx="17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επτά καμπάνες</a:t>
            </a:r>
            <a:endParaRPr lang="el-GR" dirty="0"/>
          </a:p>
        </p:txBody>
      </p:sp>
      <p:pic>
        <p:nvPicPr>
          <p:cNvPr id="20" name="19 - Εικόνα" descr="social-media-instagram-post-template_47618-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-642966"/>
            <a:ext cx="4627760" cy="664373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43570" y="5857892"/>
            <a:ext cx="3143240" cy="857256"/>
          </a:xfrm>
        </p:spPr>
        <p:txBody>
          <a:bodyPr>
            <a:normAutofit/>
          </a:bodyPr>
          <a:lstStyle/>
          <a:p>
            <a:pPr algn="r"/>
            <a:r>
              <a:rPr lang="el-GR" sz="3200" dirty="0"/>
              <a:t>Πύργος της </a:t>
            </a:r>
            <a:r>
              <a:rPr lang="el-GR" sz="3200" dirty="0" smtClean="0"/>
              <a:t>Πίζας</a:t>
            </a:r>
            <a:endParaRPr lang="el-GR" sz="3200" dirty="0"/>
          </a:p>
        </p:txBody>
      </p:sp>
      <p:pic>
        <p:nvPicPr>
          <p:cNvPr id="21" name="20 - Εικόνα" descr="625d8c7a24000026a796f5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3116"/>
            <a:ext cx="4143404" cy="1995488"/>
          </a:xfrm>
          <a:prstGeom prst="rect">
            <a:avLst/>
          </a:prstGeom>
        </p:spPr>
      </p:pic>
      <p:pic>
        <p:nvPicPr>
          <p:cNvPr id="4" name="3 - Θέση περιεχομένου" descr="purgos-piza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29124" y="0"/>
            <a:ext cx="4143404" cy="2214554"/>
          </a:xfrm>
        </p:spPr>
      </p:pic>
      <p:pic>
        <p:nvPicPr>
          <p:cNvPr id="22" name="21 - Εικόνα" descr="social-media-instagram-post-template_47618-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6215082"/>
            <a:ext cx="4130119" cy="59293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643578"/>
            <a:ext cx="3657568" cy="785818"/>
          </a:xfrm>
        </p:spPr>
        <p:txBody>
          <a:bodyPr>
            <a:normAutofit fontScale="90000"/>
          </a:bodyPr>
          <a:lstStyle/>
          <a:p>
            <a:pPr algn="r"/>
            <a:r>
              <a:rPr lang="el-GR" sz="3600" dirty="0" smtClean="0"/>
              <a:t>Φοντάνα ντι Τρέβι</a:t>
            </a:r>
            <a:r>
              <a:rPr lang="el-GR" dirty="0" smtClean="0"/>
              <a:t> </a:t>
            </a:r>
            <a:endParaRPr lang="el-GR" dirty="0"/>
          </a:p>
        </p:txBody>
      </p:sp>
      <p:pic>
        <p:nvPicPr>
          <p:cNvPr id="5" name="4 - Εικόνα" descr="social-media-instagram-post-template_47618-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-500090"/>
            <a:ext cx="3857652" cy="5538146"/>
          </a:xfrm>
          <a:prstGeom prst="rect">
            <a:avLst/>
          </a:prstGeom>
        </p:spPr>
      </p:pic>
      <p:pic>
        <p:nvPicPr>
          <p:cNvPr id="4" name="3 - Θέση περιεχομένου" descr="Fontana-di-Trevi-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0"/>
            <a:ext cx="3500462" cy="3429000"/>
          </a:xfrm>
        </p:spPr>
      </p:pic>
      <p:pic>
        <p:nvPicPr>
          <p:cNvPr id="6" name="5 - Εικόνα" descr="social-media-instagram-post-template_47618-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6286520"/>
            <a:ext cx="3955226" cy="5678226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4500562" y="214290"/>
            <a:ext cx="429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συνοικία </a:t>
            </a:r>
            <a:r>
              <a:rPr lang="en-US" dirty="0" smtClean="0"/>
              <a:t>Quirinale </a:t>
            </a:r>
            <a:r>
              <a:rPr lang="el-GR" dirty="0" smtClean="0"/>
              <a:t>στο κέντρο της ρώμης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500562" y="642918"/>
            <a:ext cx="435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μεγαλύτερο </a:t>
            </a:r>
            <a:r>
              <a:rPr lang="el-GR" dirty="0" smtClean="0"/>
              <a:t>μπαρόκ</a:t>
            </a:r>
            <a:r>
              <a:rPr lang="el-GR" dirty="0" smtClean="0"/>
              <a:t> σιντριβάνι της πόλης 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500562" y="1000108"/>
            <a:ext cx="444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ύψους 25,9 μέτρων και πλάτους 49 μέτρων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500562" y="1428736"/>
            <a:ext cx="428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Νικόλα Σάλβι και ολοκληρώθηκε από τον </a:t>
            </a:r>
            <a:endParaRPr lang="el-GR" dirty="0" smtClean="0"/>
          </a:p>
          <a:p>
            <a:r>
              <a:rPr lang="el-GR" dirty="0" smtClean="0"/>
              <a:t>Πιέτρο </a:t>
            </a:r>
            <a:r>
              <a:rPr lang="el-GR" dirty="0" smtClean="0"/>
              <a:t>Μπράτσι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500562" y="2143116"/>
            <a:ext cx="452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19 μ.Χ</a:t>
            </a:r>
            <a:r>
              <a:rPr lang="el-GR" dirty="0" smtClean="0"/>
              <a:t>. </a:t>
            </a:r>
            <a:r>
              <a:rPr lang="el-GR" dirty="0" smtClean="0"/>
              <a:t>εντόπισαν μια πηγή καθαρού νερού </a:t>
            </a:r>
            <a:endParaRPr lang="el-GR" dirty="0" smtClean="0"/>
          </a:p>
          <a:p>
            <a:r>
              <a:rPr lang="el-GR" dirty="0" smtClean="0"/>
              <a:t>περίπου </a:t>
            </a:r>
            <a:r>
              <a:rPr lang="el-GR" dirty="0" smtClean="0"/>
              <a:t>13 χιλιόμετρα έξω από την πόλη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4572000" y="2928934"/>
            <a:ext cx="167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22 χιλιόμετρα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4572000" y="3429000"/>
            <a:ext cx="392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Υδροδότησε τη Ρώμη </a:t>
            </a:r>
            <a:r>
              <a:rPr lang="el-GR" dirty="0" smtClean="0"/>
              <a:t> για 400 χρόνια 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4572000" y="3857628"/>
            <a:ext cx="331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15</a:t>
            </a:r>
            <a:r>
              <a:rPr lang="el-GR" baseline="30000" dirty="0" smtClean="0"/>
              <a:t>ο</a:t>
            </a:r>
            <a:r>
              <a:rPr lang="el-GR" dirty="0" smtClean="0"/>
              <a:t> αιώνα εποχή αναγέννησης 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4572000" y="4429132"/>
            <a:ext cx="270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1453 ο </a:t>
            </a:r>
            <a:r>
              <a:rPr lang="el-GR" dirty="0" smtClean="0"/>
              <a:t>πάπας Νικόλας Ε’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4572000" y="4929198"/>
            <a:ext cx="276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Λέον Μπαττίσα Αλμπέρτι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86446" y="5572140"/>
            <a:ext cx="2714612" cy="1000108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>Πομπηία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social-media-instagram-post-template_47618-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-571528"/>
            <a:ext cx="3857652" cy="5538145"/>
          </a:xfrm>
        </p:spPr>
      </p:pic>
      <p:pic>
        <p:nvPicPr>
          <p:cNvPr id="5" name="4 - Εικόνα" descr="5b4219d92000006505b9670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30" y="0"/>
            <a:ext cx="3429410" cy="1857364"/>
          </a:xfrm>
          <a:prstGeom prst="rect">
            <a:avLst/>
          </a:prstGeom>
        </p:spPr>
      </p:pic>
      <p:pic>
        <p:nvPicPr>
          <p:cNvPr id="6" name="5 - Εικόνα" descr="pompeii-and-vezuvi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857364"/>
            <a:ext cx="3429024" cy="1571636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500034" y="357166"/>
            <a:ext cx="363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πόλη της νότιας </a:t>
            </a:r>
            <a:r>
              <a:rPr lang="el-GR" dirty="0" smtClean="0"/>
              <a:t>Ιταλίας </a:t>
            </a:r>
            <a:r>
              <a:rPr lang="el-GR" dirty="0" smtClean="0"/>
              <a:t>κοντά στη </a:t>
            </a:r>
            <a:endParaRPr lang="el-GR" dirty="0" smtClean="0"/>
          </a:p>
          <a:p>
            <a:r>
              <a:rPr lang="el-GR" dirty="0" smtClean="0"/>
              <a:t>σημερινή</a:t>
            </a:r>
            <a:r>
              <a:rPr lang="el-GR" dirty="0" smtClean="0"/>
              <a:t> </a:t>
            </a:r>
            <a:r>
              <a:rPr lang="el-GR" dirty="0" smtClean="0"/>
              <a:t>Νάπολη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1000108"/>
            <a:ext cx="376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τον </a:t>
            </a:r>
            <a:r>
              <a:rPr lang="el-GR" dirty="0" smtClean="0">
                <a:hlinkClick r:id="rId5" tooltip="8ος αιώνας π.Χ."/>
              </a:rPr>
              <a:t>8ο αιώνα </a:t>
            </a:r>
            <a:r>
              <a:rPr lang="el-GR" dirty="0" err="1" smtClean="0">
                <a:hlinkClick r:id="rId5" tooltip="8ος αιώνας π.Χ."/>
              </a:rPr>
              <a:t>π.Χ.</a:t>
            </a:r>
            <a:r>
              <a:rPr lang="el-GR" dirty="0" smtClean="0"/>
              <a:t> από τους </a:t>
            </a:r>
            <a:r>
              <a:rPr lang="el-GR" dirty="0" err="1" smtClean="0">
                <a:hlinkClick r:id="rId6" tooltip="Όσκοι"/>
              </a:rPr>
              <a:t>Όσκους</a:t>
            </a:r>
            <a:r>
              <a:rPr lang="el-GR" dirty="0" smtClean="0"/>
              <a:t> 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00034" y="1428736"/>
            <a:ext cx="271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20.000-30.000 κατοίκους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00034" y="185736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62 μ.Χ.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00034" y="2357430"/>
            <a:ext cx="28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hlinkClick r:id="rId7" tooltip="24 Αυγούστου"/>
              </a:rPr>
              <a:t>24 Αυγούστου</a:t>
            </a:r>
            <a:r>
              <a:rPr lang="el-GR" dirty="0" smtClean="0"/>
              <a:t> του 79 </a:t>
            </a:r>
            <a:r>
              <a:rPr lang="el-GR" dirty="0" smtClean="0"/>
              <a:t>μ.Χ.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00034" y="2857496"/>
            <a:ext cx="12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6-7 μέτρα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00034" y="3357562"/>
            <a:ext cx="24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2.000 άτομα τάφηκαν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500034" y="3786190"/>
            <a:ext cx="200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Ανακάλυψη 1592</a:t>
            </a:r>
            <a:endParaRPr lang="el-GR" dirty="0"/>
          </a:p>
        </p:txBody>
      </p:sp>
      <p:pic>
        <p:nvPicPr>
          <p:cNvPr id="17" name="16 - Εικόνα" descr="social-media-instagram-post-template_47618-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870997">
            <a:off x="911511" y="4440222"/>
            <a:ext cx="1951426" cy="2801518"/>
          </a:xfrm>
          <a:prstGeom prst="rect">
            <a:avLst/>
          </a:prstGeom>
        </p:spPr>
      </p:pic>
      <p:pic>
        <p:nvPicPr>
          <p:cNvPr id="18" name="17 - Εικόνα" descr="5b4211b91a0000640dce39bd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862697">
            <a:off x="888545" y="4752505"/>
            <a:ext cx="1764050" cy="172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ocial-media-instagram-post-template_47618-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88684">
            <a:off x="214282" y="142852"/>
            <a:ext cx="3152606" cy="4525963"/>
          </a:xfrm>
        </p:spPr>
      </p:pic>
      <p:pic>
        <p:nvPicPr>
          <p:cNvPr id="5" name="4 - Εικόνα" descr="social-media-instagram-post-template_47618-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4804">
            <a:off x="5715008" y="285728"/>
            <a:ext cx="3317199" cy="4762257"/>
          </a:xfrm>
          <a:prstGeom prst="rect">
            <a:avLst/>
          </a:prstGeom>
        </p:spPr>
      </p:pic>
      <p:pic>
        <p:nvPicPr>
          <p:cNvPr id="6" name="5 - Εικόνα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2270">
            <a:off x="286229" y="1024055"/>
            <a:ext cx="2792210" cy="1834881"/>
          </a:xfrm>
          <a:prstGeom prst="rect">
            <a:avLst/>
          </a:prstGeom>
        </p:spPr>
      </p:pic>
      <p:pic>
        <p:nvPicPr>
          <p:cNvPr id="7" name="6 - Εικόνα" descr="purgos-piz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26304">
            <a:off x="5986991" y="823840"/>
            <a:ext cx="2967826" cy="2875721"/>
          </a:xfrm>
          <a:prstGeom prst="rect">
            <a:avLst/>
          </a:prstGeom>
        </p:spPr>
      </p:pic>
      <p:pic>
        <p:nvPicPr>
          <p:cNvPr id="8" name="7 - Εικόνα" descr="social-media-instagram-post-template_47618-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071546"/>
            <a:ext cx="2786592" cy="4000504"/>
          </a:xfrm>
          <a:prstGeom prst="rect">
            <a:avLst/>
          </a:prstGeom>
        </p:spPr>
      </p:pic>
      <p:pic>
        <p:nvPicPr>
          <p:cNvPr id="9" name="8 - Εικόνα" descr="Fontana-di-Trevi-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1500174"/>
            <a:ext cx="2500330" cy="2482455"/>
          </a:xfrm>
          <a:prstGeom prst="rect">
            <a:avLst/>
          </a:prstGeom>
        </p:spPr>
      </p:pic>
      <p:pic>
        <p:nvPicPr>
          <p:cNvPr id="10" name="9 - Εικόνα" descr="social-media-instagram-post-template_47618-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60200">
            <a:off x="1152571" y="2733739"/>
            <a:ext cx="2587548" cy="371475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ΕΥΧΑΡΙΣΤΟΥΜΕ ΓΙΑ ΤΟΝ ΧΡΟΝΟ ΣΑΣ</a:t>
            </a:r>
            <a:endParaRPr lang="el-GR" dirty="0"/>
          </a:p>
        </p:txBody>
      </p:sp>
      <p:pic>
        <p:nvPicPr>
          <p:cNvPr id="11" name="10 - Εικόνα" descr="5b4219d92000006505b9670d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877202">
            <a:off x="1209668" y="3117902"/>
            <a:ext cx="2343955" cy="2270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202</Words>
  <Application>Microsoft Office PowerPoint</Application>
  <PresentationFormat>Προβολή στην οθόνη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ΜΝΗΜΕΙΑ ΤΗΣ ΙΤΑΛΙΑΣ</vt:lpstr>
      <vt:lpstr>ΤΟ ΚΟΛΟΣΣΑΙΟ </vt:lpstr>
      <vt:lpstr>Πύργος της Πίζας</vt:lpstr>
      <vt:lpstr>Φοντάνα ντι Τρέβι </vt:lpstr>
      <vt:lpstr>Πομπηία </vt:lpstr>
      <vt:lpstr>ΕΥΧΑΡΙΣΤΟΥΜΕ ΓΙΑ ΤΟΝ ΧΡΟΝΟ ΣΑΣ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ΜΝΗΜΕΙΑ ΤΗΣ ΙΤΑΛΙΑΣ</dc:title>
  <dc:creator>Stamatina Pav</dc:creator>
  <cp:lastModifiedBy>Stamatina Pav</cp:lastModifiedBy>
  <cp:revision>23</cp:revision>
  <dcterms:created xsi:type="dcterms:W3CDTF">2022-10-06T13:17:04Z</dcterms:created>
  <dcterms:modified xsi:type="dcterms:W3CDTF">2022-10-06T21:57:19Z</dcterms:modified>
</cp:coreProperties>
</file>