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71" r:id="rId4"/>
    <p:sldId id="261" r:id="rId5"/>
    <p:sldId id="270" r:id="rId6"/>
    <p:sldId id="264" r:id="rId7"/>
    <p:sldId id="268" r:id="rId8"/>
    <p:sldId id="266" r:id="rId9"/>
    <p:sldId id="267" r:id="rId10"/>
    <p:sldId id="269" r:id="rId11"/>
    <p:sldId id="272" r:id="rId12"/>
    <p:sldId id="273" r:id="rId13"/>
    <p:sldId id="274" r:id="rId14"/>
    <p:sldId id="275" r:id="rId15"/>
    <p:sldId id="276" r:id="rId16"/>
    <p:sldId id="277" r:id="rId17"/>
    <p:sldId id="278" r:id="rId18"/>
    <p:sldId id="279" r:id="rId19"/>
    <p:sldId id="280" r:id="rId20"/>
    <p:sldId id="282" r:id="rId21"/>
    <p:sldId id="281" r:id="rId22"/>
    <p:sldId id="283" r:id="rId2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49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94076" autoAdjust="0"/>
  </p:normalViewPr>
  <p:slideViewPr>
    <p:cSldViewPr snapToGrid="0">
      <p:cViewPr varScale="1">
        <p:scale>
          <a:sx n="84" d="100"/>
          <a:sy n="84" d="100"/>
        </p:scale>
        <p:origin x="-552"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799396-ACDD-4D74-B5E2-B96EAA83E661}" type="datetimeFigureOut">
              <a:rPr lang="el-GR" smtClean="0"/>
              <a:t>21/11/2024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B4509-5B86-434D-8E86-F1A43E81AE94}" type="slidenum">
              <a:rPr lang="el-GR" smtClean="0"/>
              <a:t>‹#›</a:t>
            </a:fld>
            <a:endParaRPr lang="el-GR"/>
          </a:p>
        </p:txBody>
      </p:sp>
    </p:spTree>
    <p:extLst>
      <p:ext uri="{BB962C8B-B14F-4D97-AF65-F5344CB8AC3E}">
        <p14:creationId xmlns:p14="http://schemas.microsoft.com/office/powerpoint/2010/main" val="2096341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6AB4509-5B86-434D-8E86-F1A43E81AE94}" type="slidenum">
              <a:rPr lang="el-GR" smtClean="0"/>
              <a:t>9</a:t>
            </a:fld>
            <a:endParaRPr lang="el-GR"/>
          </a:p>
        </p:txBody>
      </p:sp>
    </p:spTree>
    <p:extLst>
      <p:ext uri="{BB962C8B-B14F-4D97-AF65-F5344CB8AC3E}">
        <p14:creationId xmlns:p14="http://schemas.microsoft.com/office/powerpoint/2010/main" val="140847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CDAAD6-9382-A9DC-7822-EA0E332D42C3}"/>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B33A983-553A-757B-58AF-3DD046ED3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AA8703A-A6E8-8AD9-F546-DF03F49C9CFC}"/>
              </a:ext>
            </a:extLst>
          </p:cNvPr>
          <p:cNvSpPr>
            <a:spLocks noGrp="1"/>
          </p:cNvSpPr>
          <p:nvPr>
            <p:ph type="dt" sz="half" idx="10"/>
          </p:nvPr>
        </p:nvSpPr>
        <p:spPr/>
        <p:txBody>
          <a:bodyPr/>
          <a:lstStyle/>
          <a:p>
            <a:fld id="{A5EFC32F-13C6-4014-9824-AA80C6734833}" type="datetimeFigureOut">
              <a:rPr lang="el-GR" smtClean="0"/>
              <a:t>21/11/2024</a:t>
            </a:fld>
            <a:endParaRPr lang="el-GR"/>
          </a:p>
        </p:txBody>
      </p:sp>
      <p:sp>
        <p:nvSpPr>
          <p:cNvPr id="5" name="Θέση υποσέλιδου 4">
            <a:extLst>
              <a:ext uri="{FF2B5EF4-FFF2-40B4-BE49-F238E27FC236}">
                <a16:creationId xmlns:a16="http://schemas.microsoft.com/office/drawing/2014/main" id="{EFB64840-6496-839E-C6A9-BE3F7558F0E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5123959-2D41-D477-0D75-5C64AA0884EF}"/>
              </a:ext>
            </a:extLst>
          </p:cNvPr>
          <p:cNvSpPr>
            <a:spLocks noGrp="1"/>
          </p:cNvSpPr>
          <p:nvPr>
            <p:ph type="sldNum" sz="quarter" idx="12"/>
          </p:nvPr>
        </p:nvSpPr>
        <p:spPr/>
        <p:txBody>
          <a:bodyPr/>
          <a:lstStyle/>
          <a:p>
            <a:fld id="{32E4CF1B-712A-4E9F-B837-9EEE1F6321AD}" type="slidenum">
              <a:rPr lang="el-GR" smtClean="0"/>
              <a:t>‹#›</a:t>
            </a:fld>
            <a:endParaRPr lang="el-GR"/>
          </a:p>
        </p:txBody>
      </p:sp>
    </p:spTree>
    <p:extLst>
      <p:ext uri="{BB962C8B-B14F-4D97-AF65-F5344CB8AC3E}">
        <p14:creationId xmlns:p14="http://schemas.microsoft.com/office/powerpoint/2010/main" val="197337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93EB37-D27C-F8EE-3DE7-307A2689355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94FEAE1-A4C0-1D74-4D97-D10255E483DC}"/>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A75B7FF-3441-5E8E-041C-C4A00A9A862E}"/>
              </a:ext>
            </a:extLst>
          </p:cNvPr>
          <p:cNvSpPr>
            <a:spLocks noGrp="1"/>
          </p:cNvSpPr>
          <p:nvPr>
            <p:ph type="dt" sz="half" idx="10"/>
          </p:nvPr>
        </p:nvSpPr>
        <p:spPr/>
        <p:txBody>
          <a:bodyPr/>
          <a:lstStyle/>
          <a:p>
            <a:fld id="{A5EFC32F-13C6-4014-9824-AA80C6734833}" type="datetimeFigureOut">
              <a:rPr lang="el-GR" smtClean="0"/>
              <a:t>21/11/2024</a:t>
            </a:fld>
            <a:endParaRPr lang="el-GR"/>
          </a:p>
        </p:txBody>
      </p:sp>
      <p:sp>
        <p:nvSpPr>
          <p:cNvPr id="5" name="Θέση υποσέλιδου 4">
            <a:extLst>
              <a:ext uri="{FF2B5EF4-FFF2-40B4-BE49-F238E27FC236}">
                <a16:creationId xmlns:a16="http://schemas.microsoft.com/office/drawing/2014/main" id="{99193D3B-C587-9216-CA24-F75F0069B6B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DB13521-ABE8-D528-2C72-40AF9C68FFF9}"/>
              </a:ext>
            </a:extLst>
          </p:cNvPr>
          <p:cNvSpPr>
            <a:spLocks noGrp="1"/>
          </p:cNvSpPr>
          <p:nvPr>
            <p:ph type="sldNum" sz="quarter" idx="12"/>
          </p:nvPr>
        </p:nvSpPr>
        <p:spPr/>
        <p:txBody>
          <a:bodyPr/>
          <a:lstStyle/>
          <a:p>
            <a:fld id="{32E4CF1B-712A-4E9F-B837-9EEE1F6321AD}" type="slidenum">
              <a:rPr lang="el-GR" smtClean="0"/>
              <a:t>‹#›</a:t>
            </a:fld>
            <a:endParaRPr lang="el-GR"/>
          </a:p>
        </p:txBody>
      </p:sp>
    </p:spTree>
    <p:extLst>
      <p:ext uri="{BB962C8B-B14F-4D97-AF65-F5344CB8AC3E}">
        <p14:creationId xmlns:p14="http://schemas.microsoft.com/office/powerpoint/2010/main" val="54443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F991BB8-C17E-4CC1-A1B8-3188DDE493D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A2F95EE-6E45-C674-4FD8-63E316E75AA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ABE67B7-E9FD-49B9-FA3A-62F21D0C215A}"/>
              </a:ext>
            </a:extLst>
          </p:cNvPr>
          <p:cNvSpPr>
            <a:spLocks noGrp="1"/>
          </p:cNvSpPr>
          <p:nvPr>
            <p:ph type="dt" sz="half" idx="10"/>
          </p:nvPr>
        </p:nvSpPr>
        <p:spPr/>
        <p:txBody>
          <a:bodyPr/>
          <a:lstStyle/>
          <a:p>
            <a:fld id="{A5EFC32F-13C6-4014-9824-AA80C6734833}" type="datetimeFigureOut">
              <a:rPr lang="el-GR" smtClean="0"/>
              <a:t>21/11/2024</a:t>
            </a:fld>
            <a:endParaRPr lang="el-GR"/>
          </a:p>
        </p:txBody>
      </p:sp>
      <p:sp>
        <p:nvSpPr>
          <p:cNvPr id="5" name="Θέση υποσέλιδου 4">
            <a:extLst>
              <a:ext uri="{FF2B5EF4-FFF2-40B4-BE49-F238E27FC236}">
                <a16:creationId xmlns:a16="http://schemas.microsoft.com/office/drawing/2014/main" id="{6A0FA0BE-A2B1-6273-4A9F-55A3CF248BE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15178DA-A01E-977E-3FB0-128FBCBDE99C}"/>
              </a:ext>
            </a:extLst>
          </p:cNvPr>
          <p:cNvSpPr>
            <a:spLocks noGrp="1"/>
          </p:cNvSpPr>
          <p:nvPr>
            <p:ph type="sldNum" sz="quarter" idx="12"/>
          </p:nvPr>
        </p:nvSpPr>
        <p:spPr/>
        <p:txBody>
          <a:bodyPr/>
          <a:lstStyle/>
          <a:p>
            <a:fld id="{32E4CF1B-712A-4E9F-B837-9EEE1F6321AD}" type="slidenum">
              <a:rPr lang="el-GR" smtClean="0"/>
              <a:t>‹#›</a:t>
            </a:fld>
            <a:endParaRPr lang="el-GR"/>
          </a:p>
        </p:txBody>
      </p:sp>
    </p:spTree>
    <p:extLst>
      <p:ext uri="{BB962C8B-B14F-4D97-AF65-F5344CB8AC3E}">
        <p14:creationId xmlns:p14="http://schemas.microsoft.com/office/powerpoint/2010/main" val="1103533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CB4FB3-2DEF-0DA3-B5DD-A31013D91FB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6203BF6-6857-584D-952E-6DA2866540A9}"/>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27E236F-8EBC-BFDF-3E16-80366AE3AA79}"/>
              </a:ext>
            </a:extLst>
          </p:cNvPr>
          <p:cNvSpPr>
            <a:spLocks noGrp="1"/>
          </p:cNvSpPr>
          <p:nvPr>
            <p:ph type="dt" sz="half" idx="10"/>
          </p:nvPr>
        </p:nvSpPr>
        <p:spPr/>
        <p:txBody>
          <a:bodyPr/>
          <a:lstStyle/>
          <a:p>
            <a:fld id="{A5EFC32F-13C6-4014-9824-AA80C6734833}" type="datetimeFigureOut">
              <a:rPr lang="el-GR" smtClean="0"/>
              <a:t>21/11/2024</a:t>
            </a:fld>
            <a:endParaRPr lang="el-GR"/>
          </a:p>
        </p:txBody>
      </p:sp>
      <p:sp>
        <p:nvSpPr>
          <p:cNvPr id="5" name="Θέση υποσέλιδου 4">
            <a:extLst>
              <a:ext uri="{FF2B5EF4-FFF2-40B4-BE49-F238E27FC236}">
                <a16:creationId xmlns:a16="http://schemas.microsoft.com/office/drawing/2014/main" id="{4F951BF3-9239-7A56-76B3-87125A08E0F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CDF4ED7-E916-AF49-C2ED-EBF19B9F29FA}"/>
              </a:ext>
            </a:extLst>
          </p:cNvPr>
          <p:cNvSpPr>
            <a:spLocks noGrp="1"/>
          </p:cNvSpPr>
          <p:nvPr>
            <p:ph type="sldNum" sz="quarter" idx="12"/>
          </p:nvPr>
        </p:nvSpPr>
        <p:spPr/>
        <p:txBody>
          <a:bodyPr/>
          <a:lstStyle/>
          <a:p>
            <a:fld id="{32E4CF1B-712A-4E9F-B837-9EEE1F6321AD}" type="slidenum">
              <a:rPr lang="el-GR" smtClean="0"/>
              <a:t>‹#›</a:t>
            </a:fld>
            <a:endParaRPr lang="el-GR"/>
          </a:p>
        </p:txBody>
      </p:sp>
    </p:spTree>
    <p:extLst>
      <p:ext uri="{BB962C8B-B14F-4D97-AF65-F5344CB8AC3E}">
        <p14:creationId xmlns:p14="http://schemas.microsoft.com/office/powerpoint/2010/main" val="186336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849E37-76BE-1B81-DA96-F061F3158C1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648B4256-C3B1-D9BC-3CB6-914BFC44D0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3F9CECE-99E9-1BC6-FE65-7EC11B1B84F0}"/>
              </a:ext>
            </a:extLst>
          </p:cNvPr>
          <p:cNvSpPr>
            <a:spLocks noGrp="1"/>
          </p:cNvSpPr>
          <p:nvPr>
            <p:ph type="dt" sz="half" idx="10"/>
          </p:nvPr>
        </p:nvSpPr>
        <p:spPr/>
        <p:txBody>
          <a:bodyPr/>
          <a:lstStyle/>
          <a:p>
            <a:fld id="{A5EFC32F-13C6-4014-9824-AA80C6734833}" type="datetimeFigureOut">
              <a:rPr lang="el-GR" smtClean="0"/>
              <a:t>21/11/2024</a:t>
            </a:fld>
            <a:endParaRPr lang="el-GR"/>
          </a:p>
        </p:txBody>
      </p:sp>
      <p:sp>
        <p:nvSpPr>
          <p:cNvPr id="5" name="Θέση υποσέλιδου 4">
            <a:extLst>
              <a:ext uri="{FF2B5EF4-FFF2-40B4-BE49-F238E27FC236}">
                <a16:creationId xmlns:a16="http://schemas.microsoft.com/office/drawing/2014/main" id="{A5710F89-7CBE-EF4E-7EA6-79D93BCBD43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16CCA5D-66DC-5BA0-2F5C-9A2D61D9CC3A}"/>
              </a:ext>
            </a:extLst>
          </p:cNvPr>
          <p:cNvSpPr>
            <a:spLocks noGrp="1"/>
          </p:cNvSpPr>
          <p:nvPr>
            <p:ph type="sldNum" sz="quarter" idx="12"/>
          </p:nvPr>
        </p:nvSpPr>
        <p:spPr/>
        <p:txBody>
          <a:bodyPr/>
          <a:lstStyle/>
          <a:p>
            <a:fld id="{32E4CF1B-712A-4E9F-B837-9EEE1F6321AD}" type="slidenum">
              <a:rPr lang="el-GR" smtClean="0"/>
              <a:t>‹#›</a:t>
            </a:fld>
            <a:endParaRPr lang="el-GR"/>
          </a:p>
        </p:txBody>
      </p:sp>
    </p:spTree>
    <p:extLst>
      <p:ext uri="{BB962C8B-B14F-4D97-AF65-F5344CB8AC3E}">
        <p14:creationId xmlns:p14="http://schemas.microsoft.com/office/powerpoint/2010/main" val="1321964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B5128C-C831-701D-74B5-88B73180DEC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71A5C7E-FE19-D21A-1461-5909852C82EA}"/>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D4F33BCE-EC1D-94BD-3B8A-87D9FF13D13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3AE37D70-0271-5CE3-00DF-F4280891EB72}"/>
              </a:ext>
            </a:extLst>
          </p:cNvPr>
          <p:cNvSpPr>
            <a:spLocks noGrp="1"/>
          </p:cNvSpPr>
          <p:nvPr>
            <p:ph type="dt" sz="half" idx="10"/>
          </p:nvPr>
        </p:nvSpPr>
        <p:spPr/>
        <p:txBody>
          <a:bodyPr/>
          <a:lstStyle/>
          <a:p>
            <a:fld id="{A5EFC32F-13C6-4014-9824-AA80C6734833}" type="datetimeFigureOut">
              <a:rPr lang="el-GR" smtClean="0"/>
              <a:t>21/11/2024</a:t>
            </a:fld>
            <a:endParaRPr lang="el-GR"/>
          </a:p>
        </p:txBody>
      </p:sp>
      <p:sp>
        <p:nvSpPr>
          <p:cNvPr id="6" name="Θέση υποσέλιδου 5">
            <a:extLst>
              <a:ext uri="{FF2B5EF4-FFF2-40B4-BE49-F238E27FC236}">
                <a16:creationId xmlns:a16="http://schemas.microsoft.com/office/drawing/2014/main" id="{35C74D26-AFD3-9E87-3631-8067C1E93F0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9EF2048-F6A9-EB36-36A3-61A3D421B356}"/>
              </a:ext>
            </a:extLst>
          </p:cNvPr>
          <p:cNvSpPr>
            <a:spLocks noGrp="1"/>
          </p:cNvSpPr>
          <p:nvPr>
            <p:ph type="sldNum" sz="quarter" idx="12"/>
          </p:nvPr>
        </p:nvSpPr>
        <p:spPr/>
        <p:txBody>
          <a:bodyPr/>
          <a:lstStyle/>
          <a:p>
            <a:fld id="{32E4CF1B-712A-4E9F-B837-9EEE1F6321AD}" type="slidenum">
              <a:rPr lang="el-GR" smtClean="0"/>
              <a:t>‹#›</a:t>
            </a:fld>
            <a:endParaRPr lang="el-GR"/>
          </a:p>
        </p:txBody>
      </p:sp>
    </p:spTree>
    <p:extLst>
      <p:ext uri="{BB962C8B-B14F-4D97-AF65-F5344CB8AC3E}">
        <p14:creationId xmlns:p14="http://schemas.microsoft.com/office/powerpoint/2010/main" val="181796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4E1CC2-CE49-6F70-A10B-A5E5C04E2C4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052997B-CB55-0D7C-3E4F-464737764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6F93E5EB-96E1-2062-26E9-2C0F2B25D2E5}"/>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60C968D-BDB0-B98D-8F4F-5C469E2C80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D9DE5874-39ED-CC2B-8BF2-350994B8EE6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9CEF1551-6767-2D00-7BC0-6326036A7A0E}"/>
              </a:ext>
            </a:extLst>
          </p:cNvPr>
          <p:cNvSpPr>
            <a:spLocks noGrp="1"/>
          </p:cNvSpPr>
          <p:nvPr>
            <p:ph type="dt" sz="half" idx="10"/>
          </p:nvPr>
        </p:nvSpPr>
        <p:spPr/>
        <p:txBody>
          <a:bodyPr/>
          <a:lstStyle/>
          <a:p>
            <a:fld id="{A5EFC32F-13C6-4014-9824-AA80C6734833}" type="datetimeFigureOut">
              <a:rPr lang="el-GR" smtClean="0"/>
              <a:t>21/11/2024</a:t>
            </a:fld>
            <a:endParaRPr lang="el-GR"/>
          </a:p>
        </p:txBody>
      </p:sp>
      <p:sp>
        <p:nvSpPr>
          <p:cNvPr id="8" name="Θέση υποσέλιδου 7">
            <a:extLst>
              <a:ext uri="{FF2B5EF4-FFF2-40B4-BE49-F238E27FC236}">
                <a16:creationId xmlns:a16="http://schemas.microsoft.com/office/drawing/2014/main" id="{1014837E-2B4E-8286-C741-6D8632DAEB92}"/>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E3C848D7-983E-AE98-544D-DC92C7B3E4FA}"/>
              </a:ext>
            </a:extLst>
          </p:cNvPr>
          <p:cNvSpPr>
            <a:spLocks noGrp="1"/>
          </p:cNvSpPr>
          <p:nvPr>
            <p:ph type="sldNum" sz="quarter" idx="12"/>
          </p:nvPr>
        </p:nvSpPr>
        <p:spPr/>
        <p:txBody>
          <a:bodyPr/>
          <a:lstStyle/>
          <a:p>
            <a:fld id="{32E4CF1B-712A-4E9F-B837-9EEE1F6321AD}" type="slidenum">
              <a:rPr lang="el-GR" smtClean="0"/>
              <a:t>‹#›</a:t>
            </a:fld>
            <a:endParaRPr lang="el-GR"/>
          </a:p>
        </p:txBody>
      </p:sp>
    </p:spTree>
    <p:extLst>
      <p:ext uri="{BB962C8B-B14F-4D97-AF65-F5344CB8AC3E}">
        <p14:creationId xmlns:p14="http://schemas.microsoft.com/office/powerpoint/2010/main" val="2900104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BD815F-6B2A-DFC1-0F52-F6D409C27BA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03403ECA-D192-3AC4-719B-77259D54CE4C}"/>
              </a:ext>
            </a:extLst>
          </p:cNvPr>
          <p:cNvSpPr>
            <a:spLocks noGrp="1"/>
          </p:cNvSpPr>
          <p:nvPr>
            <p:ph type="dt" sz="half" idx="10"/>
          </p:nvPr>
        </p:nvSpPr>
        <p:spPr/>
        <p:txBody>
          <a:bodyPr/>
          <a:lstStyle/>
          <a:p>
            <a:fld id="{A5EFC32F-13C6-4014-9824-AA80C6734833}" type="datetimeFigureOut">
              <a:rPr lang="el-GR" smtClean="0"/>
              <a:t>21/11/2024</a:t>
            </a:fld>
            <a:endParaRPr lang="el-GR"/>
          </a:p>
        </p:txBody>
      </p:sp>
      <p:sp>
        <p:nvSpPr>
          <p:cNvPr id="4" name="Θέση υποσέλιδου 3">
            <a:extLst>
              <a:ext uri="{FF2B5EF4-FFF2-40B4-BE49-F238E27FC236}">
                <a16:creationId xmlns:a16="http://schemas.microsoft.com/office/drawing/2014/main" id="{295539F8-5247-5340-85B4-33FBD37CC98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1CB30485-927C-75E2-780A-E06D085FA380}"/>
              </a:ext>
            </a:extLst>
          </p:cNvPr>
          <p:cNvSpPr>
            <a:spLocks noGrp="1"/>
          </p:cNvSpPr>
          <p:nvPr>
            <p:ph type="sldNum" sz="quarter" idx="12"/>
          </p:nvPr>
        </p:nvSpPr>
        <p:spPr/>
        <p:txBody>
          <a:bodyPr/>
          <a:lstStyle/>
          <a:p>
            <a:fld id="{32E4CF1B-712A-4E9F-B837-9EEE1F6321AD}" type="slidenum">
              <a:rPr lang="el-GR" smtClean="0"/>
              <a:t>‹#›</a:t>
            </a:fld>
            <a:endParaRPr lang="el-GR"/>
          </a:p>
        </p:txBody>
      </p:sp>
    </p:spTree>
    <p:extLst>
      <p:ext uri="{BB962C8B-B14F-4D97-AF65-F5344CB8AC3E}">
        <p14:creationId xmlns:p14="http://schemas.microsoft.com/office/powerpoint/2010/main" val="90882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57C9C0C5-80F5-A4BF-EB7F-489FD8A48E33}"/>
              </a:ext>
            </a:extLst>
          </p:cNvPr>
          <p:cNvSpPr>
            <a:spLocks noGrp="1"/>
          </p:cNvSpPr>
          <p:nvPr>
            <p:ph type="dt" sz="half" idx="10"/>
          </p:nvPr>
        </p:nvSpPr>
        <p:spPr/>
        <p:txBody>
          <a:bodyPr/>
          <a:lstStyle/>
          <a:p>
            <a:fld id="{A5EFC32F-13C6-4014-9824-AA80C6734833}" type="datetimeFigureOut">
              <a:rPr lang="el-GR" smtClean="0"/>
              <a:t>21/11/2024</a:t>
            </a:fld>
            <a:endParaRPr lang="el-GR"/>
          </a:p>
        </p:txBody>
      </p:sp>
      <p:sp>
        <p:nvSpPr>
          <p:cNvPr id="3" name="Θέση υποσέλιδου 2">
            <a:extLst>
              <a:ext uri="{FF2B5EF4-FFF2-40B4-BE49-F238E27FC236}">
                <a16:creationId xmlns:a16="http://schemas.microsoft.com/office/drawing/2014/main" id="{104D6106-CC6A-6DB6-2EAB-8CF13598FEC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E75DE9FF-98AE-6EF8-1638-6493BAB0E895}"/>
              </a:ext>
            </a:extLst>
          </p:cNvPr>
          <p:cNvSpPr>
            <a:spLocks noGrp="1"/>
          </p:cNvSpPr>
          <p:nvPr>
            <p:ph type="sldNum" sz="quarter" idx="12"/>
          </p:nvPr>
        </p:nvSpPr>
        <p:spPr/>
        <p:txBody>
          <a:bodyPr/>
          <a:lstStyle/>
          <a:p>
            <a:fld id="{32E4CF1B-712A-4E9F-B837-9EEE1F6321AD}" type="slidenum">
              <a:rPr lang="el-GR" smtClean="0"/>
              <a:t>‹#›</a:t>
            </a:fld>
            <a:endParaRPr lang="el-GR"/>
          </a:p>
        </p:txBody>
      </p:sp>
    </p:spTree>
    <p:extLst>
      <p:ext uri="{BB962C8B-B14F-4D97-AF65-F5344CB8AC3E}">
        <p14:creationId xmlns:p14="http://schemas.microsoft.com/office/powerpoint/2010/main" val="415170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D7743E-C8B0-9FE4-0EA9-B08E08FC0DB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0B97ADC-C7A5-0FB4-C6AA-90CE048316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952FFD1-A0F6-EA76-181A-1853D1D8B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D42FE67-FD6D-BF7C-486D-285D58D63195}"/>
              </a:ext>
            </a:extLst>
          </p:cNvPr>
          <p:cNvSpPr>
            <a:spLocks noGrp="1"/>
          </p:cNvSpPr>
          <p:nvPr>
            <p:ph type="dt" sz="half" idx="10"/>
          </p:nvPr>
        </p:nvSpPr>
        <p:spPr/>
        <p:txBody>
          <a:bodyPr/>
          <a:lstStyle/>
          <a:p>
            <a:fld id="{A5EFC32F-13C6-4014-9824-AA80C6734833}" type="datetimeFigureOut">
              <a:rPr lang="el-GR" smtClean="0"/>
              <a:t>21/11/2024</a:t>
            </a:fld>
            <a:endParaRPr lang="el-GR"/>
          </a:p>
        </p:txBody>
      </p:sp>
      <p:sp>
        <p:nvSpPr>
          <p:cNvPr id="6" name="Θέση υποσέλιδου 5">
            <a:extLst>
              <a:ext uri="{FF2B5EF4-FFF2-40B4-BE49-F238E27FC236}">
                <a16:creationId xmlns:a16="http://schemas.microsoft.com/office/drawing/2014/main" id="{E8199144-D1B7-D03A-8279-26E4581047E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3515A8D-BCB5-551E-A8D3-CCCABAD13A56}"/>
              </a:ext>
            </a:extLst>
          </p:cNvPr>
          <p:cNvSpPr>
            <a:spLocks noGrp="1"/>
          </p:cNvSpPr>
          <p:nvPr>
            <p:ph type="sldNum" sz="quarter" idx="12"/>
          </p:nvPr>
        </p:nvSpPr>
        <p:spPr/>
        <p:txBody>
          <a:bodyPr/>
          <a:lstStyle/>
          <a:p>
            <a:fld id="{32E4CF1B-712A-4E9F-B837-9EEE1F6321AD}" type="slidenum">
              <a:rPr lang="el-GR" smtClean="0"/>
              <a:t>‹#›</a:t>
            </a:fld>
            <a:endParaRPr lang="el-GR"/>
          </a:p>
        </p:txBody>
      </p:sp>
    </p:spTree>
    <p:extLst>
      <p:ext uri="{BB962C8B-B14F-4D97-AF65-F5344CB8AC3E}">
        <p14:creationId xmlns:p14="http://schemas.microsoft.com/office/powerpoint/2010/main" val="2603451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71405A-52A3-8C47-ABC2-3F959CCE982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73BA7C0-6872-F3C3-30C8-5D6DCFCAC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910600DD-DB82-BFFA-29B6-49866378B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6592A35-13FD-2A9E-3F06-38B047F00914}"/>
              </a:ext>
            </a:extLst>
          </p:cNvPr>
          <p:cNvSpPr>
            <a:spLocks noGrp="1"/>
          </p:cNvSpPr>
          <p:nvPr>
            <p:ph type="dt" sz="half" idx="10"/>
          </p:nvPr>
        </p:nvSpPr>
        <p:spPr/>
        <p:txBody>
          <a:bodyPr/>
          <a:lstStyle/>
          <a:p>
            <a:fld id="{A5EFC32F-13C6-4014-9824-AA80C6734833}" type="datetimeFigureOut">
              <a:rPr lang="el-GR" smtClean="0"/>
              <a:t>21/11/2024</a:t>
            </a:fld>
            <a:endParaRPr lang="el-GR"/>
          </a:p>
        </p:txBody>
      </p:sp>
      <p:sp>
        <p:nvSpPr>
          <p:cNvPr id="6" name="Θέση υποσέλιδου 5">
            <a:extLst>
              <a:ext uri="{FF2B5EF4-FFF2-40B4-BE49-F238E27FC236}">
                <a16:creationId xmlns:a16="http://schemas.microsoft.com/office/drawing/2014/main" id="{3170A58F-84CC-64EA-FF02-3E16E835290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E5DC655-60F7-4FD4-73D5-6C6FA4F4856B}"/>
              </a:ext>
            </a:extLst>
          </p:cNvPr>
          <p:cNvSpPr>
            <a:spLocks noGrp="1"/>
          </p:cNvSpPr>
          <p:nvPr>
            <p:ph type="sldNum" sz="quarter" idx="12"/>
          </p:nvPr>
        </p:nvSpPr>
        <p:spPr/>
        <p:txBody>
          <a:bodyPr/>
          <a:lstStyle/>
          <a:p>
            <a:fld id="{32E4CF1B-712A-4E9F-B837-9EEE1F6321AD}" type="slidenum">
              <a:rPr lang="el-GR" smtClean="0"/>
              <a:t>‹#›</a:t>
            </a:fld>
            <a:endParaRPr lang="el-GR"/>
          </a:p>
        </p:txBody>
      </p:sp>
    </p:spTree>
    <p:extLst>
      <p:ext uri="{BB962C8B-B14F-4D97-AF65-F5344CB8AC3E}">
        <p14:creationId xmlns:p14="http://schemas.microsoft.com/office/powerpoint/2010/main" val="1887982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7BD2211-5888-049D-4473-4FBAA600E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FD495B8-11F0-D772-0967-1995599120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7418D31-EC0D-3A44-B1BF-6011104F10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EFC32F-13C6-4014-9824-AA80C6734833}" type="datetimeFigureOut">
              <a:rPr lang="el-GR" smtClean="0"/>
              <a:t>21/11/2024</a:t>
            </a:fld>
            <a:endParaRPr lang="el-GR"/>
          </a:p>
        </p:txBody>
      </p:sp>
      <p:sp>
        <p:nvSpPr>
          <p:cNvPr id="5" name="Θέση υποσέλιδου 4">
            <a:extLst>
              <a:ext uri="{FF2B5EF4-FFF2-40B4-BE49-F238E27FC236}">
                <a16:creationId xmlns:a16="http://schemas.microsoft.com/office/drawing/2014/main" id="{A94BC179-0797-F6B6-B292-E3DAF7107C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A6FE613E-43BD-16E7-A6A5-CB7F7BAC3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E4CF1B-712A-4E9F-B837-9EEE1F6321AD}" type="slidenum">
              <a:rPr lang="el-GR" smtClean="0"/>
              <a:t>‹#›</a:t>
            </a:fld>
            <a:endParaRPr lang="el-GR"/>
          </a:p>
        </p:txBody>
      </p:sp>
    </p:spTree>
    <p:extLst>
      <p:ext uri="{BB962C8B-B14F-4D97-AF65-F5344CB8AC3E}">
        <p14:creationId xmlns:p14="http://schemas.microsoft.com/office/powerpoint/2010/main" val="3454569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el.wikipedia.org/wiki/%CE%9C%CE%B1%CE%B4%CF%81%CE%AF%CF%84%CE%B7"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hyperlink" Target="https://el.wikivoyage.org/wiki/%CE%9B%CE%BF%CE%BD%CE%B4%CE%AF%CE%BD%CE%B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descr="Εικόνα που περιέχει εξωτερικός χώρος/ύπαιθρος, χορτάρι, φυτό, ουρανός&#10;&#10;Περιγραφή που δημιουργήθηκε αυτόματα">
            <a:extLst>
              <a:ext uri="{FF2B5EF4-FFF2-40B4-BE49-F238E27FC236}">
                <a16:creationId xmlns:a16="http://schemas.microsoft.com/office/drawing/2014/main" id="{3BB6BB69-E01C-730B-F51E-B6F8324ADF56}"/>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a:stretch/>
        </p:blipFill>
        <p:spPr>
          <a:xfrm>
            <a:off x="20" y="-32356"/>
            <a:ext cx="12191980" cy="6857999"/>
          </a:xfrm>
          <a:prstGeom prst="rect">
            <a:avLst/>
          </a:prstGeom>
        </p:spPr>
      </p:pic>
      <p:sp>
        <p:nvSpPr>
          <p:cNvPr id="2" name="Τίτλος 1">
            <a:extLst>
              <a:ext uri="{FF2B5EF4-FFF2-40B4-BE49-F238E27FC236}">
                <a16:creationId xmlns:a16="http://schemas.microsoft.com/office/drawing/2014/main" id="{24FBAE7F-1BC8-06D4-645C-655800C2BC7C}"/>
              </a:ext>
            </a:extLst>
          </p:cNvPr>
          <p:cNvSpPr>
            <a:spLocks noGrp="1"/>
          </p:cNvSpPr>
          <p:nvPr>
            <p:ph type="ctrTitle"/>
          </p:nvPr>
        </p:nvSpPr>
        <p:spPr>
          <a:xfrm>
            <a:off x="1524000" y="1122362"/>
            <a:ext cx="9144000" cy="2900518"/>
          </a:xfrm>
        </p:spPr>
        <p:txBody>
          <a:bodyPr>
            <a:normAutofit/>
          </a:bodyPr>
          <a:lstStyle/>
          <a:p>
            <a:r>
              <a:rPr lang="el-GR" dirty="0" smtClean="0">
                <a:solidFill>
                  <a:srgbClr val="FFFFFF"/>
                </a:solidFill>
              </a:rPr>
              <a:t>ΠΡΩΤΕΥΟΥΣΕΣ ΕΥΡΩΠΑΙΚΩΝ ΧΩΡΩΝ</a:t>
            </a:r>
            <a:endParaRPr lang="el-GR" dirty="0">
              <a:solidFill>
                <a:srgbClr val="FFFFFF"/>
              </a:solidFill>
            </a:endParaRPr>
          </a:p>
        </p:txBody>
      </p:sp>
      <p:sp>
        <p:nvSpPr>
          <p:cNvPr id="3" name="Υπότιτλος 2">
            <a:extLst>
              <a:ext uri="{FF2B5EF4-FFF2-40B4-BE49-F238E27FC236}">
                <a16:creationId xmlns:a16="http://schemas.microsoft.com/office/drawing/2014/main" id="{AD3130A8-E0B4-C226-0EBB-BED7D827AD5B}"/>
              </a:ext>
            </a:extLst>
          </p:cNvPr>
          <p:cNvSpPr>
            <a:spLocks noGrp="1"/>
          </p:cNvSpPr>
          <p:nvPr>
            <p:ph type="subTitle" idx="1"/>
          </p:nvPr>
        </p:nvSpPr>
        <p:spPr>
          <a:xfrm>
            <a:off x="1524000" y="4159404"/>
            <a:ext cx="9144000" cy="1098395"/>
          </a:xfrm>
        </p:spPr>
        <p:txBody>
          <a:bodyPr>
            <a:normAutofit fontScale="92500" lnSpcReduction="20000"/>
          </a:bodyPr>
          <a:lstStyle/>
          <a:p>
            <a:r>
              <a:rPr lang="el-GR" smtClean="0">
                <a:solidFill>
                  <a:srgbClr val="FFFFFF"/>
                </a:solidFill>
                <a:latin typeface="Aptos Black" panose="020B0004020202020204" pitchFamily="34" charset="0"/>
              </a:rPr>
              <a:t>Μαθητές: Λευτέρης </a:t>
            </a:r>
            <a:r>
              <a:rPr lang="el-GR" dirty="0" err="1">
                <a:solidFill>
                  <a:srgbClr val="FFFFFF"/>
                </a:solidFill>
                <a:latin typeface="Aptos Black" panose="020B0004020202020204" pitchFamily="34" charset="0"/>
              </a:rPr>
              <a:t>Μαραγκάκης</a:t>
            </a:r>
            <a:r>
              <a:rPr lang="el-GR" dirty="0">
                <a:solidFill>
                  <a:srgbClr val="FFFFFF"/>
                </a:solidFill>
                <a:latin typeface="Aptos Black" panose="020B0004020202020204" pitchFamily="34" charset="0"/>
              </a:rPr>
              <a:t> ,Οδυσσέας </a:t>
            </a:r>
            <a:r>
              <a:rPr lang="el-GR" dirty="0" err="1">
                <a:solidFill>
                  <a:srgbClr val="FFFFFF"/>
                </a:solidFill>
                <a:latin typeface="Aptos Black" panose="020B0004020202020204" pitchFamily="34" charset="0"/>
              </a:rPr>
              <a:t>Παληός</a:t>
            </a:r>
            <a:endParaRPr lang="el-GR" dirty="0">
              <a:solidFill>
                <a:srgbClr val="FFFFFF"/>
              </a:solidFill>
              <a:latin typeface="Aptos Black" panose="020B0004020202020204" pitchFamily="34" charset="0"/>
            </a:endParaRPr>
          </a:p>
          <a:p>
            <a:r>
              <a:rPr lang="el-GR" dirty="0" smtClean="0">
                <a:solidFill>
                  <a:srgbClr val="FFFFFF"/>
                </a:solidFill>
                <a:latin typeface="Aptos Black" panose="020B0004020202020204" pitchFamily="34" charset="0"/>
              </a:rPr>
              <a:t>Εκπαιδευτικός: Σταυρούλα </a:t>
            </a:r>
            <a:r>
              <a:rPr lang="el-GR" dirty="0">
                <a:solidFill>
                  <a:srgbClr val="FFFFFF"/>
                </a:solidFill>
                <a:latin typeface="Aptos Black" panose="020B0004020202020204" pitchFamily="34" charset="0"/>
              </a:rPr>
              <a:t>Κούκουρα </a:t>
            </a:r>
          </a:p>
          <a:p>
            <a:r>
              <a:rPr lang="el-GR" dirty="0">
                <a:solidFill>
                  <a:srgbClr val="FFFFFF"/>
                </a:solidFill>
                <a:latin typeface="Aptos Black" panose="020B0004020202020204" pitchFamily="34" charset="0"/>
              </a:rPr>
              <a:t>2024-2025</a:t>
            </a:r>
          </a:p>
        </p:txBody>
      </p:sp>
    </p:spTree>
    <p:extLst>
      <p:ext uri="{BB962C8B-B14F-4D97-AF65-F5344CB8AC3E}">
        <p14:creationId xmlns:p14="http://schemas.microsoft.com/office/powerpoint/2010/main" val="12464722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descr="Εικόνα που περιέχει εξωτερικός χώρος/ύπαιθρος, ουρανός, νερό, λίμνη">
            <a:extLst>
              <a:ext uri="{FF2B5EF4-FFF2-40B4-BE49-F238E27FC236}">
                <a16:creationId xmlns:a16="http://schemas.microsoft.com/office/drawing/2014/main" id="{686FB9AB-6FAD-B1D8-0176-F5EF66B0BA86}"/>
              </a:ext>
            </a:extLst>
          </p:cNvPr>
          <p:cNvPicPr>
            <a:picLocks noChangeAspect="1"/>
          </p:cNvPicPr>
          <p:nvPr/>
        </p:nvPicPr>
        <p:blipFill>
          <a:blip r:embed="rId2">
            <a:extLst>
              <a:ext uri="{28A0092B-C50C-407E-A947-70E740481C1C}">
                <a14:useLocalDpi xmlns:a14="http://schemas.microsoft.com/office/drawing/2010/main" val="0"/>
              </a:ext>
            </a:extLst>
          </a:blip>
          <a:srcRect l="8316" r="2780"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03F4CD4-5EA5-615B-F9BA-31FEF21C0DFB}"/>
              </a:ext>
            </a:extLst>
          </p:cNvPr>
          <p:cNvSpPr txBox="1"/>
          <p:nvPr/>
        </p:nvSpPr>
        <p:spPr>
          <a:xfrm>
            <a:off x="0" y="-1"/>
            <a:ext cx="12188952" cy="6858000"/>
          </a:xfrm>
          <a:custGeom>
            <a:avLst/>
            <a:gdLst/>
            <a:ahLst/>
            <a:cxnLst/>
            <a:rect l="l" t="t" r="r" b="b"/>
            <a:pathLst>
              <a:path w="12188952" h="6858000">
                <a:moveTo>
                  <a:pt x="8147890" y="2658642"/>
                </a:moveTo>
                <a:cubicBezTo>
                  <a:pt x="8295062" y="2658642"/>
                  <a:pt x="8414072" y="2692028"/>
                  <a:pt x="8504919" y="2758801"/>
                </a:cubicBezTo>
                <a:cubicBezTo>
                  <a:pt x="8595766" y="2825574"/>
                  <a:pt x="8662312" y="2915058"/>
                  <a:pt x="8704556" y="3027255"/>
                </a:cubicBezTo>
                <a:cubicBezTo>
                  <a:pt x="8746800" y="3139451"/>
                  <a:pt x="8767922" y="3264139"/>
                  <a:pt x="8767922" y="3401318"/>
                </a:cubicBezTo>
                <a:cubicBezTo>
                  <a:pt x="8767922" y="3537589"/>
                  <a:pt x="8746800" y="3661822"/>
                  <a:pt x="8704556" y="3774018"/>
                </a:cubicBezTo>
                <a:cubicBezTo>
                  <a:pt x="8662312" y="3886214"/>
                  <a:pt x="8595766" y="3975472"/>
                  <a:pt x="8504919" y="4041790"/>
                </a:cubicBezTo>
                <a:cubicBezTo>
                  <a:pt x="8414072" y="4108109"/>
                  <a:pt x="8295062" y="4141268"/>
                  <a:pt x="8147890" y="4141268"/>
                </a:cubicBezTo>
                <a:cubicBezTo>
                  <a:pt x="8000717" y="4141268"/>
                  <a:pt x="7881480" y="4108109"/>
                  <a:pt x="7790179" y="4041790"/>
                </a:cubicBezTo>
                <a:cubicBezTo>
                  <a:pt x="7698878" y="3975472"/>
                  <a:pt x="7632332" y="3886214"/>
                  <a:pt x="7590542" y="3774018"/>
                </a:cubicBezTo>
                <a:cubicBezTo>
                  <a:pt x="7548752" y="3661822"/>
                  <a:pt x="7527858" y="3537589"/>
                  <a:pt x="7527858" y="3401318"/>
                </a:cubicBezTo>
                <a:cubicBezTo>
                  <a:pt x="7527858" y="3264139"/>
                  <a:pt x="7548752" y="3139451"/>
                  <a:pt x="7590542" y="3027255"/>
                </a:cubicBezTo>
                <a:cubicBezTo>
                  <a:pt x="7632332" y="2915058"/>
                  <a:pt x="7698878" y="2825574"/>
                  <a:pt x="7790179" y="2758801"/>
                </a:cubicBezTo>
                <a:cubicBezTo>
                  <a:pt x="7881480" y="2692028"/>
                  <a:pt x="8000717" y="2658642"/>
                  <a:pt x="8147890" y="2658642"/>
                </a:cubicBezTo>
                <a:close/>
                <a:moveTo>
                  <a:pt x="3061540" y="2658642"/>
                </a:moveTo>
                <a:cubicBezTo>
                  <a:pt x="3208712" y="2658642"/>
                  <a:pt x="3327722" y="2692028"/>
                  <a:pt x="3418570" y="2758801"/>
                </a:cubicBezTo>
                <a:cubicBezTo>
                  <a:pt x="3509417" y="2825574"/>
                  <a:pt x="3575962" y="2915058"/>
                  <a:pt x="3618206" y="3027255"/>
                </a:cubicBezTo>
                <a:cubicBezTo>
                  <a:pt x="3660450" y="3139451"/>
                  <a:pt x="3681572" y="3264139"/>
                  <a:pt x="3681572" y="3401318"/>
                </a:cubicBezTo>
                <a:cubicBezTo>
                  <a:pt x="3681572" y="3537589"/>
                  <a:pt x="3660450" y="3661822"/>
                  <a:pt x="3618206" y="3774018"/>
                </a:cubicBezTo>
                <a:cubicBezTo>
                  <a:pt x="3575962" y="3886214"/>
                  <a:pt x="3509417" y="3975472"/>
                  <a:pt x="3418570" y="4041790"/>
                </a:cubicBezTo>
                <a:cubicBezTo>
                  <a:pt x="3327722" y="4108109"/>
                  <a:pt x="3208712" y="4141268"/>
                  <a:pt x="3061540" y="4141268"/>
                </a:cubicBezTo>
                <a:cubicBezTo>
                  <a:pt x="2914368" y="4141268"/>
                  <a:pt x="2795131" y="4108109"/>
                  <a:pt x="2703829" y="4041790"/>
                </a:cubicBezTo>
                <a:cubicBezTo>
                  <a:pt x="2612528" y="3975472"/>
                  <a:pt x="2545982" y="3886214"/>
                  <a:pt x="2504193" y="3774018"/>
                </a:cubicBezTo>
                <a:cubicBezTo>
                  <a:pt x="2462403" y="3661822"/>
                  <a:pt x="2441508" y="3537589"/>
                  <a:pt x="2441508" y="3401318"/>
                </a:cubicBezTo>
                <a:cubicBezTo>
                  <a:pt x="2441508" y="3264139"/>
                  <a:pt x="2462403" y="3139451"/>
                  <a:pt x="2504193" y="3027255"/>
                </a:cubicBezTo>
                <a:cubicBezTo>
                  <a:pt x="2545982" y="2915058"/>
                  <a:pt x="2612528" y="2825574"/>
                  <a:pt x="2703829" y="2758801"/>
                </a:cubicBezTo>
                <a:cubicBezTo>
                  <a:pt x="2795131" y="2692028"/>
                  <a:pt x="2914368" y="2658642"/>
                  <a:pt x="3061540" y="2658642"/>
                </a:cubicBezTo>
                <a:close/>
                <a:moveTo>
                  <a:pt x="6164825" y="2482853"/>
                </a:moveTo>
                <a:lnTo>
                  <a:pt x="5498461" y="4317057"/>
                </a:lnTo>
                <a:lnTo>
                  <a:pt x="5757375" y="4317057"/>
                </a:lnTo>
                <a:lnTo>
                  <a:pt x="6306547" y="2749944"/>
                </a:lnTo>
                <a:lnTo>
                  <a:pt x="6850267" y="4317057"/>
                </a:lnTo>
                <a:lnTo>
                  <a:pt x="7110544" y="4317057"/>
                </a:lnTo>
                <a:lnTo>
                  <a:pt x="6450994" y="2482853"/>
                </a:lnTo>
                <a:close/>
                <a:moveTo>
                  <a:pt x="4182774" y="2482853"/>
                </a:moveTo>
                <a:lnTo>
                  <a:pt x="4182774" y="2680445"/>
                </a:lnTo>
                <a:lnTo>
                  <a:pt x="4858677" y="3348172"/>
                </a:lnTo>
                <a:lnTo>
                  <a:pt x="4140530" y="4119465"/>
                </a:lnTo>
                <a:lnTo>
                  <a:pt x="4140530" y="4317057"/>
                </a:lnTo>
                <a:lnTo>
                  <a:pt x="5429651" y="4317057"/>
                </a:lnTo>
                <a:lnTo>
                  <a:pt x="5429651" y="4112651"/>
                </a:lnTo>
                <a:lnTo>
                  <a:pt x="4425336" y="4111288"/>
                </a:lnTo>
                <a:lnTo>
                  <a:pt x="5087612" y="3406769"/>
                </a:lnTo>
                <a:lnTo>
                  <a:pt x="5087612" y="3282762"/>
                </a:lnTo>
                <a:lnTo>
                  <a:pt x="4464854" y="2688622"/>
                </a:lnTo>
                <a:lnTo>
                  <a:pt x="5351977" y="2687259"/>
                </a:lnTo>
                <a:lnTo>
                  <a:pt x="5351977" y="2482853"/>
                </a:lnTo>
                <a:close/>
                <a:moveTo>
                  <a:pt x="8147890" y="2458324"/>
                </a:moveTo>
                <a:cubicBezTo>
                  <a:pt x="7956202" y="2458324"/>
                  <a:pt x="7795402" y="2498297"/>
                  <a:pt x="7665491" y="2578242"/>
                </a:cubicBezTo>
                <a:cubicBezTo>
                  <a:pt x="7535579" y="2658188"/>
                  <a:pt x="7437692" y="2769021"/>
                  <a:pt x="7371828" y="2910743"/>
                </a:cubicBezTo>
                <a:cubicBezTo>
                  <a:pt x="7305963" y="3052465"/>
                  <a:pt x="7273031" y="3215990"/>
                  <a:pt x="7273031" y="3401318"/>
                </a:cubicBezTo>
                <a:cubicBezTo>
                  <a:pt x="7273031" y="3586646"/>
                  <a:pt x="7305964" y="3749717"/>
                  <a:pt x="7371828" y="3890530"/>
                </a:cubicBezTo>
                <a:cubicBezTo>
                  <a:pt x="7437692" y="4031343"/>
                  <a:pt x="7535579" y="4141722"/>
                  <a:pt x="7665491" y="4221667"/>
                </a:cubicBezTo>
                <a:cubicBezTo>
                  <a:pt x="7795402" y="4301613"/>
                  <a:pt x="7956202" y="4341586"/>
                  <a:pt x="8147890" y="4341586"/>
                </a:cubicBezTo>
                <a:cubicBezTo>
                  <a:pt x="8339577" y="4341586"/>
                  <a:pt x="8499922" y="4301613"/>
                  <a:pt x="8628925" y="4221667"/>
                </a:cubicBezTo>
                <a:cubicBezTo>
                  <a:pt x="8757928" y="4141722"/>
                  <a:pt x="8855362" y="4031343"/>
                  <a:pt x="8921226" y="3890530"/>
                </a:cubicBezTo>
                <a:cubicBezTo>
                  <a:pt x="8987090" y="3749717"/>
                  <a:pt x="9020022" y="3586646"/>
                  <a:pt x="9020022" y="3401318"/>
                </a:cubicBezTo>
                <a:cubicBezTo>
                  <a:pt x="9020022" y="3215990"/>
                  <a:pt x="8987090" y="3052465"/>
                  <a:pt x="8921226" y="2910743"/>
                </a:cubicBezTo>
                <a:cubicBezTo>
                  <a:pt x="8855362" y="2769021"/>
                  <a:pt x="8757928" y="2658188"/>
                  <a:pt x="8628925" y="2578242"/>
                </a:cubicBezTo>
                <a:cubicBezTo>
                  <a:pt x="8499922" y="2498297"/>
                  <a:pt x="8339577" y="2458324"/>
                  <a:pt x="8147890" y="2458324"/>
                </a:cubicBezTo>
                <a:close/>
                <a:moveTo>
                  <a:pt x="3061540" y="2458324"/>
                </a:moveTo>
                <a:cubicBezTo>
                  <a:pt x="2869853" y="2458324"/>
                  <a:pt x="2709053" y="2498297"/>
                  <a:pt x="2579142" y="2578242"/>
                </a:cubicBezTo>
                <a:cubicBezTo>
                  <a:pt x="2449230" y="2658188"/>
                  <a:pt x="2351342" y="2769021"/>
                  <a:pt x="2285478" y="2910743"/>
                </a:cubicBezTo>
                <a:cubicBezTo>
                  <a:pt x="2219614" y="3052465"/>
                  <a:pt x="2186682" y="3215990"/>
                  <a:pt x="2186682" y="3401318"/>
                </a:cubicBezTo>
                <a:cubicBezTo>
                  <a:pt x="2186682" y="3586646"/>
                  <a:pt x="2219614" y="3749717"/>
                  <a:pt x="2285478" y="3890530"/>
                </a:cubicBezTo>
                <a:cubicBezTo>
                  <a:pt x="2351342" y="4031343"/>
                  <a:pt x="2449230" y="4141722"/>
                  <a:pt x="2579142" y="4221667"/>
                </a:cubicBezTo>
                <a:cubicBezTo>
                  <a:pt x="2709053" y="4301613"/>
                  <a:pt x="2869853" y="4341586"/>
                  <a:pt x="3061540" y="4341586"/>
                </a:cubicBezTo>
                <a:cubicBezTo>
                  <a:pt x="3253228" y="4341586"/>
                  <a:pt x="3413573" y="4301613"/>
                  <a:pt x="3542576" y="4221667"/>
                </a:cubicBezTo>
                <a:cubicBezTo>
                  <a:pt x="3671579" y="4141722"/>
                  <a:pt x="3769012" y="4031343"/>
                  <a:pt x="3834877" y="3890530"/>
                </a:cubicBezTo>
                <a:cubicBezTo>
                  <a:pt x="3900741" y="3749717"/>
                  <a:pt x="3933673" y="3586646"/>
                  <a:pt x="3933673" y="3401318"/>
                </a:cubicBezTo>
                <a:cubicBezTo>
                  <a:pt x="3933673" y="3215990"/>
                  <a:pt x="3900741" y="3052465"/>
                  <a:pt x="3834877" y="2910743"/>
                </a:cubicBezTo>
                <a:cubicBezTo>
                  <a:pt x="3769012" y="2769021"/>
                  <a:pt x="3671579" y="2658188"/>
                  <a:pt x="3542576" y="2578242"/>
                </a:cubicBezTo>
                <a:cubicBezTo>
                  <a:pt x="3413573" y="2498297"/>
                  <a:pt x="3253228" y="2458324"/>
                  <a:pt x="3061540" y="2458324"/>
                </a:cubicBezTo>
                <a:close/>
                <a:moveTo>
                  <a:pt x="0" y="0"/>
                </a:moveTo>
                <a:lnTo>
                  <a:pt x="12188952" y="0"/>
                </a:lnTo>
                <a:lnTo>
                  <a:pt x="12188952" y="6858000"/>
                </a:lnTo>
                <a:lnTo>
                  <a:pt x="0" y="6858000"/>
                </a:lnTo>
                <a:close/>
              </a:path>
            </a:pathLst>
          </a:cu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22000" dirty="0"/>
          </a:p>
        </p:txBody>
      </p:sp>
    </p:spTree>
    <p:extLst>
      <p:ext uri="{BB962C8B-B14F-4D97-AF65-F5344CB8AC3E}">
        <p14:creationId xmlns:p14="http://schemas.microsoft.com/office/powerpoint/2010/main" val="2080971861"/>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1F35FE-FBAC-D90A-5BDA-0A9298D5F72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AE15031-9CD7-F24B-56ED-77D3DAACE1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5B4A818-E2E1-2A38-A884-A4696D552ED2}"/>
              </a:ext>
            </a:extLst>
          </p:cNvPr>
          <p:cNvSpPr txBox="1"/>
          <p:nvPr/>
        </p:nvSpPr>
        <p:spPr>
          <a:xfrm>
            <a:off x="-47777400" y="-44500800"/>
            <a:ext cx="121310400" cy="80238599"/>
          </a:xfrm>
          <a:custGeom>
            <a:avLst/>
            <a:gdLst/>
            <a:ahLst/>
            <a:cxnLst/>
            <a:rect l="l" t="t" r="r" b="b"/>
            <a:pathLst>
              <a:path w="12188952" h="6858000">
                <a:moveTo>
                  <a:pt x="8147890" y="2658642"/>
                </a:moveTo>
                <a:cubicBezTo>
                  <a:pt x="8295062" y="2658642"/>
                  <a:pt x="8414072" y="2692028"/>
                  <a:pt x="8504919" y="2758801"/>
                </a:cubicBezTo>
                <a:cubicBezTo>
                  <a:pt x="8595766" y="2825574"/>
                  <a:pt x="8662312" y="2915058"/>
                  <a:pt x="8704556" y="3027255"/>
                </a:cubicBezTo>
                <a:cubicBezTo>
                  <a:pt x="8746800" y="3139451"/>
                  <a:pt x="8767922" y="3264139"/>
                  <a:pt x="8767922" y="3401318"/>
                </a:cubicBezTo>
                <a:cubicBezTo>
                  <a:pt x="8767922" y="3537589"/>
                  <a:pt x="8746800" y="3661822"/>
                  <a:pt x="8704556" y="3774018"/>
                </a:cubicBezTo>
                <a:cubicBezTo>
                  <a:pt x="8662312" y="3886214"/>
                  <a:pt x="8595766" y="3975472"/>
                  <a:pt x="8504919" y="4041790"/>
                </a:cubicBezTo>
                <a:cubicBezTo>
                  <a:pt x="8414072" y="4108109"/>
                  <a:pt x="8295062" y="4141268"/>
                  <a:pt x="8147890" y="4141268"/>
                </a:cubicBezTo>
                <a:cubicBezTo>
                  <a:pt x="8000717" y="4141268"/>
                  <a:pt x="7881480" y="4108109"/>
                  <a:pt x="7790179" y="4041790"/>
                </a:cubicBezTo>
                <a:cubicBezTo>
                  <a:pt x="7698878" y="3975472"/>
                  <a:pt x="7632332" y="3886214"/>
                  <a:pt x="7590542" y="3774018"/>
                </a:cubicBezTo>
                <a:cubicBezTo>
                  <a:pt x="7548752" y="3661822"/>
                  <a:pt x="7527858" y="3537589"/>
                  <a:pt x="7527858" y="3401318"/>
                </a:cubicBezTo>
                <a:cubicBezTo>
                  <a:pt x="7527858" y="3264139"/>
                  <a:pt x="7548752" y="3139451"/>
                  <a:pt x="7590542" y="3027255"/>
                </a:cubicBezTo>
                <a:cubicBezTo>
                  <a:pt x="7632332" y="2915058"/>
                  <a:pt x="7698878" y="2825574"/>
                  <a:pt x="7790179" y="2758801"/>
                </a:cubicBezTo>
                <a:cubicBezTo>
                  <a:pt x="7881480" y="2692028"/>
                  <a:pt x="8000717" y="2658642"/>
                  <a:pt x="8147890" y="2658642"/>
                </a:cubicBezTo>
                <a:close/>
                <a:moveTo>
                  <a:pt x="3061540" y="2658642"/>
                </a:moveTo>
                <a:cubicBezTo>
                  <a:pt x="3208712" y="2658642"/>
                  <a:pt x="3327722" y="2692028"/>
                  <a:pt x="3418570" y="2758801"/>
                </a:cubicBezTo>
                <a:cubicBezTo>
                  <a:pt x="3509417" y="2825574"/>
                  <a:pt x="3575962" y="2915058"/>
                  <a:pt x="3618206" y="3027255"/>
                </a:cubicBezTo>
                <a:cubicBezTo>
                  <a:pt x="3660450" y="3139451"/>
                  <a:pt x="3681572" y="3264139"/>
                  <a:pt x="3681572" y="3401318"/>
                </a:cubicBezTo>
                <a:cubicBezTo>
                  <a:pt x="3681572" y="3537589"/>
                  <a:pt x="3660450" y="3661822"/>
                  <a:pt x="3618206" y="3774018"/>
                </a:cubicBezTo>
                <a:cubicBezTo>
                  <a:pt x="3575962" y="3886214"/>
                  <a:pt x="3509417" y="3975472"/>
                  <a:pt x="3418570" y="4041790"/>
                </a:cubicBezTo>
                <a:cubicBezTo>
                  <a:pt x="3327722" y="4108109"/>
                  <a:pt x="3208712" y="4141268"/>
                  <a:pt x="3061540" y="4141268"/>
                </a:cubicBezTo>
                <a:cubicBezTo>
                  <a:pt x="2914368" y="4141268"/>
                  <a:pt x="2795131" y="4108109"/>
                  <a:pt x="2703829" y="4041790"/>
                </a:cubicBezTo>
                <a:cubicBezTo>
                  <a:pt x="2612528" y="3975472"/>
                  <a:pt x="2545982" y="3886214"/>
                  <a:pt x="2504193" y="3774018"/>
                </a:cubicBezTo>
                <a:cubicBezTo>
                  <a:pt x="2462403" y="3661822"/>
                  <a:pt x="2441508" y="3537589"/>
                  <a:pt x="2441508" y="3401318"/>
                </a:cubicBezTo>
                <a:cubicBezTo>
                  <a:pt x="2441508" y="3264139"/>
                  <a:pt x="2462403" y="3139451"/>
                  <a:pt x="2504193" y="3027255"/>
                </a:cubicBezTo>
                <a:cubicBezTo>
                  <a:pt x="2545982" y="2915058"/>
                  <a:pt x="2612528" y="2825574"/>
                  <a:pt x="2703829" y="2758801"/>
                </a:cubicBezTo>
                <a:cubicBezTo>
                  <a:pt x="2795131" y="2692028"/>
                  <a:pt x="2914368" y="2658642"/>
                  <a:pt x="3061540" y="2658642"/>
                </a:cubicBezTo>
                <a:close/>
                <a:moveTo>
                  <a:pt x="6164825" y="2482853"/>
                </a:moveTo>
                <a:lnTo>
                  <a:pt x="5498461" y="4317057"/>
                </a:lnTo>
                <a:lnTo>
                  <a:pt x="5757375" y="4317057"/>
                </a:lnTo>
                <a:lnTo>
                  <a:pt x="6306547" y="2749944"/>
                </a:lnTo>
                <a:lnTo>
                  <a:pt x="6850267" y="4317057"/>
                </a:lnTo>
                <a:lnTo>
                  <a:pt x="7110544" y="4317057"/>
                </a:lnTo>
                <a:lnTo>
                  <a:pt x="6450994" y="2482853"/>
                </a:lnTo>
                <a:close/>
                <a:moveTo>
                  <a:pt x="4182774" y="2482853"/>
                </a:moveTo>
                <a:lnTo>
                  <a:pt x="4182774" y="2680445"/>
                </a:lnTo>
                <a:lnTo>
                  <a:pt x="4858677" y="3348172"/>
                </a:lnTo>
                <a:lnTo>
                  <a:pt x="4140530" y="4119465"/>
                </a:lnTo>
                <a:lnTo>
                  <a:pt x="4140530" y="4317057"/>
                </a:lnTo>
                <a:lnTo>
                  <a:pt x="5429651" y="4317057"/>
                </a:lnTo>
                <a:lnTo>
                  <a:pt x="5429651" y="4112651"/>
                </a:lnTo>
                <a:lnTo>
                  <a:pt x="4425336" y="4111288"/>
                </a:lnTo>
                <a:lnTo>
                  <a:pt x="5087612" y="3406769"/>
                </a:lnTo>
                <a:lnTo>
                  <a:pt x="5087612" y="3282762"/>
                </a:lnTo>
                <a:lnTo>
                  <a:pt x="4464854" y="2688622"/>
                </a:lnTo>
                <a:lnTo>
                  <a:pt x="5351977" y="2687259"/>
                </a:lnTo>
                <a:lnTo>
                  <a:pt x="5351977" y="2482853"/>
                </a:lnTo>
                <a:close/>
                <a:moveTo>
                  <a:pt x="8147890" y="2458324"/>
                </a:moveTo>
                <a:cubicBezTo>
                  <a:pt x="7956202" y="2458324"/>
                  <a:pt x="7795402" y="2498297"/>
                  <a:pt x="7665491" y="2578242"/>
                </a:cubicBezTo>
                <a:cubicBezTo>
                  <a:pt x="7535579" y="2658188"/>
                  <a:pt x="7437692" y="2769021"/>
                  <a:pt x="7371828" y="2910743"/>
                </a:cubicBezTo>
                <a:cubicBezTo>
                  <a:pt x="7305963" y="3052465"/>
                  <a:pt x="7273031" y="3215990"/>
                  <a:pt x="7273031" y="3401318"/>
                </a:cubicBezTo>
                <a:cubicBezTo>
                  <a:pt x="7273031" y="3586646"/>
                  <a:pt x="7305964" y="3749717"/>
                  <a:pt x="7371828" y="3890530"/>
                </a:cubicBezTo>
                <a:cubicBezTo>
                  <a:pt x="7437692" y="4031343"/>
                  <a:pt x="7535579" y="4141722"/>
                  <a:pt x="7665491" y="4221667"/>
                </a:cubicBezTo>
                <a:cubicBezTo>
                  <a:pt x="7795402" y="4301613"/>
                  <a:pt x="7956202" y="4341586"/>
                  <a:pt x="8147890" y="4341586"/>
                </a:cubicBezTo>
                <a:cubicBezTo>
                  <a:pt x="8339577" y="4341586"/>
                  <a:pt x="8499922" y="4301613"/>
                  <a:pt x="8628925" y="4221667"/>
                </a:cubicBezTo>
                <a:cubicBezTo>
                  <a:pt x="8757928" y="4141722"/>
                  <a:pt x="8855362" y="4031343"/>
                  <a:pt x="8921226" y="3890530"/>
                </a:cubicBezTo>
                <a:cubicBezTo>
                  <a:pt x="8987090" y="3749717"/>
                  <a:pt x="9020022" y="3586646"/>
                  <a:pt x="9020022" y="3401318"/>
                </a:cubicBezTo>
                <a:cubicBezTo>
                  <a:pt x="9020022" y="3215990"/>
                  <a:pt x="8987090" y="3052465"/>
                  <a:pt x="8921226" y="2910743"/>
                </a:cubicBezTo>
                <a:cubicBezTo>
                  <a:pt x="8855362" y="2769021"/>
                  <a:pt x="8757928" y="2658188"/>
                  <a:pt x="8628925" y="2578242"/>
                </a:cubicBezTo>
                <a:cubicBezTo>
                  <a:pt x="8499922" y="2498297"/>
                  <a:pt x="8339577" y="2458324"/>
                  <a:pt x="8147890" y="2458324"/>
                </a:cubicBezTo>
                <a:close/>
                <a:moveTo>
                  <a:pt x="3061540" y="2458324"/>
                </a:moveTo>
                <a:cubicBezTo>
                  <a:pt x="2869853" y="2458324"/>
                  <a:pt x="2709053" y="2498297"/>
                  <a:pt x="2579142" y="2578242"/>
                </a:cubicBezTo>
                <a:cubicBezTo>
                  <a:pt x="2449230" y="2658188"/>
                  <a:pt x="2351342" y="2769021"/>
                  <a:pt x="2285478" y="2910743"/>
                </a:cubicBezTo>
                <a:cubicBezTo>
                  <a:pt x="2219614" y="3052465"/>
                  <a:pt x="2186682" y="3215990"/>
                  <a:pt x="2186682" y="3401318"/>
                </a:cubicBezTo>
                <a:cubicBezTo>
                  <a:pt x="2186682" y="3586646"/>
                  <a:pt x="2219614" y="3749717"/>
                  <a:pt x="2285478" y="3890530"/>
                </a:cubicBezTo>
                <a:cubicBezTo>
                  <a:pt x="2351342" y="4031343"/>
                  <a:pt x="2449230" y="4141722"/>
                  <a:pt x="2579142" y="4221667"/>
                </a:cubicBezTo>
                <a:cubicBezTo>
                  <a:pt x="2709053" y="4301613"/>
                  <a:pt x="2869853" y="4341586"/>
                  <a:pt x="3061540" y="4341586"/>
                </a:cubicBezTo>
                <a:cubicBezTo>
                  <a:pt x="3253228" y="4341586"/>
                  <a:pt x="3413573" y="4301613"/>
                  <a:pt x="3542576" y="4221667"/>
                </a:cubicBezTo>
                <a:cubicBezTo>
                  <a:pt x="3671579" y="4141722"/>
                  <a:pt x="3769012" y="4031343"/>
                  <a:pt x="3834877" y="3890530"/>
                </a:cubicBezTo>
                <a:cubicBezTo>
                  <a:pt x="3900741" y="3749717"/>
                  <a:pt x="3933673" y="3586646"/>
                  <a:pt x="3933673" y="3401318"/>
                </a:cubicBezTo>
                <a:cubicBezTo>
                  <a:pt x="3933673" y="3215990"/>
                  <a:pt x="3900741" y="3052465"/>
                  <a:pt x="3834877" y="2910743"/>
                </a:cubicBezTo>
                <a:cubicBezTo>
                  <a:pt x="3769012" y="2769021"/>
                  <a:pt x="3671579" y="2658188"/>
                  <a:pt x="3542576" y="2578242"/>
                </a:cubicBezTo>
                <a:cubicBezTo>
                  <a:pt x="3413573" y="2498297"/>
                  <a:pt x="3253228" y="2458324"/>
                  <a:pt x="3061540" y="2458324"/>
                </a:cubicBezTo>
                <a:close/>
                <a:moveTo>
                  <a:pt x="0" y="0"/>
                </a:moveTo>
                <a:lnTo>
                  <a:pt x="12188952" y="0"/>
                </a:lnTo>
                <a:lnTo>
                  <a:pt x="12188952" y="6858000"/>
                </a:lnTo>
                <a:lnTo>
                  <a:pt x="0" y="6858000"/>
                </a:lnTo>
                <a:close/>
              </a:path>
            </a:pathLst>
          </a:cu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22000" dirty="0"/>
          </a:p>
        </p:txBody>
      </p:sp>
      <p:pic>
        <p:nvPicPr>
          <p:cNvPr id="3" name="Εικόνα 2" descr="Εικόνα που περιέχει εξωτερικός χώρος/ύπαιθρος, ουρανός, νερό, λίμνη">
            <a:extLst>
              <a:ext uri="{FF2B5EF4-FFF2-40B4-BE49-F238E27FC236}">
                <a16:creationId xmlns:a16="http://schemas.microsoft.com/office/drawing/2014/main" id="{8833F715-D642-3115-6127-711DC1066F80}"/>
              </a:ext>
            </a:extLst>
          </p:cNvPr>
          <p:cNvPicPr>
            <a:picLocks noChangeAspect="1"/>
          </p:cNvPicPr>
          <p:nvPr/>
        </p:nvPicPr>
        <p:blipFill>
          <a:blip r:embed="rId2">
            <a:extLst>
              <a:ext uri="{28A0092B-C50C-407E-A947-70E740481C1C}">
                <a14:useLocalDpi xmlns:a14="http://schemas.microsoft.com/office/drawing/2010/main" val="0"/>
              </a:ext>
            </a:extLst>
          </a:blip>
          <a:srcRect l="8316" r="2780"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DCDC3E9-097A-8CF0-1F8F-F7D5DF9F2F98}"/>
              </a:ext>
            </a:extLst>
          </p:cNvPr>
          <p:cNvSpPr txBox="1"/>
          <p:nvPr/>
        </p:nvSpPr>
        <p:spPr>
          <a:xfrm>
            <a:off x="8075676" y="1333499"/>
            <a:ext cx="4113276" cy="5292000"/>
          </a:xfrm>
          <a:prstGeom prst="rect">
            <a:avLst/>
          </a:prstGeom>
          <a:solidFill>
            <a:schemeClr val="bg2"/>
          </a:solidFill>
        </p:spPr>
        <p:txBody>
          <a:bodyPr wrap="square" rtlCol="0">
            <a:spAutoFit/>
          </a:bodyPr>
          <a:lstStyle/>
          <a:p>
            <a:r>
              <a:rPr lang="el-GR"/>
              <a:t>Το Όσλο (νορβηγικά: Oslo‎‎) είναι η πρωτεύουσα και η μεγαλύτερη πόλη της Νορβηγίας. Αποτελεί τόσο περιφέρεια όσο και δήμο. Ιδρύθηκε το έτος 1040 ως Άνσλο, καθιερώθηκε ως κάουπστατ (kaupstad) ή εμπορικό κέντρο το 1048 από τον βασιλιά Χάραλντ Χαρνυράντα, αναβαθμίστηκε σε επισκοπή το 1070 και τελικά σε πρωτεύουσα επί του Χάακον Ε΄ της Νορβηγίας γύρω στο 1300. Η προσωπική ένωση με τη Δανία από το 1397 έως το 1523 και στη συνέχεια από το 1536 έως το 1814 μείωσε τη σημασία του</a:t>
            </a:r>
            <a:endParaRPr lang="el-GR" dirty="0"/>
          </a:p>
        </p:txBody>
      </p:sp>
      <p:sp>
        <p:nvSpPr>
          <p:cNvPr id="4" name="TextBox 3">
            <a:extLst>
              <a:ext uri="{FF2B5EF4-FFF2-40B4-BE49-F238E27FC236}">
                <a16:creationId xmlns:a16="http://schemas.microsoft.com/office/drawing/2014/main" id="{9FC7F6BA-7CBC-E9A8-AFF1-84C87F8D384F}"/>
              </a:ext>
            </a:extLst>
          </p:cNvPr>
          <p:cNvSpPr txBox="1"/>
          <p:nvPr/>
        </p:nvSpPr>
        <p:spPr>
          <a:xfrm>
            <a:off x="152046" y="576817"/>
            <a:ext cx="4113276" cy="5004000"/>
          </a:xfrm>
          <a:prstGeom prst="rect">
            <a:avLst/>
          </a:prstGeom>
          <a:solidFill>
            <a:schemeClr val="bg2"/>
          </a:solidFill>
        </p:spPr>
        <p:txBody>
          <a:bodyPr wrap="square" rtlCol="0">
            <a:spAutoFit/>
          </a:bodyPr>
          <a:lstStyle/>
          <a:p>
            <a:r>
              <a:rPr lang="el-GR" dirty="0"/>
              <a:t>Αφού καταστράφηκε από μια πυρκαγιά το 1624, επί της βασιλείας του Χριστιανού Δ΄, μια νέα πόλη χτίστηκε πλησιέστερα στο φρούριο </a:t>
            </a:r>
            <a:r>
              <a:rPr lang="el-GR" dirty="0" err="1"/>
              <a:t>Άκερσους</a:t>
            </a:r>
            <a:r>
              <a:rPr lang="el-GR" dirty="0"/>
              <a:t> και ονομάστηκε Χριστιανία προς τιμήν του βασιλιά. Καθιερώθηκε ως δήμος (</a:t>
            </a:r>
            <a:r>
              <a:rPr lang="el-GR" dirty="0" err="1"/>
              <a:t>formannskapsdistrikt</a:t>
            </a:r>
            <a:r>
              <a:rPr lang="el-GR" dirty="0"/>
              <a:t>) την 1η Ιανουαρίου 1838. Η πόλη λειτουργούσε ως επίσημη συμπρωτεύουσα μεταξύ 1814-1905 της Ένωσης μεταξύ Σουηδίας και Νορβηγίας. Το 1925, όταν η πόλη ενσωμάτωσε το χωριό που διατηρούσε το παλιό του όνομα, μετονομάστηκε σε </a:t>
            </a:r>
            <a:r>
              <a:rPr lang="el-GR" dirty="0" err="1"/>
              <a:t>Όσλο</a:t>
            </a:r>
            <a:r>
              <a:rPr lang="el-GR" dirty="0"/>
              <a:t>.</a:t>
            </a:r>
          </a:p>
        </p:txBody>
      </p:sp>
    </p:spTree>
    <p:extLst>
      <p:ext uri="{BB962C8B-B14F-4D97-AF65-F5344CB8AC3E}">
        <p14:creationId xmlns:p14="http://schemas.microsoft.com/office/powerpoint/2010/main" val="22492112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τίριο, ουρανός, εξωτερικός χώρος/ύπαιθρος, δέντρο&#10;&#10;Περιγραφή που δημιουργήθηκε αυτόματα">
            <a:extLst>
              <a:ext uri="{FF2B5EF4-FFF2-40B4-BE49-F238E27FC236}">
                <a16:creationId xmlns:a16="http://schemas.microsoft.com/office/drawing/2014/main" id="{BCD184A1-F56A-70AC-58B0-0F7CBAA6D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3"/>
            <a:ext cx="12192000" cy="6854614"/>
          </a:xfrm>
          <a:prstGeom prst="rect">
            <a:avLst/>
          </a:prstGeom>
        </p:spPr>
      </p:pic>
      <p:sp>
        <p:nvSpPr>
          <p:cNvPr id="6" name="TextBox 5">
            <a:extLst>
              <a:ext uri="{FF2B5EF4-FFF2-40B4-BE49-F238E27FC236}">
                <a16:creationId xmlns:a16="http://schemas.microsoft.com/office/drawing/2014/main" id="{B9EBFFEB-72F9-1C16-BA39-CF80435676BB}"/>
              </a:ext>
            </a:extLst>
          </p:cNvPr>
          <p:cNvSpPr txBox="1"/>
          <p:nvPr/>
        </p:nvSpPr>
        <p:spPr>
          <a:xfrm>
            <a:off x="-1" y="-1"/>
            <a:ext cx="12192000" cy="6854614"/>
          </a:xfrm>
          <a:custGeom>
            <a:avLst/>
            <a:gdLst/>
            <a:ahLst/>
            <a:cxnLst/>
            <a:rect l="l" t="t" r="r" b="b"/>
            <a:pathLst>
              <a:path w="12192000" h="6854614">
                <a:moveTo>
                  <a:pt x="2904576" y="2669840"/>
                </a:moveTo>
                <a:lnTo>
                  <a:pt x="3267177" y="2669840"/>
                </a:lnTo>
                <a:cubicBezTo>
                  <a:pt x="3367347" y="2669840"/>
                  <a:pt x="3448891" y="2696746"/>
                  <a:pt x="3511808" y="2750556"/>
                </a:cubicBezTo>
                <a:cubicBezTo>
                  <a:pt x="3574726" y="2804367"/>
                  <a:pt x="3606184" y="2887566"/>
                  <a:pt x="3606184" y="3000155"/>
                </a:cubicBezTo>
                <a:cubicBezTo>
                  <a:pt x="3606184" y="3105293"/>
                  <a:pt x="3574933" y="3183732"/>
                  <a:pt x="3512429" y="3235473"/>
                </a:cubicBezTo>
                <a:cubicBezTo>
                  <a:pt x="3449926" y="3287214"/>
                  <a:pt x="3368175" y="3313085"/>
                  <a:pt x="3267177" y="3313085"/>
                </a:cubicBezTo>
                <a:lnTo>
                  <a:pt x="2904576" y="3313085"/>
                </a:lnTo>
                <a:close/>
                <a:moveTo>
                  <a:pt x="8024579" y="2486056"/>
                </a:moveTo>
                <a:lnTo>
                  <a:pt x="8024579" y="4157498"/>
                </a:lnTo>
                <a:lnTo>
                  <a:pt x="8248100" y="4157498"/>
                </a:lnTo>
                <a:lnTo>
                  <a:pt x="8248100" y="3381383"/>
                </a:lnTo>
                <a:lnTo>
                  <a:pt x="9162054" y="3381383"/>
                </a:lnTo>
                <a:lnTo>
                  <a:pt x="9162054" y="4157498"/>
                </a:lnTo>
                <a:lnTo>
                  <a:pt x="9383092" y="4157498"/>
                </a:lnTo>
                <a:lnTo>
                  <a:pt x="9383092" y="2486056"/>
                </a:lnTo>
                <a:lnTo>
                  <a:pt x="9162054" y="2486056"/>
                </a:lnTo>
                <a:lnTo>
                  <a:pt x="9162054" y="3187664"/>
                </a:lnTo>
                <a:lnTo>
                  <a:pt x="8248100" y="3187664"/>
                </a:lnTo>
                <a:lnTo>
                  <a:pt x="8248100" y="2486056"/>
                </a:lnTo>
                <a:close/>
                <a:moveTo>
                  <a:pt x="6014805" y="2486056"/>
                </a:moveTo>
                <a:lnTo>
                  <a:pt x="6014805" y="4157498"/>
                </a:lnTo>
                <a:lnTo>
                  <a:pt x="6229633" y="4157498"/>
                </a:lnTo>
                <a:lnTo>
                  <a:pt x="6229633" y="2800586"/>
                </a:lnTo>
                <a:lnTo>
                  <a:pt x="6728831" y="3632223"/>
                </a:lnTo>
                <a:lnTo>
                  <a:pt x="6875361" y="3632223"/>
                </a:lnTo>
                <a:lnTo>
                  <a:pt x="7365866" y="2802551"/>
                </a:lnTo>
                <a:lnTo>
                  <a:pt x="7365866" y="4157498"/>
                </a:lnTo>
                <a:lnTo>
                  <a:pt x="7585662" y="4157498"/>
                </a:lnTo>
                <a:lnTo>
                  <a:pt x="7585662" y="2486056"/>
                </a:lnTo>
                <a:lnTo>
                  <a:pt x="7347239" y="2486056"/>
                </a:lnTo>
                <a:lnTo>
                  <a:pt x="6808496" y="3395043"/>
                </a:lnTo>
                <a:lnTo>
                  <a:pt x="6259436" y="2486056"/>
                </a:lnTo>
                <a:close/>
                <a:moveTo>
                  <a:pt x="2681054" y="2486056"/>
                </a:moveTo>
                <a:lnTo>
                  <a:pt x="2681054" y="4157498"/>
                </a:lnTo>
                <a:lnTo>
                  <a:pt x="2904576" y="4157498"/>
                </a:lnTo>
                <a:lnTo>
                  <a:pt x="2904576" y="3498111"/>
                </a:lnTo>
                <a:lnTo>
                  <a:pt x="3284562" y="3498111"/>
                </a:lnTo>
                <a:cubicBezTo>
                  <a:pt x="3388044" y="3498111"/>
                  <a:pt x="3481178" y="3479070"/>
                  <a:pt x="3563963" y="3440988"/>
                </a:cubicBezTo>
                <a:cubicBezTo>
                  <a:pt x="3646749" y="3402907"/>
                  <a:pt x="3712150" y="3347027"/>
                  <a:pt x="3760165" y="3273348"/>
                </a:cubicBezTo>
                <a:cubicBezTo>
                  <a:pt x="3808181" y="3199668"/>
                  <a:pt x="3832189" y="3108604"/>
                  <a:pt x="3832189" y="3000155"/>
                </a:cubicBezTo>
                <a:cubicBezTo>
                  <a:pt x="3832189" y="2889222"/>
                  <a:pt x="3808181" y="2795468"/>
                  <a:pt x="3760165" y="2718891"/>
                </a:cubicBezTo>
                <a:cubicBezTo>
                  <a:pt x="3712150" y="2642314"/>
                  <a:pt x="3646749" y="2584364"/>
                  <a:pt x="3563963" y="2545041"/>
                </a:cubicBezTo>
                <a:cubicBezTo>
                  <a:pt x="3481178" y="2505718"/>
                  <a:pt x="3388044" y="2486056"/>
                  <a:pt x="3284562" y="2486056"/>
                </a:cubicBezTo>
                <a:close/>
                <a:moveTo>
                  <a:pt x="4863173" y="2463704"/>
                </a:moveTo>
                <a:cubicBezTo>
                  <a:pt x="4693462" y="2463704"/>
                  <a:pt x="4551484" y="2497232"/>
                  <a:pt x="4437240" y="2564288"/>
                </a:cubicBezTo>
                <a:cubicBezTo>
                  <a:pt x="4322996" y="2631345"/>
                  <a:pt x="4236900" y="2724272"/>
                  <a:pt x="4178949" y="2843069"/>
                </a:cubicBezTo>
                <a:cubicBezTo>
                  <a:pt x="4120999" y="2961867"/>
                  <a:pt x="4092024" y="3098670"/>
                  <a:pt x="4092024" y="3253479"/>
                </a:cubicBezTo>
                <a:cubicBezTo>
                  <a:pt x="4092024" y="3470377"/>
                  <a:pt x="4144593" y="3649194"/>
                  <a:pt x="4249731" y="3789930"/>
                </a:cubicBezTo>
                <a:cubicBezTo>
                  <a:pt x="4302300" y="3860298"/>
                  <a:pt x="4367493" y="3919282"/>
                  <a:pt x="4445312" y="3966884"/>
                </a:cubicBezTo>
                <a:lnTo>
                  <a:pt x="4453175" y="3971230"/>
                </a:lnTo>
                <a:lnTo>
                  <a:pt x="4056013" y="3971230"/>
                </a:lnTo>
                <a:lnTo>
                  <a:pt x="4056013" y="4157498"/>
                </a:lnTo>
                <a:lnTo>
                  <a:pt x="4716642" y="4157498"/>
                </a:lnTo>
                <a:lnTo>
                  <a:pt x="4716642" y="4075540"/>
                </a:lnTo>
                <a:lnTo>
                  <a:pt x="4716642" y="3971230"/>
                </a:lnTo>
                <a:lnTo>
                  <a:pt x="4716642" y="3951362"/>
                </a:lnTo>
                <a:cubicBezTo>
                  <a:pt x="4576735" y="3890928"/>
                  <a:pt x="4476150" y="3802555"/>
                  <a:pt x="4414888" y="3686241"/>
                </a:cubicBezTo>
                <a:cubicBezTo>
                  <a:pt x="4353627" y="3569927"/>
                  <a:pt x="4322996" y="3429812"/>
                  <a:pt x="4322996" y="3265897"/>
                </a:cubicBezTo>
                <a:cubicBezTo>
                  <a:pt x="4322996" y="3150825"/>
                  <a:pt x="4341416" y="3046515"/>
                  <a:pt x="4378256" y="2952967"/>
                </a:cubicBezTo>
                <a:cubicBezTo>
                  <a:pt x="4415095" y="2859419"/>
                  <a:pt x="4473045" y="2784912"/>
                  <a:pt x="4552105" y="2729446"/>
                </a:cubicBezTo>
                <a:cubicBezTo>
                  <a:pt x="4631166" y="2673979"/>
                  <a:pt x="4734855" y="2646246"/>
                  <a:pt x="4863173" y="2646246"/>
                </a:cubicBezTo>
                <a:cubicBezTo>
                  <a:pt x="4991490" y="2646246"/>
                  <a:pt x="5095179" y="2673979"/>
                  <a:pt x="5174239" y="2729446"/>
                </a:cubicBezTo>
                <a:cubicBezTo>
                  <a:pt x="5253300" y="2784912"/>
                  <a:pt x="5311249" y="2859419"/>
                  <a:pt x="5348090" y="2952967"/>
                </a:cubicBezTo>
                <a:cubicBezTo>
                  <a:pt x="5384929" y="3046515"/>
                  <a:pt x="5403349" y="3150825"/>
                  <a:pt x="5403349" y="3265897"/>
                </a:cubicBezTo>
                <a:cubicBezTo>
                  <a:pt x="5403349" y="3432296"/>
                  <a:pt x="5372097" y="3573239"/>
                  <a:pt x="5309594" y="3688725"/>
                </a:cubicBezTo>
                <a:cubicBezTo>
                  <a:pt x="5247091" y="3804210"/>
                  <a:pt x="5145885" y="3891756"/>
                  <a:pt x="5005977" y="3951362"/>
                </a:cubicBezTo>
                <a:lnTo>
                  <a:pt x="5005977" y="3971230"/>
                </a:lnTo>
                <a:lnTo>
                  <a:pt x="5005977" y="4075540"/>
                </a:lnTo>
                <a:lnTo>
                  <a:pt x="5005977" y="4157498"/>
                </a:lnTo>
                <a:lnTo>
                  <a:pt x="5669091" y="4157498"/>
                </a:lnTo>
                <a:lnTo>
                  <a:pt x="5669091" y="3971230"/>
                </a:lnTo>
                <a:lnTo>
                  <a:pt x="5274111" y="3971230"/>
                </a:lnTo>
                <a:lnTo>
                  <a:pt x="5278394" y="3968902"/>
                </a:lnTo>
                <a:cubicBezTo>
                  <a:pt x="5356523" y="3921818"/>
                  <a:pt x="5421975" y="3863195"/>
                  <a:pt x="5474751" y="3793034"/>
                </a:cubicBezTo>
                <a:cubicBezTo>
                  <a:pt x="5580303" y="3652713"/>
                  <a:pt x="5633079" y="3472861"/>
                  <a:pt x="5633079" y="3253479"/>
                </a:cubicBezTo>
                <a:cubicBezTo>
                  <a:pt x="5633079" y="3098670"/>
                  <a:pt x="5604104" y="2961867"/>
                  <a:pt x="5546154" y="2843069"/>
                </a:cubicBezTo>
                <a:cubicBezTo>
                  <a:pt x="5488204" y="2724272"/>
                  <a:pt x="5402314" y="2631345"/>
                  <a:pt x="5288484" y="2564288"/>
                </a:cubicBezTo>
                <a:cubicBezTo>
                  <a:pt x="5174654" y="2497232"/>
                  <a:pt x="5032883" y="2463704"/>
                  <a:pt x="4863173" y="2463704"/>
                </a:cubicBezTo>
                <a:close/>
                <a:moveTo>
                  <a:pt x="0" y="0"/>
                </a:moveTo>
                <a:lnTo>
                  <a:pt x="12192000" y="0"/>
                </a:lnTo>
                <a:lnTo>
                  <a:pt x="12192000" y="6854614"/>
                </a:lnTo>
                <a:lnTo>
                  <a:pt x="0" y="6854614"/>
                </a:lnTo>
                <a:close/>
              </a:path>
            </a:pathLst>
          </a:custGeom>
          <a:gradFill flip="none" rotWithShape="1">
            <a:gsLst>
              <a:gs pos="0">
                <a:schemeClr val="accent6">
                  <a:lumMod val="75000"/>
                </a:schemeClr>
              </a:gs>
              <a:gs pos="63000">
                <a:schemeClr val="bg1"/>
              </a:gs>
              <a:gs pos="37000">
                <a:schemeClr val="bg1"/>
              </a:gs>
              <a:gs pos="100000">
                <a:srgbClr val="FF0000"/>
              </a:gs>
            </a:gsLst>
            <a:lin ang="0" scaled="1"/>
            <a:tileRect/>
          </a:gradFill>
          <a:ln>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20000" dirty="0"/>
          </a:p>
        </p:txBody>
      </p:sp>
    </p:spTree>
    <p:extLst>
      <p:ext uri="{BB962C8B-B14F-4D97-AF65-F5344CB8AC3E}">
        <p14:creationId xmlns:p14="http://schemas.microsoft.com/office/powerpoint/2010/main" val="1748127618"/>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2774B-89AD-8CCF-6BEA-5C1F1277CFF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E491EF2-A57D-71C1-8F3F-32244DE50167}"/>
              </a:ext>
            </a:extLst>
          </p:cNvPr>
          <p:cNvSpPr txBox="1"/>
          <p:nvPr/>
        </p:nvSpPr>
        <p:spPr>
          <a:xfrm>
            <a:off x="-30784800" y="-29870400"/>
            <a:ext cx="113080799" cy="66598800"/>
          </a:xfrm>
          <a:custGeom>
            <a:avLst/>
            <a:gdLst/>
            <a:ahLst/>
            <a:cxnLst/>
            <a:rect l="l" t="t" r="r" b="b"/>
            <a:pathLst>
              <a:path w="12192000" h="6854614">
                <a:moveTo>
                  <a:pt x="2904576" y="2669840"/>
                </a:moveTo>
                <a:lnTo>
                  <a:pt x="3267177" y="2669840"/>
                </a:lnTo>
                <a:cubicBezTo>
                  <a:pt x="3367347" y="2669840"/>
                  <a:pt x="3448891" y="2696746"/>
                  <a:pt x="3511808" y="2750556"/>
                </a:cubicBezTo>
                <a:cubicBezTo>
                  <a:pt x="3574726" y="2804367"/>
                  <a:pt x="3606184" y="2887566"/>
                  <a:pt x="3606184" y="3000155"/>
                </a:cubicBezTo>
                <a:cubicBezTo>
                  <a:pt x="3606184" y="3105293"/>
                  <a:pt x="3574933" y="3183732"/>
                  <a:pt x="3512429" y="3235473"/>
                </a:cubicBezTo>
                <a:cubicBezTo>
                  <a:pt x="3449926" y="3287214"/>
                  <a:pt x="3368175" y="3313085"/>
                  <a:pt x="3267177" y="3313085"/>
                </a:cubicBezTo>
                <a:lnTo>
                  <a:pt x="2904576" y="3313085"/>
                </a:lnTo>
                <a:close/>
                <a:moveTo>
                  <a:pt x="8024579" y="2486056"/>
                </a:moveTo>
                <a:lnTo>
                  <a:pt x="8024579" y="4157498"/>
                </a:lnTo>
                <a:lnTo>
                  <a:pt x="8248100" y="4157498"/>
                </a:lnTo>
                <a:lnTo>
                  <a:pt x="8248100" y="3381383"/>
                </a:lnTo>
                <a:lnTo>
                  <a:pt x="9162054" y="3381383"/>
                </a:lnTo>
                <a:lnTo>
                  <a:pt x="9162054" y="4157498"/>
                </a:lnTo>
                <a:lnTo>
                  <a:pt x="9383092" y="4157498"/>
                </a:lnTo>
                <a:lnTo>
                  <a:pt x="9383092" y="2486056"/>
                </a:lnTo>
                <a:lnTo>
                  <a:pt x="9162054" y="2486056"/>
                </a:lnTo>
                <a:lnTo>
                  <a:pt x="9162054" y="3187664"/>
                </a:lnTo>
                <a:lnTo>
                  <a:pt x="8248100" y="3187664"/>
                </a:lnTo>
                <a:lnTo>
                  <a:pt x="8248100" y="2486056"/>
                </a:lnTo>
                <a:close/>
                <a:moveTo>
                  <a:pt x="6014805" y="2486056"/>
                </a:moveTo>
                <a:lnTo>
                  <a:pt x="6014805" y="4157498"/>
                </a:lnTo>
                <a:lnTo>
                  <a:pt x="6229633" y="4157498"/>
                </a:lnTo>
                <a:lnTo>
                  <a:pt x="6229633" y="2800586"/>
                </a:lnTo>
                <a:lnTo>
                  <a:pt x="6728831" y="3632223"/>
                </a:lnTo>
                <a:lnTo>
                  <a:pt x="6875361" y="3632223"/>
                </a:lnTo>
                <a:lnTo>
                  <a:pt x="7365866" y="2802551"/>
                </a:lnTo>
                <a:lnTo>
                  <a:pt x="7365866" y="4157498"/>
                </a:lnTo>
                <a:lnTo>
                  <a:pt x="7585662" y="4157498"/>
                </a:lnTo>
                <a:lnTo>
                  <a:pt x="7585662" y="2486056"/>
                </a:lnTo>
                <a:lnTo>
                  <a:pt x="7347239" y="2486056"/>
                </a:lnTo>
                <a:lnTo>
                  <a:pt x="6808496" y="3395043"/>
                </a:lnTo>
                <a:lnTo>
                  <a:pt x="6259436" y="2486056"/>
                </a:lnTo>
                <a:close/>
                <a:moveTo>
                  <a:pt x="2681054" y="2486056"/>
                </a:moveTo>
                <a:lnTo>
                  <a:pt x="2681054" y="4157498"/>
                </a:lnTo>
                <a:lnTo>
                  <a:pt x="2904576" y="4157498"/>
                </a:lnTo>
                <a:lnTo>
                  <a:pt x="2904576" y="3498111"/>
                </a:lnTo>
                <a:lnTo>
                  <a:pt x="3284562" y="3498111"/>
                </a:lnTo>
                <a:cubicBezTo>
                  <a:pt x="3388044" y="3498111"/>
                  <a:pt x="3481178" y="3479070"/>
                  <a:pt x="3563963" y="3440988"/>
                </a:cubicBezTo>
                <a:cubicBezTo>
                  <a:pt x="3646749" y="3402907"/>
                  <a:pt x="3712150" y="3347027"/>
                  <a:pt x="3760165" y="3273348"/>
                </a:cubicBezTo>
                <a:cubicBezTo>
                  <a:pt x="3808181" y="3199668"/>
                  <a:pt x="3832189" y="3108604"/>
                  <a:pt x="3832189" y="3000155"/>
                </a:cubicBezTo>
                <a:cubicBezTo>
                  <a:pt x="3832189" y="2889222"/>
                  <a:pt x="3808181" y="2795468"/>
                  <a:pt x="3760165" y="2718891"/>
                </a:cubicBezTo>
                <a:cubicBezTo>
                  <a:pt x="3712150" y="2642314"/>
                  <a:pt x="3646749" y="2584364"/>
                  <a:pt x="3563963" y="2545041"/>
                </a:cubicBezTo>
                <a:cubicBezTo>
                  <a:pt x="3481178" y="2505718"/>
                  <a:pt x="3388044" y="2486056"/>
                  <a:pt x="3284562" y="2486056"/>
                </a:cubicBezTo>
                <a:close/>
                <a:moveTo>
                  <a:pt x="4863173" y="2463704"/>
                </a:moveTo>
                <a:cubicBezTo>
                  <a:pt x="4693462" y="2463704"/>
                  <a:pt x="4551484" y="2497232"/>
                  <a:pt x="4437240" y="2564288"/>
                </a:cubicBezTo>
                <a:cubicBezTo>
                  <a:pt x="4322996" y="2631345"/>
                  <a:pt x="4236900" y="2724272"/>
                  <a:pt x="4178949" y="2843069"/>
                </a:cubicBezTo>
                <a:cubicBezTo>
                  <a:pt x="4120999" y="2961867"/>
                  <a:pt x="4092024" y="3098670"/>
                  <a:pt x="4092024" y="3253479"/>
                </a:cubicBezTo>
                <a:cubicBezTo>
                  <a:pt x="4092024" y="3470377"/>
                  <a:pt x="4144593" y="3649194"/>
                  <a:pt x="4249731" y="3789930"/>
                </a:cubicBezTo>
                <a:cubicBezTo>
                  <a:pt x="4302300" y="3860298"/>
                  <a:pt x="4367493" y="3919282"/>
                  <a:pt x="4445312" y="3966884"/>
                </a:cubicBezTo>
                <a:lnTo>
                  <a:pt x="4453175" y="3971230"/>
                </a:lnTo>
                <a:lnTo>
                  <a:pt x="4056013" y="3971230"/>
                </a:lnTo>
                <a:lnTo>
                  <a:pt x="4056013" y="4157498"/>
                </a:lnTo>
                <a:lnTo>
                  <a:pt x="4716642" y="4157498"/>
                </a:lnTo>
                <a:lnTo>
                  <a:pt x="4716642" y="4075540"/>
                </a:lnTo>
                <a:lnTo>
                  <a:pt x="4716642" y="3971230"/>
                </a:lnTo>
                <a:lnTo>
                  <a:pt x="4716642" y="3951362"/>
                </a:lnTo>
                <a:cubicBezTo>
                  <a:pt x="4576735" y="3890928"/>
                  <a:pt x="4476150" y="3802555"/>
                  <a:pt x="4414888" y="3686241"/>
                </a:cubicBezTo>
                <a:cubicBezTo>
                  <a:pt x="4353627" y="3569927"/>
                  <a:pt x="4322996" y="3429812"/>
                  <a:pt x="4322996" y="3265897"/>
                </a:cubicBezTo>
                <a:cubicBezTo>
                  <a:pt x="4322996" y="3150825"/>
                  <a:pt x="4341416" y="3046515"/>
                  <a:pt x="4378256" y="2952967"/>
                </a:cubicBezTo>
                <a:cubicBezTo>
                  <a:pt x="4415095" y="2859419"/>
                  <a:pt x="4473045" y="2784912"/>
                  <a:pt x="4552105" y="2729446"/>
                </a:cubicBezTo>
                <a:cubicBezTo>
                  <a:pt x="4631166" y="2673979"/>
                  <a:pt x="4734855" y="2646246"/>
                  <a:pt x="4863173" y="2646246"/>
                </a:cubicBezTo>
                <a:cubicBezTo>
                  <a:pt x="4991490" y="2646246"/>
                  <a:pt x="5095179" y="2673979"/>
                  <a:pt x="5174239" y="2729446"/>
                </a:cubicBezTo>
                <a:cubicBezTo>
                  <a:pt x="5253300" y="2784912"/>
                  <a:pt x="5311249" y="2859419"/>
                  <a:pt x="5348090" y="2952967"/>
                </a:cubicBezTo>
                <a:cubicBezTo>
                  <a:pt x="5384929" y="3046515"/>
                  <a:pt x="5403349" y="3150825"/>
                  <a:pt x="5403349" y="3265897"/>
                </a:cubicBezTo>
                <a:cubicBezTo>
                  <a:pt x="5403349" y="3432296"/>
                  <a:pt x="5372097" y="3573239"/>
                  <a:pt x="5309594" y="3688725"/>
                </a:cubicBezTo>
                <a:cubicBezTo>
                  <a:pt x="5247091" y="3804210"/>
                  <a:pt x="5145885" y="3891756"/>
                  <a:pt x="5005977" y="3951362"/>
                </a:cubicBezTo>
                <a:lnTo>
                  <a:pt x="5005977" y="3971230"/>
                </a:lnTo>
                <a:lnTo>
                  <a:pt x="5005977" y="4075540"/>
                </a:lnTo>
                <a:lnTo>
                  <a:pt x="5005977" y="4157498"/>
                </a:lnTo>
                <a:lnTo>
                  <a:pt x="5669091" y="4157498"/>
                </a:lnTo>
                <a:lnTo>
                  <a:pt x="5669091" y="3971230"/>
                </a:lnTo>
                <a:lnTo>
                  <a:pt x="5274111" y="3971230"/>
                </a:lnTo>
                <a:lnTo>
                  <a:pt x="5278394" y="3968902"/>
                </a:lnTo>
                <a:cubicBezTo>
                  <a:pt x="5356523" y="3921818"/>
                  <a:pt x="5421975" y="3863195"/>
                  <a:pt x="5474751" y="3793034"/>
                </a:cubicBezTo>
                <a:cubicBezTo>
                  <a:pt x="5580303" y="3652713"/>
                  <a:pt x="5633079" y="3472861"/>
                  <a:pt x="5633079" y="3253479"/>
                </a:cubicBezTo>
                <a:cubicBezTo>
                  <a:pt x="5633079" y="3098670"/>
                  <a:pt x="5604104" y="2961867"/>
                  <a:pt x="5546154" y="2843069"/>
                </a:cubicBezTo>
                <a:cubicBezTo>
                  <a:pt x="5488204" y="2724272"/>
                  <a:pt x="5402314" y="2631345"/>
                  <a:pt x="5288484" y="2564288"/>
                </a:cubicBezTo>
                <a:cubicBezTo>
                  <a:pt x="5174654" y="2497232"/>
                  <a:pt x="5032883" y="2463704"/>
                  <a:pt x="4863173" y="2463704"/>
                </a:cubicBezTo>
                <a:close/>
                <a:moveTo>
                  <a:pt x="0" y="0"/>
                </a:moveTo>
                <a:lnTo>
                  <a:pt x="12192000" y="0"/>
                </a:lnTo>
                <a:lnTo>
                  <a:pt x="12192000" y="6854614"/>
                </a:lnTo>
                <a:lnTo>
                  <a:pt x="0" y="6854614"/>
                </a:lnTo>
                <a:close/>
              </a:path>
            </a:pathLst>
          </a:custGeom>
          <a:gradFill flip="none" rotWithShape="1">
            <a:gsLst>
              <a:gs pos="0">
                <a:schemeClr val="accent6">
                  <a:lumMod val="75000"/>
                </a:schemeClr>
              </a:gs>
              <a:gs pos="63000">
                <a:schemeClr val="bg1"/>
              </a:gs>
              <a:gs pos="37000">
                <a:schemeClr val="bg1"/>
              </a:gs>
              <a:gs pos="100000">
                <a:srgbClr val="FF0000"/>
              </a:gs>
            </a:gsLst>
            <a:lin ang="0" scaled="1"/>
            <a:tileRect/>
          </a:gradFill>
          <a:ln>
            <a:solidFill>
              <a:schemeClr val="accent6">
                <a:lumMod val="60000"/>
                <a:lumOff val="40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20000" dirty="0"/>
          </a:p>
        </p:txBody>
      </p:sp>
      <p:pic>
        <p:nvPicPr>
          <p:cNvPr id="3" name="Εικόνα 2" descr="Εικόνα που περιέχει κτίριο, ουρανός, εξωτερικός χώρος/ύπαιθρος, δέντρο&#10;&#10;Περιγραφή που δημιουργήθηκε αυτόματα">
            <a:extLst>
              <a:ext uri="{FF2B5EF4-FFF2-40B4-BE49-F238E27FC236}">
                <a16:creationId xmlns:a16="http://schemas.microsoft.com/office/drawing/2014/main" id="{0B98D01A-A409-E614-5123-3BE5E9C8F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86"/>
            <a:ext cx="14325600" cy="6854614"/>
          </a:xfrm>
          <a:prstGeom prst="rect">
            <a:avLst/>
          </a:prstGeom>
        </p:spPr>
      </p:pic>
      <p:sp>
        <p:nvSpPr>
          <p:cNvPr id="2" name="TextBox 1">
            <a:extLst>
              <a:ext uri="{FF2B5EF4-FFF2-40B4-BE49-F238E27FC236}">
                <a16:creationId xmlns:a16="http://schemas.microsoft.com/office/drawing/2014/main" id="{2114CE08-25BC-EEF4-68D0-B26978A5A0D8}"/>
              </a:ext>
            </a:extLst>
          </p:cNvPr>
          <p:cNvSpPr txBox="1"/>
          <p:nvPr/>
        </p:nvSpPr>
        <p:spPr>
          <a:xfrm>
            <a:off x="7162800" y="323426"/>
            <a:ext cx="3962400" cy="5047536"/>
          </a:xfrm>
          <a:prstGeom prst="rect">
            <a:avLst/>
          </a:prstGeom>
          <a:solidFill>
            <a:schemeClr val="bg2"/>
          </a:solidFill>
        </p:spPr>
        <p:txBody>
          <a:bodyPr wrap="square" rtlCol="0">
            <a:spAutoFit/>
          </a:bodyPr>
          <a:lstStyle/>
          <a:p>
            <a:r>
              <a:rPr lang="el-GR" sz="1400" b="1" dirty="0"/>
              <a:t>Η Ρώμη (ιταλικά: ‎‎ και λατινικά: </a:t>
            </a:r>
            <a:r>
              <a:rPr lang="el-GR" sz="1400" b="1" dirty="0" err="1"/>
              <a:t>Roma</a:t>
            </a:r>
            <a:r>
              <a:rPr lang="el-GR" sz="1400" b="1" dirty="0"/>
              <a:t>‎‎) είναι η πρωτεύουσα της Ιταλίας και ειδική κοινότητα (</a:t>
            </a:r>
            <a:r>
              <a:rPr lang="el-GR" sz="1400" b="1" dirty="0" err="1"/>
              <a:t>ονόματι</a:t>
            </a:r>
            <a:r>
              <a:rPr lang="el-GR" sz="1400" b="1" dirty="0"/>
              <a:t> </a:t>
            </a:r>
            <a:r>
              <a:rPr lang="el-GR" sz="1400" b="1" dirty="0" err="1"/>
              <a:t>Comune</a:t>
            </a:r>
            <a:r>
              <a:rPr lang="el-GR" sz="1400" b="1" dirty="0"/>
              <a:t> </a:t>
            </a:r>
            <a:r>
              <a:rPr lang="el-GR" sz="1400" b="1" dirty="0" err="1"/>
              <a:t>di</a:t>
            </a:r>
            <a:r>
              <a:rPr lang="el-GR" sz="1400" b="1" dirty="0"/>
              <a:t> </a:t>
            </a:r>
            <a:r>
              <a:rPr lang="el-GR" sz="1400" b="1" dirty="0" err="1"/>
              <a:t>Roma</a:t>
            </a:r>
            <a:r>
              <a:rPr lang="el-GR" sz="1400" b="1" dirty="0"/>
              <a:t> </a:t>
            </a:r>
            <a:r>
              <a:rPr lang="el-GR" sz="1400" b="1" dirty="0" err="1"/>
              <a:t>Capitale</a:t>
            </a:r>
            <a:r>
              <a:rPr lang="el-GR" sz="1400" b="1" dirty="0"/>
              <a:t>). Είναι επίσης πρωτεύουσα της περιφέρειας του </a:t>
            </a:r>
            <a:r>
              <a:rPr lang="el-GR" sz="1400" b="1" dirty="0" err="1"/>
              <a:t>Λατίου</a:t>
            </a:r>
            <a:r>
              <a:rPr lang="el-GR" sz="1400" b="1" dirty="0"/>
              <a:t>. Με 2.874.605 κατοίκους σε 1.287,36 τ. χλμ. είναι η μεγαλύτερη πόλη της χώρας. Είναι η τρίτη μεγαλύτερη πόλη της Ευρωπαϊκής Ένωσης σε πληθυσμό εντός των ορίων της πόλης. Είναι το κέντρο της μητροπολιτικής περιοχής της Ρώμης, η οποία έχει πληθυσμό 4,3 εκατομμυρίων κατοίκων. Η Ρώμη βρίσκεται στο κεντροδυτικό τμήμα της Ιταλικής χερσονήσου, στο </a:t>
            </a:r>
            <a:r>
              <a:rPr lang="el-GR" sz="1400" b="1" dirty="0" err="1"/>
              <a:t>Λάτιο</a:t>
            </a:r>
            <a:r>
              <a:rPr lang="el-GR" sz="1400" b="1" dirty="0"/>
              <a:t>, κατά μήκος του Τίβερη. Το Βατικανό είναι ανεξάρτητη χώρα εντός των ορίων της πόλης της Ρώμης, το μόνο υπάρχον παράδειγμα χώρας μέσα σε πόλη: γι' αυτό το λόγο η Ρώμη ορίζεται συχνά ως πρωτεύουσα δύο κρατών.</a:t>
            </a:r>
          </a:p>
        </p:txBody>
      </p:sp>
    </p:spTree>
    <p:extLst>
      <p:ext uri="{BB962C8B-B14F-4D97-AF65-F5344CB8AC3E}">
        <p14:creationId xmlns:p14="http://schemas.microsoft.com/office/powerpoint/2010/main" val="35429403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descr="Εικόνα που περιέχει σύννεφο, εξωτερικός χώρος/ύπαιθρος, ουρανός, δέντρο">
            <a:extLst>
              <a:ext uri="{FF2B5EF4-FFF2-40B4-BE49-F238E27FC236}">
                <a16:creationId xmlns:a16="http://schemas.microsoft.com/office/drawing/2014/main" id="{11BB6725-9F21-7076-FC55-A5BEA043AA7B}"/>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7" name="Ελεύθερη σχεδίαση: Σχήμα 6">
            <a:extLst>
              <a:ext uri="{FF2B5EF4-FFF2-40B4-BE49-F238E27FC236}">
                <a16:creationId xmlns:a16="http://schemas.microsoft.com/office/drawing/2014/main" id="{44F6B188-C171-6C07-FF9E-952BAD62EB24}"/>
              </a:ext>
            </a:extLst>
          </p:cNvPr>
          <p:cNvSpPr/>
          <p:nvPr/>
        </p:nvSpPr>
        <p:spPr>
          <a:xfrm>
            <a:off x="0" y="0"/>
            <a:ext cx="12192000" cy="6858000"/>
          </a:xfrm>
          <a:custGeom>
            <a:avLst/>
            <a:gdLst/>
            <a:ahLst/>
            <a:cxnLst/>
            <a:rect l="l" t="t" r="r" b="b"/>
            <a:pathLst>
              <a:path w="12192000" h="6858000">
                <a:moveTo>
                  <a:pt x="6272789" y="2723234"/>
                </a:moveTo>
                <a:lnTo>
                  <a:pt x="6484590" y="2723234"/>
                </a:lnTo>
                <a:cubicBezTo>
                  <a:pt x="6550697" y="2723234"/>
                  <a:pt x="6605252" y="2735589"/>
                  <a:pt x="6648254" y="2760299"/>
                </a:cubicBezTo>
                <a:cubicBezTo>
                  <a:pt x="6691256" y="2785010"/>
                  <a:pt x="6712757" y="2826247"/>
                  <a:pt x="6712757" y="2884011"/>
                </a:cubicBezTo>
                <a:cubicBezTo>
                  <a:pt x="6712757" y="2928938"/>
                  <a:pt x="6702648" y="2964720"/>
                  <a:pt x="6682431" y="2991355"/>
                </a:cubicBezTo>
                <a:cubicBezTo>
                  <a:pt x="6662214" y="3017991"/>
                  <a:pt x="6634776" y="3036604"/>
                  <a:pt x="6600117" y="3047194"/>
                </a:cubicBezTo>
                <a:cubicBezTo>
                  <a:pt x="6565459" y="3057784"/>
                  <a:pt x="6526950" y="3063079"/>
                  <a:pt x="6484590" y="3063079"/>
                </a:cubicBezTo>
                <a:lnTo>
                  <a:pt x="6272789" y="3063079"/>
                </a:lnTo>
                <a:close/>
                <a:moveTo>
                  <a:pt x="10562908" y="2259197"/>
                </a:moveTo>
                <a:lnTo>
                  <a:pt x="10731386" y="2778110"/>
                </a:lnTo>
                <a:lnTo>
                  <a:pt x="10394430" y="2778110"/>
                </a:lnTo>
                <a:close/>
                <a:moveTo>
                  <a:pt x="5238433" y="2259197"/>
                </a:moveTo>
                <a:lnTo>
                  <a:pt x="5406911" y="2778110"/>
                </a:lnTo>
                <a:lnTo>
                  <a:pt x="5069956" y="2778110"/>
                </a:lnTo>
                <a:close/>
                <a:moveTo>
                  <a:pt x="6272789" y="2210098"/>
                </a:moveTo>
                <a:lnTo>
                  <a:pt x="6441267" y="2210098"/>
                </a:lnTo>
                <a:cubicBezTo>
                  <a:pt x="6476567" y="2210098"/>
                  <a:pt x="6508016" y="2214752"/>
                  <a:pt x="6535615" y="2224058"/>
                </a:cubicBezTo>
                <a:cubicBezTo>
                  <a:pt x="6563213" y="2233364"/>
                  <a:pt x="6585035" y="2248768"/>
                  <a:pt x="6601080" y="2270269"/>
                </a:cubicBezTo>
                <a:cubicBezTo>
                  <a:pt x="6617126" y="2291770"/>
                  <a:pt x="6625148" y="2320812"/>
                  <a:pt x="6625148" y="2357396"/>
                </a:cubicBezTo>
                <a:cubicBezTo>
                  <a:pt x="6625148" y="2409384"/>
                  <a:pt x="6607498" y="2448856"/>
                  <a:pt x="6572198" y="2475812"/>
                </a:cubicBezTo>
                <a:cubicBezTo>
                  <a:pt x="6536898" y="2502769"/>
                  <a:pt x="6493254" y="2516247"/>
                  <a:pt x="6441267" y="2516247"/>
                </a:cubicBezTo>
                <a:lnTo>
                  <a:pt x="6272789" y="2516247"/>
                </a:lnTo>
                <a:close/>
                <a:moveTo>
                  <a:pt x="7793324" y="2199508"/>
                </a:moveTo>
                <a:cubicBezTo>
                  <a:pt x="7877402" y="2199508"/>
                  <a:pt x="7945114" y="2219405"/>
                  <a:pt x="7996460" y="2259197"/>
                </a:cubicBezTo>
                <a:cubicBezTo>
                  <a:pt x="8047806" y="2298990"/>
                  <a:pt x="8085352" y="2352262"/>
                  <a:pt x="8109100" y="2419011"/>
                </a:cubicBezTo>
                <a:cubicBezTo>
                  <a:pt x="8132847" y="2485760"/>
                  <a:pt x="8144721" y="2559570"/>
                  <a:pt x="8144721" y="2640439"/>
                </a:cubicBezTo>
                <a:cubicBezTo>
                  <a:pt x="8144721" y="2720025"/>
                  <a:pt x="8132847" y="2793193"/>
                  <a:pt x="8109100" y="2859942"/>
                </a:cubicBezTo>
                <a:cubicBezTo>
                  <a:pt x="8085352" y="2926692"/>
                  <a:pt x="8047806" y="2979963"/>
                  <a:pt x="7996460" y="3019756"/>
                </a:cubicBezTo>
                <a:cubicBezTo>
                  <a:pt x="7945114" y="3059549"/>
                  <a:pt x="7877402" y="3079445"/>
                  <a:pt x="7793324" y="3079445"/>
                </a:cubicBezTo>
                <a:cubicBezTo>
                  <a:pt x="7708603" y="3079445"/>
                  <a:pt x="7640410" y="3059549"/>
                  <a:pt x="7588743" y="3019756"/>
                </a:cubicBezTo>
                <a:cubicBezTo>
                  <a:pt x="7537076" y="2979963"/>
                  <a:pt x="7499530" y="2926692"/>
                  <a:pt x="7476103" y="2859942"/>
                </a:cubicBezTo>
                <a:cubicBezTo>
                  <a:pt x="7452677" y="2793193"/>
                  <a:pt x="7440964" y="2720025"/>
                  <a:pt x="7440964" y="2640439"/>
                </a:cubicBezTo>
                <a:cubicBezTo>
                  <a:pt x="7440964" y="2559570"/>
                  <a:pt x="7452677" y="2485760"/>
                  <a:pt x="7476103" y="2419011"/>
                </a:cubicBezTo>
                <a:cubicBezTo>
                  <a:pt x="7499530" y="2352262"/>
                  <a:pt x="7537076" y="2298990"/>
                  <a:pt x="7588743" y="2259197"/>
                </a:cubicBezTo>
                <a:cubicBezTo>
                  <a:pt x="7640410" y="2219405"/>
                  <a:pt x="7708603" y="2199508"/>
                  <a:pt x="7793324" y="2199508"/>
                </a:cubicBezTo>
                <a:close/>
                <a:moveTo>
                  <a:pt x="10421386" y="1991558"/>
                </a:moveTo>
                <a:lnTo>
                  <a:pt x="9955424" y="3287395"/>
                </a:lnTo>
                <a:lnTo>
                  <a:pt x="10234616" y="3287395"/>
                </a:lnTo>
                <a:lnTo>
                  <a:pt x="10329927" y="3002427"/>
                </a:lnTo>
                <a:lnTo>
                  <a:pt x="10797814" y="3002427"/>
                </a:lnTo>
                <a:lnTo>
                  <a:pt x="10890237" y="3287395"/>
                </a:lnTo>
                <a:lnTo>
                  <a:pt x="11172317" y="3287395"/>
                </a:lnTo>
                <a:lnTo>
                  <a:pt x="10705392" y="1991558"/>
                </a:lnTo>
                <a:close/>
                <a:moveTo>
                  <a:pt x="8678786" y="1991558"/>
                </a:moveTo>
                <a:lnTo>
                  <a:pt x="8678786" y="3287395"/>
                </a:lnTo>
                <a:lnTo>
                  <a:pt x="8931984" y="3287395"/>
                </a:lnTo>
                <a:lnTo>
                  <a:pt x="8931984" y="2408421"/>
                </a:lnTo>
                <a:lnTo>
                  <a:pt x="9528878" y="3287395"/>
                </a:lnTo>
                <a:lnTo>
                  <a:pt x="9794592" y="3287395"/>
                </a:lnTo>
                <a:lnTo>
                  <a:pt x="9794592" y="1991558"/>
                </a:lnTo>
                <a:lnTo>
                  <a:pt x="9539468" y="1991558"/>
                </a:lnTo>
                <a:lnTo>
                  <a:pt x="9539468" y="2864756"/>
                </a:lnTo>
                <a:lnTo>
                  <a:pt x="8943537" y="1991558"/>
                </a:lnTo>
                <a:close/>
                <a:moveTo>
                  <a:pt x="6002261" y="1991558"/>
                </a:moveTo>
                <a:lnTo>
                  <a:pt x="6002261" y="3287395"/>
                </a:lnTo>
                <a:lnTo>
                  <a:pt x="6494217" y="3287395"/>
                </a:lnTo>
                <a:cubicBezTo>
                  <a:pt x="6596908" y="3287395"/>
                  <a:pt x="6684998" y="3273757"/>
                  <a:pt x="6758487" y="3246479"/>
                </a:cubicBezTo>
                <a:cubicBezTo>
                  <a:pt x="6831975" y="3219202"/>
                  <a:pt x="6888456" y="3177483"/>
                  <a:pt x="6927928" y="3121324"/>
                </a:cubicBezTo>
                <a:cubicBezTo>
                  <a:pt x="6967400" y="3065165"/>
                  <a:pt x="6987136" y="2993762"/>
                  <a:pt x="6987136" y="2907116"/>
                </a:cubicBezTo>
                <a:cubicBezTo>
                  <a:pt x="6987136" y="2826247"/>
                  <a:pt x="6963549" y="2758214"/>
                  <a:pt x="6916375" y="2703017"/>
                </a:cubicBezTo>
                <a:cubicBezTo>
                  <a:pt x="6869201" y="2647820"/>
                  <a:pt x="6800687" y="2611236"/>
                  <a:pt x="6710832" y="2593265"/>
                </a:cubicBezTo>
                <a:cubicBezTo>
                  <a:pt x="6767954" y="2572086"/>
                  <a:pt x="6813683" y="2537587"/>
                  <a:pt x="6848021" y="2489772"/>
                </a:cubicBezTo>
                <a:cubicBezTo>
                  <a:pt x="6882358" y="2441956"/>
                  <a:pt x="6899527" y="2383711"/>
                  <a:pt x="6899527" y="2315036"/>
                </a:cubicBezTo>
                <a:cubicBezTo>
                  <a:pt x="6899527" y="2205284"/>
                  <a:pt x="6858771" y="2123934"/>
                  <a:pt x="6777260" y="2070983"/>
                </a:cubicBezTo>
                <a:cubicBezTo>
                  <a:pt x="6695749" y="2018033"/>
                  <a:pt x="6585035" y="1991558"/>
                  <a:pt x="6445118" y="1991558"/>
                </a:cubicBezTo>
                <a:close/>
                <a:moveTo>
                  <a:pt x="5096912" y="1991558"/>
                </a:moveTo>
                <a:lnTo>
                  <a:pt x="4630949" y="3287395"/>
                </a:lnTo>
                <a:lnTo>
                  <a:pt x="4910142" y="3287395"/>
                </a:lnTo>
                <a:lnTo>
                  <a:pt x="5005452" y="3002427"/>
                </a:lnTo>
                <a:lnTo>
                  <a:pt x="5473340" y="3002427"/>
                </a:lnTo>
                <a:lnTo>
                  <a:pt x="5565762" y="3287395"/>
                </a:lnTo>
                <a:lnTo>
                  <a:pt x="5847843" y="3287395"/>
                </a:lnTo>
                <a:lnTo>
                  <a:pt x="5380918" y="1991558"/>
                </a:lnTo>
                <a:close/>
                <a:moveTo>
                  <a:pt x="3665892" y="1991558"/>
                </a:moveTo>
                <a:lnTo>
                  <a:pt x="3665892" y="2201434"/>
                </a:lnTo>
                <a:lnTo>
                  <a:pt x="4076979" y="2602893"/>
                </a:lnTo>
                <a:lnTo>
                  <a:pt x="3636048" y="3077520"/>
                </a:lnTo>
                <a:lnTo>
                  <a:pt x="3636048" y="3287395"/>
                </a:lnTo>
                <a:lnTo>
                  <a:pt x="4584338" y="3287395"/>
                </a:lnTo>
                <a:lnTo>
                  <a:pt x="4584338" y="3063079"/>
                </a:lnTo>
                <a:lnTo>
                  <a:pt x="3950861" y="3062116"/>
                </a:lnTo>
                <a:lnTo>
                  <a:pt x="4334028" y="2651029"/>
                </a:lnTo>
                <a:lnTo>
                  <a:pt x="4334028" y="2544166"/>
                </a:lnTo>
                <a:lnTo>
                  <a:pt x="3988407" y="2216837"/>
                </a:lnTo>
                <a:lnTo>
                  <a:pt x="4520798" y="2215875"/>
                </a:lnTo>
                <a:lnTo>
                  <a:pt x="4520798" y="1991558"/>
                </a:lnTo>
                <a:close/>
                <a:moveTo>
                  <a:pt x="3163811" y="1991558"/>
                </a:moveTo>
                <a:lnTo>
                  <a:pt x="3163811" y="3287395"/>
                </a:lnTo>
                <a:lnTo>
                  <a:pt x="3434339" y="3287395"/>
                </a:lnTo>
                <a:lnTo>
                  <a:pt x="3434339" y="1991558"/>
                </a:lnTo>
                <a:close/>
                <a:moveTo>
                  <a:pt x="2242095" y="1991558"/>
                </a:moveTo>
                <a:lnTo>
                  <a:pt x="1792500" y="3287395"/>
                </a:lnTo>
                <a:lnTo>
                  <a:pt x="2083245" y="3287395"/>
                </a:lnTo>
                <a:lnTo>
                  <a:pt x="2399984" y="2283266"/>
                </a:lnTo>
                <a:lnTo>
                  <a:pt x="2713834" y="3287395"/>
                </a:lnTo>
                <a:lnTo>
                  <a:pt x="3002654" y="3287395"/>
                </a:lnTo>
                <a:lnTo>
                  <a:pt x="2561722" y="1991558"/>
                </a:lnTo>
                <a:close/>
                <a:moveTo>
                  <a:pt x="7793324" y="1974229"/>
                </a:moveTo>
                <a:cubicBezTo>
                  <a:pt x="7657899" y="1974229"/>
                  <a:pt x="7543174" y="2001667"/>
                  <a:pt x="7449147" y="2056542"/>
                </a:cubicBezTo>
                <a:cubicBezTo>
                  <a:pt x="7355120" y="2111418"/>
                  <a:pt x="7283718" y="2188758"/>
                  <a:pt x="7234939" y="2288561"/>
                </a:cubicBezTo>
                <a:cubicBezTo>
                  <a:pt x="7186161" y="2388364"/>
                  <a:pt x="7161771" y="2505657"/>
                  <a:pt x="7161771" y="2640439"/>
                </a:cubicBezTo>
                <a:cubicBezTo>
                  <a:pt x="7161771" y="2775222"/>
                  <a:pt x="7186161" y="2892194"/>
                  <a:pt x="7234939" y="2991355"/>
                </a:cubicBezTo>
                <a:cubicBezTo>
                  <a:pt x="7283718" y="3090517"/>
                  <a:pt x="7355120" y="3167535"/>
                  <a:pt x="7449147" y="3222411"/>
                </a:cubicBezTo>
                <a:cubicBezTo>
                  <a:pt x="7543174" y="3277287"/>
                  <a:pt x="7657899" y="3304724"/>
                  <a:pt x="7793324" y="3304724"/>
                </a:cubicBezTo>
                <a:cubicBezTo>
                  <a:pt x="7928748" y="3304724"/>
                  <a:pt x="8043313" y="3277287"/>
                  <a:pt x="8137019" y="3222411"/>
                </a:cubicBezTo>
                <a:cubicBezTo>
                  <a:pt x="8230725" y="3167535"/>
                  <a:pt x="8301967" y="3090517"/>
                  <a:pt x="8350745" y="2991355"/>
                </a:cubicBezTo>
                <a:cubicBezTo>
                  <a:pt x="8399524" y="2892194"/>
                  <a:pt x="8423913" y="2775222"/>
                  <a:pt x="8423913" y="2640439"/>
                </a:cubicBezTo>
                <a:cubicBezTo>
                  <a:pt x="8423913" y="2505657"/>
                  <a:pt x="8399524" y="2388364"/>
                  <a:pt x="8350745" y="2288561"/>
                </a:cubicBezTo>
                <a:cubicBezTo>
                  <a:pt x="8301967" y="2188758"/>
                  <a:pt x="8230725" y="2111418"/>
                  <a:pt x="8137019" y="2056542"/>
                </a:cubicBezTo>
                <a:cubicBezTo>
                  <a:pt x="8043313" y="2001667"/>
                  <a:pt x="7928748" y="1974229"/>
                  <a:pt x="7793324" y="1974229"/>
                </a:cubicBezTo>
                <a:close/>
                <a:moveTo>
                  <a:pt x="0" y="0"/>
                </a:moveTo>
                <a:lnTo>
                  <a:pt x="12192000" y="0"/>
                </a:lnTo>
                <a:lnTo>
                  <a:pt x="12192000" y="6858000"/>
                </a:lnTo>
                <a:lnTo>
                  <a:pt x="0" y="6858000"/>
                </a:lnTo>
                <a:close/>
              </a:path>
            </a:pathLst>
          </a:cu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l-GR"/>
          </a:p>
        </p:txBody>
      </p:sp>
    </p:spTree>
    <p:extLst>
      <p:ext uri="{BB962C8B-B14F-4D97-AF65-F5344CB8AC3E}">
        <p14:creationId xmlns:p14="http://schemas.microsoft.com/office/powerpoint/2010/main" val="1962241666"/>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A4C368-96FC-5068-FD8A-61A62C9B246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B33ED42-952A-A326-C0CB-5C1966BC98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Ελεύθερη σχεδίαση: Σχήμα 6">
            <a:extLst>
              <a:ext uri="{FF2B5EF4-FFF2-40B4-BE49-F238E27FC236}">
                <a16:creationId xmlns:a16="http://schemas.microsoft.com/office/drawing/2014/main" id="{8E584190-4FFF-F305-AA61-C6E80FCEECDC}"/>
              </a:ext>
            </a:extLst>
          </p:cNvPr>
          <p:cNvSpPr/>
          <p:nvPr/>
        </p:nvSpPr>
        <p:spPr>
          <a:xfrm>
            <a:off x="-55397400" y="-15279382"/>
            <a:ext cx="115443000" cy="48234600"/>
          </a:xfrm>
          <a:custGeom>
            <a:avLst/>
            <a:gdLst/>
            <a:ahLst/>
            <a:cxnLst/>
            <a:rect l="l" t="t" r="r" b="b"/>
            <a:pathLst>
              <a:path w="12192000" h="6858000">
                <a:moveTo>
                  <a:pt x="6272789" y="2723234"/>
                </a:moveTo>
                <a:lnTo>
                  <a:pt x="6484590" y="2723234"/>
                </a:lnTo>
                <a:cubicBezTo>
                  <a:pt x="6550697" y="2723234"/>
                  <a:pt x="6605252" y="2735589"/>
                  <a:pt x="6648254" y="2760299"/>
                </a:cubicBezTo>
                <a:cubicBezTo>
                  <a:pt x="6691256" y="2785010"/>
                  <a:pt x="6712757" y="2826247"/>
                  <a:pt x="6712757" y="2884011"/>
                </a:cubicBezTo>
                <a:cubicBezTo>
                  <a:pt x="6712757" y="2928938"/>
                  <a:pt x="6702648" y="2964720"/>
                  <a:pt x="6682431" y="2991355"/>
                </a:cubicBezTo>
                <a:cubicBezTo>
                  <a:pt x="6662214" y="3017991"/>
                  <a:pt x="6634776" y="3036604"/>
                  <a:pt x="6600117" y="3047194"/>
                </a:cubicBezTo>
                <a:cubicBezTo>
                  <a:pt x="6565459" y="3057784"/>
                  <a:pt x="6526950" y="3063079"/>
                  <a:pt x="6484590" y="3063079"/>
                </a:cubicBezTo>
                <a:lnTo>
                  <a:pt x="6272789" y="3063079"/>
                </a:lnTo>
                <a:close/>
                <a:moveTo>
                  <a:pt x="10562908" y="2259197"/>
                </a:moveTo>
                <a:lnTo>
                  <a:pt x="10731386" y="2778110"/>
                </a:lnTo>
                <a:lnTo>
                  <a:pt x="10394430" y="2778110"/>
                </a:lnTo>
                <a:close/>
                <a:moveTo>
                  <a:pt x="5238433" y="2259197"/>
                </a:moveTo>
                <a:lnTo>
                  <a:pt x="5406911" y="2778110"/>
                </a:lnTo>
                <a:lnTo>
                  <a:pt x="5069956" y="2778110"/>
                </a:lnTo>
                <a:close/>
                <a:moveTo>
                  <a:pt x="6272789" y="2210098"/>
                </a:moveTo>
                <a:lnTo>
                  <a:pt x="6441267" y="2210098"/>
                </a:lnTo>
                <a:cubicBezTo>
                  <a:pt x="6476567" y="2210098"/>
                  <a:pt x="6508016" y="2214752"/>
                  <a:pt x="6535615" y="2224058"/>
                </a:cubicBezTo>
                <a:cubicBezTo>
                  <a:pt x="6563213" y="2233364"/>
                  <a:pt x="6585035" y="2248768"/>
                  <a:pt x="6601080" y="2270269"/>
                </a:cubicBezTo>
                <a:cubicBezTo>
                  <a:pt x="6617126" y="2291770"/>
                  <a:pt x="6625148" y="2320812"/>
                  <a:pt x="6625148" y="2357396"/>
                </a:cubicBezTo>
                <a:cubicBezTo>
                  <a:pt x="6625148" y="2409384"/>
                  <a:pt x="6607498" y="2448856"/>
                  <a:pt x="6572198" y="2475812"/>
                </a:cubicBezTo>
                <a:cubicBezTo>
                  <a:pt x="6536898" y="2502769"/>
                  <a:pt x="6493254" y="2516247"/>
                  <a:pt x="6441267" y="2516247"/>
                </a:cubicBezTo>
                <a:lnTo>
                  <a:pt x="6272789" y="2516247"/>
                </a:lnTo>
                <a:close/>
                <a:moveTo>
                  <a:pt x="7793324" y="2199508"/>
                </a:moveTo>
                <a:cubicBezTo>
                  <a:pt x="7877402" y="2199508"/>
                  <a:pt x="7945114" y="2219405"/>
                  <a:pt x="7996460" y="2259197"/>
                </a:cubicBezTo>
                <a:cubicBezTo>
                  <a:pt x="8047806" y="2298990"/>
                  <a:pt x="8085352" y="2352262"/>
                  <a:pt x="8109100" y="2419011"/>
                </a:cubicBezTo>
                <a:cubicBezTo>
                  <a:pt x="8132847" y="2485760"/>
                  <a:pt x="8144721" y="2559570"/>
                  <a:pt x="8144721" y="2640439"/>
                </a:cubicBezTo>
                <a:cubicBezTo>
                  <a:pt x="8144721" y="2720025"/>
                  <a:pt x="8132847" y="2793193"/>
                  <a:pt x="8109100" y="2859942"/>
                </a:cubicBezTo>
                <a:cubicBezTo>
                  <a:pt x="8085352" y="2926692"/>
                  <a:pt x="8047806" y="2979963"/>
                  <a:pt x="7996460" y="3019756"/>
                </a:cubicBezTo>
                <a:cubicBezTo>
                  <a:pt x="7945114" y="3059549"/>
                  <a:pt x="7877402" y="3079445"/>
                  <a:pt x="7793324" y="3079445"/>
                </a:cubicBezTo>
                <a:cubicBezTo>
                  <a:pt x="7708603" y="3079445"/>
                  <a:pt x="7640410" y="3059549"/>
                  <a:pt x="7588743" y="3019756"/>
                </a:cubicBezTo>
                <a:cubicBezTo>
                  <a:pt x="7537076" y="2979963"/>
                  <a:pt x="7499530" y="2926692"/>
                  <a:pt x="7476103" y="2859942"/>
                </a:cubicBezTo>
                <a:cubicBezTo>
                  <a:pt x="7452677" y="2793193"/>
                  <a:pt x="7440964" y="2720025"/>
                  <a:pt x="7440964" y="2640439"/>
                </a:cubicBezTo>
                <a:cubicBezTo>
                  <a:pt x="7440964" y="2559570"/>
                  <a:pt x="7452677" y="2485760"/>
                  <a:pt x="7476103" y="2419011"/>
                </a:cubicBezTo>
                <a:cubicBezTo>
                  <a:pt x="7499530" y="2352262"/>
                  <a:pt x="7537076" y="2298990"/>
                  <a:pt x="7588743" y="2259197"/>
                </a:cubicBezTo>
                <a:cubicBezTo>
                  <a:pt x="7640410" y="2219405"/>
                  <a:pt x="7708603" y="2199508"/>
                  <a:pt x="7793324" y="2199508"/>
                </a:cubicBezTo>
                <a:close/>
                <a:moveTo>
                  <a:pt x="10421386" y="1991558"/>
                </a:moveTo>
                <a:lnTo>
                  <a:pt x="9955424" y="3287395"/>
                </a:lnTo>
                <a:lnTo>
                  <a:pt x="10234616" y="3287395"/>
                </a:lnTo>
                <a:lnTo>
                  <a:pt x="10329927" y="3002427"/>
                </a:lnTo>
                <a:lnTo>
                  <a:pt x="10797814" y="3002427"/>
                </a:lnTo>
                <a:lnTo>
                  <a:pt x="10890237" y="3287395"/>
                </a:lnTo>
                <a:lnTo>
                  <a:pt x="11172317" y="3287395"/>
                </a:lnTo>
                <a:lnTo>
                  <a:pt x="10705392" y="1991558"/>
                </a:lnTo>
                <a:close/>
                <a:moveTo>
                  <a:pt x="8678786" y="1991558"/>
                </a:moveTo>
                <a:lnTo>
                  <a:pt x="8678786" y="3287395"/>
                </a:lnTo>
                <a:lnTo>
                  <a:pt x="8931984" y="3287395"/>
                </a:lnTo>
                <a:lnTo>
                  <a:pt x="8931984" y="2408421"/>
                </a:lnTo>
                <a:lnTo>
                  <a:pt x="9528878" y="3287395"/>
                </a:lnTo>
                <a:lnTo>
                  <a:pt x="9794592" y="3287395"/>
                </a:lnTo>
                <a:lnTo>
                  <a:pt x="9794592" y="1991558"/>
                </a:lnTo>
                <a:lnTo>
                  <a:pt x="9539468" y="1991558"/>
                </a:lnTo>
                <a:lnTo>
                  <a:pt x="9539468" y="2864756"/>
                </a:lnTo>
                <a:lnTo>
                  <a:pt x="8943537" y="1991558"/>
                </a:lnTo>
                <a:close/>
                <a:moveTo>
                  <a:pt x="6002261" y="1991558"/>
                </a:moveTo>
                <a:lnTo>
                  <a:pt x="6002261" y="3287395"/>
                </a:lnTo>
                <a:lnTo>
                  <a:pt x="6494217" y="3287395"/>
                </a:lnTo>
                <a:cubicBezTo>
                  <a:pt x="6596908" y="3287395"/>
                  <a:pt x="6684998" y="3273757"/>
                  <a:pt x="6758487" y="3246479"/>
                </a:cubicBezTo>
                <a:cubicBezTo>
                  <a:pt x="6831975" y="3219202"/>
                  <a:pt x="6888456" y="3177483"/>
                  <a:pt x="6927928" y="3121324"/>
                </a:cubicBezTo>
                <a:cubicBezTo>
                  <a:pt x="6967400" y="3065165"/>
                  <a:pt x="6987136" y="2993762"/>
                  <a:pt x="6987136" y="2907116"/>
                </a:cubicBezTo>
                <a:cubicBezTo>
                  <a:pt x="6987136" y="2826247"/>
                  <a:pt x="6963549" y="2758214"/>
                  <a:pt x="6916375" y="2703017"/>
                </a:cubicBezTo>
                <a:cubicBezTo>
                  <a:pt x="6869201" y="2647820"/>
                  <a:pt x="6800687" y="2611236"/>
                  <a:pt x="6710832" y="2593265"/>
                </a:cubicBezTo>
                <a:cubicBezTo>
                  <a:pt x="6767954" y="2572086"/>
                  <a:pt x="6813683" y="2537587"/>
                  <a:pt x="6848021" y="2489772"/>
                </a:cubicBezTo>
                <a:cubicBezTo>
                  <a:pt x="6882358" y="2441956"/>
                  <a:pt x="6899527" y="2383711"/>
                  <a:pt x="6899527" y="2315036"/>
                </a:cubicBezTo>
                <a:cubicBezTo>
                  <a:pt x="6899527" y="2205284"/>
                  <a:pt x="6858771" y="2123934"/>
                  <a:pt x="6777260" y="2070983"/>
                </a:cubicBezTo>
                <a:cubicBezTo>
                  <a:pt x="6695749" y="2018033"/>
                  <a:pt x="6585035" y="1991558"/>
                  <a:pt x="6445118" y="1991558"/>
                </a:cubicBezTo>
                <a:close/>
                <a:moveTo>
                  <a:pt x="5096912" y="1991558"/>
                </a:moveTo>
                <a:lnTo>
                  <a:pt x="4630949" y="3287395"/>
                </a:lnTo>
                <a:lnTo>
                  <a:pt x="4910142" y="3287395"/>
                </a:lnTo>
                <a:lnTo>
                  <a:pt x="5005452" y="3002427"/>
                </a:lnTo>
                <a:lnTo>
                  <a:pt x="5473340" y="3002427"/>
                </a:lnTo>
                <a:lnTo>
                  <a:pt x="5565762" y="3287395"/>
                </a:lnTo>
                <a:lnTo>
                  <a:pt x="5847843" y="3287395"/>
                </a:lnTo>
                <a:lnTo>
                  <a:pt x="5380918" y="1991558"/>
                </a:lnTo>
                <a:close/>
                <a:moveTo>
                  <a:pt x="3665892" y="1991558"/>
                </a:moveTo>
                <a:lnTo>
                  <a:pt x="3665892" y="2201434"/>
                </a:lnTo>
                <a:lnTo>
                  <a:pt x="4076979" y="2602893"/>
                </a:lnTo>
                <a:lnTo>
                  <a:pt x="3636048" y="3077520"/>
                </a:lnTo>
                <a:lnTo>
                  <a:pt x="3636048" y="3287395"/>
                </a:lnTo>
                <a:lnTo>
                  <a:pt x="4584338" y="3287395"/>
                </a:lnTo>
                <a:lnTo>
                  <a:pt x="4584338" y="3063079"/>
                </a:lnTo>
                <a:lnTo>
                  <a:pt x="3950861" y="3062116"/>
                </a:lnTo>
                <a:lnTo>
                  <a:pt x="4334028" y="2651029"/>
                </a:lnTo>
                <a:lnTo>
                  <a:pt x="4334028" y="2544166"/>
                </a:lnTo>
                <a:lnTo>
                  <a:pt x="3988407" y="2216837"/>
                </a:lnTo>
                <a:lnTo>
                  <a:pt x="4520798" y="2215875"/>
                </a:lnTo>
                <a:lnTo>
                  <a:pt x="4520798" y="1991558"/>
                </a:lnTo>
                <a:close/>
                <a:moveTo>
                  <a:pt x="3163811" y="1991558"/>
                </a:moveTo>
                <a:lnTo>
                  <a:pt x="3163811" y="3287395"/>
                </a:lnTo>
                <a:lnTo>
                  <a:pt x="3434339" y="3287395"/>
                </a:lnTo>
                <a:lnTo>
                  <a:pt x="3434339" y="1991558"/>
                </a:lnTo>
                <a:close/>
                <a:moveTo>
                  <a:pt x="2242095" y="1991558"/>
                </a:moveTo>
                <a:lnTo>
                  <a:pt x="1792500" y="3287395"/>
                </a:lnTo>
                <a:lnTo>
                  <a:pt x="2083245" y="3287395"/>
                </a:lnTo>
                <a:lnTo>
                  <a:pt x="2399984" y="2283266"/>
                </a:lnTo>
                <a:lnTo>
                  <a:pt x="2713834" y="3287395"/>
                </a:lnTo>
                <a:lnTo>
                  <a:pt x="3002654" y="3287395"/>
                </a:lnTo>
                <a:lnTo>
                  <a:pt x="2561722" y="1991558"/>
                </a:lnTo>
                <a:close/>
                <a:moveTo>
                  <a:pt x="7793324" y="1974229"/>
                </a:moveTo>
                <a:cubicBezTo>
                  <a:pt x="7657899" y="1974229"/>
                  <a:pt x="7543174" y="2001667"/>
                  <a:pt x="7449147" y="2056542"/>
                </a:cubicBezTo>
                <a:cubicBezTo>
                  <a:pt x="7355120" y="2111418"/>
                  <a:pt x="7283718" y="2188758"/>
                  <a:pt x="7234939" y="2288561"/>
                </a:cubicBezTo>
                <a:cubicBezTo>
                  <a:pt x="7186161" y="2388364"/>
                  <a:pt x="7161771" y="2505657"/>
                  <a:pt x="7161771" y="2640439"/>
                </a:cubicBezTo>
                <a:cubicBezTo>
                  <a:pt x="7161771" y="2775222"/>
                  <a:pt x="7186161" y="2892194"/>
                  <a:pt x="7234939" y="2991355"/>
                </a:cubicBezTo>
                <a:cubicBezTo>
                  <a:pt x="7283718" y="3090517"/>
                  <a:pt x="7355120" y="3167535"/>
                  <a:pt x="7449147" y="3222411"/>
                </a:cubicBezTo>
                <a:cubicBezTo>
                  <a:pt x="7543174" y="3277287"/>
                  <a:pt x="7657899" y="3304724"/>
                  <a:pt x="7793324" y="3304724"/>
                </a:cubicBezTo>
                <a:cubicBezTo>
                  <a:pt x="7928748" y="3304724"/>
                  <a:pt x="8043313" y="3277287"/>
                  <a:pt x="8137019" y="3222411"/>
                </a:cubicBezTo>
                <a:cubicBezTo>
                  <a:pt x="8230725" y="3167535"/>
                  <a:pt x="8301967" y="3090517"/>
                  <a:pt x="8350745" y="2991355"/>
                </a:cubicBezTo>
                <a:cubicBezTo>
                  <a:pt x="8399524" y="2892194"/>
                  <a:pt x="8423913" y="2775222"/>
                  <a:pt x="8423913" y="2640439"/>
                </a:cubicBezTo>
                <a:cubicBezTo>
                  <a:pt x="8423913" y="2505657"/>
                  <a:pt x="8399524" y="2388364"/>
                  <a:pt x="8350745" y="2288561"/>
                </a:cubicBezTo>
                <a:cubicBezTo>
                  <a:pt x="8301967" y="2188758"/>
                  <a:pt x="8230725" y="2111418"/>
                  <a:pt x="8137019" y="2056542"/>
                </a:cubicBezTo>
                <a:cubicBezTo>
                  <a:pt x="8043313" y="2001667"/>
                  <a:pt x="7928748" y="1974229"/>
                  <a:pt x="7793324" y="1974229"/>
                </a:cubicBezTo>
                <a:close/>
                <a:moveTo>
                  <a:pt x="0" y="0"/>
                </a:moveTo>
                <a:lnTo>
                  <a:pt x="12192000" y="0"/>
                </a:lnTo>
                <a:lnTo>
                  <a:pt x="12192000" y="6858000"/>
                </a:lnTo>
                <a:lnTo>
                  <a:pt x="0" y="6858000"/>
                </a:lnTo>
                <a:close/>
              </a:path>
            </a:pathLst>
          </a:cu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l-GR"/>
          </a:p>
        </p:txBody>
      </p:sp>
      <p:pic>
        <p:nvPicPr>
          <p:cNvPr id="3" name="Εικόνα 2" descr="Εικόνα που περιέχει σύννεφο, εξωτερικός χώρος/ύπαιθρος, ουρανός, δέντρο">
            <a:extLst>
              <a:ext uri="{FF2B5EF4-FFF2-40B4-BE49-F238E27FC236}">
                <a16:creationId xmlns:a16="http://schemas.microsoft.com/office/drawing/2014/main" id="{8E79E5CA-B60F-9F1E-135E-5FB2747B1A1B}"/>
              </a:ext>
            </a:extLst>
          </p:cNvPr>
          <p:cNvPicPr>
            <a:picLocks noChangeAspect="1"/>
          </p:cNvPicPr>
          <p:nvPr/>
        </p:nvPicPr>
        <p:blipFill>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2628BAB-E79B-626E-A3A0-B89A4B6DF65C}"/>
              </a:ext>
            </a:extLst>
          </p:cNvPr>
          <p:cNvSpPr txBox="1"/>
          <p:nvPr/>
        </p:nvSpPr>
        <p:spPr>
          <a:xfrm>
            <a:off x="8750300" y="152399"/>
            <a:ext cx="3200400" cy="6336000"/>
          </a:xfrm>
          <a:prstGeom prst="rect">
            <a:avLst/>
          </a:prstGeom>
          <a:solidFill>
            <a:schemeClr val="bg2"/>
          </a:solidFill>
        </p:spPr>
        <p:txBody>
          <a:bodyPr wrap="square" rtlCol="0">
            <a:spAutoFit/>
          </a:bodyPr>
          <a:lstStyle/>
          <a:p>
            <a:r>
              <a:rPr lang="el-GR" dirty="0"/>
              <a:t>Η Λισαβόνα ή </a:t>
            </a:r>
            <a:r>
              <a:rPr lang="el-GR" dirty="0" err="1"/>
              <a:t>Λισσαβώνα</a:t>
            </a:r>
            <a:r>
              <a:rPr lang="el-GR" dirty="0"/>
              <a:t>, (πορτογαλικά: </a:t>
            </a:r>
            <a:r>
              <a:rPr lang="el-GR" dirty="0" err="1"/>
              <a:t>Lisboa</a:t>
            </a:r>
            <a:r>
              <a:rPr lang="el-GR" dirty="0"/>
              <a:t>‎ (</a:t>
            </a:r>
            <a:r>
              <a:rPr lang="el-GR" dirty="0" err="1"/>
              <a:t>Λιζμπόα</a:t>
            </a:r>
            <a:r>
              <a:rPr lang="el-GR" dirty="0"/>
              <a:t>)), παλαιότερα </a:t>
            </a:r>
            <a:r>
              <a:rPr lang="el-GR" dirty="0" err="1"/>
              <a:t>Ολισσιπόνα</a:t>
            </a:r>
            <a:r>
              <a:rPr lang="el-GR" dirty="0"/>
              <a:t>, είναι η πρωτεύουσα και η μεγαλύτερη πόλη της Πορτογαλίας. Η Λισαβόνα έχει πληθυσμό 545.796κατοίκους ενώ η μητροπολιτική (γενικότερη) περιοχή της Λισαβόνας με τα προάστια έχει σχεδόν 3.000.000 κατοίκους (2013). Έχει χαρακτηριστεί «Πόλη του Οδυσσέα», επίσης «Πόλη των μεγάλων θαλασσοπόρων - εξερευνητών», ως και «Πριγκίπισσα του Ωκεανού»</a:t>
            </a:r>
          </a:p>
        </p:txBody>
      </p:sp>
    </p:spTree>
    <p:extLst>
      <p:ext uri="{BB962C8B-B14F-4D97-AF65-F5344CB8AC3E}">
        <p14:creationId xmlns:p14="http://schemas.microsoft.com/office/powerpoint/2010/main" val="16482545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descr="Εικόνα που περιέχει εξωτερικός χώρος/ύπαιθρος, ουρανός, δέντρο, νερό&#10;&#10;Περιγραφή που δημιουργήθηκε αυτόματα">
            <a:extLst>
              <a:ext uri="{FF2B5EF4-FFF2-40B4-BE49-F238E27FC236}">
                <a16:creationId xmlns:a16="http://schemas.microsoft.com/office/drawing/2014/main" id="{20CF6137-F1B2-80ED-C907-22720CF1A5B8}"/>
              </a:ext>
            </a:extLst>
          </p:cNvPr>
          <p:cNvPicPr>
            <a:picLocks noChangeAspect="1"/>
          </p:cNvPicPr>
          <p:nvPr/>
        </p:nvPicPr>
        <p:blipFill>
          <a:blip r:embed="rId2">
            <a:extLst>
              <a:ext uri="{28A0092B-C50C-407E-A947-70E740481C1C}">
                <a14:useLocalDpi xmlns:a14="http://schemas.microsoft.com/office/drawing/2010/main" val="0"/>
              </a:ext>
            </a:extLst>
          </a:blip>
          <a:srcRect t="14335" b="1412"/>
          <a:stretch/>
        </p:blipFill>
        <p:spPr>
          <a:xfrm>
            <a:off x="20" y="1282"/>
            <a:ext cx="12191980" cy="6856718"/>
          </a:xfrm>
          <a:prstGeom prst="rect">
            <a:avLst/>
          </a:prstGeom>
        </p:spPr>
      </p:pic>
      <p:sp>
        <p:nvSpPr>
          <p:cNvPr id="7" name="Ελεύθερη σχεδίαση: Σχήμα 6">
            <a:extLst>
              <a:ext uri="{FF2B5EF4-FFF2-40B4-BE49-F238E27FC236}">
                <a16:creationId xmlns:a16="http://schemas.microsoft.com/office/drawing/2014/main" id="{FCB7FBCC-9108-638E-15E9-87783A9170ED}"/>
              </a:ext>
            </a:extLst>
          </p:cNvPr>
          <p:cNvSpPr/>
          <p:nvPr/>
        </p:nvSpPr>
        <p:spPr>
          <a:xfrm>
            <a:off x="0" y="0"/>
            <a:ext cx="12192000" cy="6856718"/>
          </a:xfrm>
          <a:custGeom>
            <a:avLst/>
            <a:gdLst/>
            <a:ahLst/>
            <a:cxnLst/>
            <a:rect l="l" t="t" r="r" b="b"/>
            <a:pathLst>
              <a:path w="12192000" h="6856718">
                <a:moveTo>
                  <a:pt x="2084635" y="3222191"/>
                </a:moveTo>
                <a:lnTo>
                  <a:pt x="2289274" y="3222191"/>
                </a:lnTo>
                <a:cubicBezTo>
                  <a:pt x="2353146" y="3222191"/>
                  <a:pt x="2405856" y="3234128"/>
                  <a:pt x="2447404" y="3258003"/>
                </a:cubicBezTo>
                <a:cubicBezTo>
                  <a:pt x="2488952" y="3281878"/>
                  <a:pt x="2509726" y="3321720"/>
                  <a:pt x="2509726" y="3377531"/>
                </a:cubicBezTo>
                <a:cubicBezTo>
                  <a:pt x="2509726" y="3420939"/>
                  <a:pt x="2499959" y="3455510"/>
                  <a:pt x="2480425" y="3481245"/>
                </a:cubicBezTo>
                <a:cubicBezTo>
                  <a:pt x="2460891" y="3506980"/>
                  <a:pt x="2434381" y="3524963"/>
                  <a:pt x="2400895" y="3535195"/>
                </a:cubicBezTo>
                <a:cubicBezTo>
                  <a:pt x="2367408" y="3545427"/>
                  <a:pt x="2330202" y="3550543"/>
                  <a:pt x="2289274" y="3550543"/>
                </a:cubicBezTo>
                <a:lnTo>
                  <a:pt x="2084635" y="3550543"/>
                </a:lnTo>
                <a:close/>
                <a:moveTo>
                  <a:pt x="4361111" y="2726408"/>
                </a:moveTo>
                <a:lnTo>
                  <a:pt x="4566679" y="2726408"/>
                </a:lnTo>
                <a:cubicBezTo>
                  <a:pt x="4625590" y="2726408"/>
                  <a:pt x="4674269" y="2742220"/>
                  <a:pt x="4712716" y="2773846"/>
                </a:cubicBezTo>
                <a:cubicBezTo>
                  <a:pt x="4751164" y="2805473"/>
                  <a:pt x="4770388" y="2854152"/>
                  <a:pt x="4770388" y="2919884"/>
                </a:cubicBezTo>
                <a:cubicBezTo>
                  <a:pt x="4770388" y="2983136"/>
                  <a:pt x="4751629" y="3030885"/>
                  <a:pt x="4714112" y="3063131"/>
                </a:cubicBezTo>
                <a:cubicBezTo>
                  <a:pt x="4676595" y="3095377"/>
                  <a:pt x="4627450" y="3111500"/>
                  <a:pt x="4566679" y="3111500"/>
                </a:cubicBezTo>
                <a:lnTo>
                  <a:pt x="4361111" y="3111500"/>
                </a:lnTo>
                <a:close/>
                <a:moveTo>
                  <a:pt x="2084635" y="2726408"/>
                </a:moveTo>
                <a:lnTo>
                  <a:pt x="2247416" y="2726408"/>
                </a:lnTo>
                <a:cubicBezTo>
                  <a:pt x="2281522" y="2726408"/>
                  <a:pt x="2311908" y="2730903"/>
                  <a:pt x="2338573" y="2739895"/>
                </a:cubicBezTo>
                <a:cubicBezTo>
                  <a:pt x="2365238" y="2748887"/>
                  <a:pt x="2386322" y="2763770"/>
                  <a:pt x="2401825" y="2784543"/>
                </a:cubicBezTo>
                <a:cubicBezTo>
                  <a:pt x="2417328" y="2805318"/>
                  <a:pt x="2425079" y="2833378"/>
                  <a:pt x="2425079" y="2868724"/>
                </a:cubicBezTo>
                <a:cubicBezTo>
                  <a:pt x="2425079" y="2918954"/>
                  <a:pt x="2408026" y="2957091"/>
                  <a:pt x="2373920" y="2983136"/>
                </a:cubicBezTo>
                <a:cubicBezTo>
                  <a:pt x="2339813" y="3009181"/>
                  <a:pt x="2297645" y="3022203"/>
                  <a:pt x="2247416" y="3022203"/>
                </a:cubicBezTo>
                <a:lnTo>
                  <a:pt x="2084635" y="3022203"/>
                </a:lnTo>
                <a:close/>
                <a:moveTo>
                  <a:pt x="10319629" y="2716176"/>
                </a:moveTo>
                <a:cubicBezTo>
                  <a:pt x="10400865" y="2716176"/>
                  <a:pt x="10466287" y="2735399"/>
                  <a:pt x="10515897" y="2773846"/>
                </a:cubicBezTo>
                <a:cubicBezTo>
                  <a:pt x="10565506" y="2812294"/>
                  <a:pt x="10601783" y="2863763"/>
                  <a:pt x="10624727" y="2928256"/>
                </a:cubicBezTo>
                <a:cubicBezTo>
                  <a:pt x="10647672" y="2992748"/>
                  <a:pt x="10659144" y="3064061"/>
                  <a:pt x="10659144" y="3142196"/>
                </a:cubicBezTo>
                <a:cubicBezTo>
                  <a:pt x="10659144" y="3219091"/>
                  <a:pt x="10647672" y="3289784"/>
                  <a:pt x="10624727" y="3354276"/>
                </a:cubicBezTo>
                <a:cubicBezTo>
                  <a:pt x="10601783" y="3418768"/>
                  <a:pt x="10565506" y="3470238"/>
                  <a:pt x="10515897" y="3508685"/>
                </a:cubicBezTo>
                <a:cubicBezTo>
                  <a:pt x="10466287" y="3547133"/>
                  <a:pt x="10400865" y="3566356"/>
                  <a:pt x="10319629" y="3566356"/>
                </a:cubicBezTo>
                <a:cubicBezTo>
                  <a:pt x="10237774" y="3566356"/>
                  <a:pt x="10171887" y="3547133"/>
                  <a:pt x="10121967" y="3508685"/>
                </a:cubicBezTo>
                <a:cubicBezTo>
                  <a:pt x="10072048" y="3470238"/>
                  <a:pt x="10035771" y="3418768"/>
                  <a:pt x="10013137" y="3354276"/>
                </a:cubicBezTo>
                <a:cubicBezTo>
                  <a:pt x="9990502" y="3289784"/>
                  <a:pt x="9979185" y="3219091"/>
                  <a:pt x="9979185" y="3142196"/>
                </a:cubicBezTo>
                <a:cubicBezTo>
                  <a:pt x="9979185" y="3064061"/>
                  <a:pt x="9990502" y="2992748"/>
                  <a:pt x="10013137" y="2928256"/>
                </a:cubicBezTo>
                <a:cubicBezTo>
                  <a:pt x="10035771" y="2863763"/>
                  <a:pt x="10072048" y="2812294"/>
                  <a:pt x="10121967" y="2773846"/>
                </a:cubicBezTo>
                <a:cubicBezTo>
                  <a:pt x="10171887" y="2735399"/>
                  <a:pt x="10237774" y="2716176"/>
                  <a:pt x="10319629" y="2716176"/>
                </a:cubicBezTo>
                <a:close/>
                <a:moveTo>
                  <a:pt x="5804780" y="2716176"/>
                </a:moveTo>
                <a:cubicBezTo>
                  <a:pt x="5886016" y="2716176"/>
                  <a:pt x="5951437" y="2735399"/>
                  <a:pt x="6001047" y="2773846"/>
                </a:cubicBezTo>
                <a:cubicBezTo>
                  <a:pt x="6050657" y="2812294"/>
                  <a:pt x="6086933" y="2863763"/>
                  <a:pt x="6109878" y="2928256"/>
                </a:cubicBezTo>
                <a:cubicBezTo>
                  <a:pt x="6132822" y="2992748"/>
                  <a:pt x="6144294" y="3064061"/>
                  <a:pt x="6144294" y="3142196"/>
                </a:cubicBezTo>
                <a:cubicBezTo>
                  <a:pt x="6144294" y="3219091"/>
                  <a:pt x="6132822" y="3289784"/>
                  <a:pt x="6109878" y="3354276"/>
                </a:cubicBezTo>
                <a:cubicBezTo>
                  <a:pt x="6086933" y="3418768"/>
                  <a:pt x="6050657" y="3470238"/>
                  <a:pt x="6001047" y="3508685"/>
                </a:cubicBezTo>
                <a:cubicBezTo>
                  <a:pt x="5951438" y="3547133"/>
                  <a:pt x="5886016" y="3566356"/>
                  <a:pt x="5804780" y="3566356"/>
                </a:cubicBezTo>
                <a:cubicBezTo>
                  <a:pt x="5722924" y="3566356"/>
                  <a:pt x="5657037" y="3547133"/>
                  <a:pt x="5607118" y="3508685"/>
                </a:cubicBezTo>
                <a:cubicBezTo>
                  <a:pt x="5557198" y="3470238"/>
                  <a:pt x="5520921" y="3418768"/>
                  <a:pt x="5498287" y="3354276"/>
                </a:cubicBezTo>
                <a:cubicBezTo>
                  <a:pt x="5475653" y="3289784"/>
                  <a:pt x="5464336" y="3219091"/>
                  <a:pt x="5464336" y="3142196"/>
                </a:cubicBezTo>
                <a:cubicBezTo>
                  <a:pt x="5464336" y="3064061"/>
                  <a:pt x="5475653" y="2992748"/>
                  <a:pt x="5498287" y="2928256"/>
                </a:cubicBezTo>
                <a:cubicBezTo>
                  <a:pt x="5520921" y="2863763"/>
                  <a:pt x="5557198" y="2812294"/>
                  <a:pt x="5607118" y="2773846"/>
                </a:cubicBezTo>
                <a:cubicBezTo>
                  <a:pt x="5657037" y="2735399"/>
                  <a:pt x="5722924" y="2716176"/>
                  <a:pt x="5804780" y="2716176"/>
                </a:cubicBezTo>
                <a:close/>
                <a:moveTo>
                  <a:pt x="8385980" y="2515258"/>
                </a:moveTo>
                <a:lnTo>
                  <a:pt x="8385980" y="3767274"/>
                </a:lnTo>
                <a:lnTo>
                  <a:pt x="8630616" y="3767274"/>
                </a:lnTo>
                <a:lnTo>
                  <a:pt x="8630616" y="2918024"/>
                </a:lnTo>
                <a:lnTo>
                  <a:pt x="9207326" y="3767274"/>
                </a:lnTo>
                <a:lnTo>
                  <a:pt x="9464054" y="3767274"/>
                </a:lnTo>
                <a:lnTo>
                  <a:pt x="9464054" y="2515258"/>
                </a:lnTo>
                <a:lnTo>
                  <a:pt x="9217557" y="2515258"/>
                </a:lnTo>
                <a:lnTo>
                  <a:pt x="9217557" y="3358927"/>
                </a:lnTo>
                <a:lnTo>
                  <a:pt x="8641778" y="2515258"/>
                </a:lnTo>
                <a:close/>
                <a:moveTo>
                  <a:pt x="7824005" y="2515258"/>
                </a:moveTo>
                <a:lnTo>
                  <a:pt x="7824005" y="3767274"/>
                </a:lnTo>
                <a:lnTo>
                  <a:pt x="8085385" y="3767274"/>
                </a:lnTo>
                <a:lnTo>
                  <a:pt x="8085385" y="2515258"/>
                </a:lnTo>
                <a:close/>
                <a:moveTo>
                  <a:pt x="6939855" y="2515258"/>
                </a:moveTo>
                <a:lnTo>
                  <a:pt x="6505463" y="3767274"/>
                </a:lnTo>
                <a:lnTo>
                  <a:pt x="6786376" y="3767274"/>
                </a:lnTo>
                <a:lnTo>
                  <a:pt x="7092403" y="2797101"/>
                </a:lnTo>
                <a:lnTo>
                  <a:pt x="7395641" y="3767274"/>
                </a:lnTo>
                <a:lnTo>
                  <a:pt x="7674694" y="3767274"/>
                </a:lnTo>
                <a:lnTo>
                  <a:pt x="7248673" y="2515258"/>
                </a:lnTo>
                <a:close/>
                <a:moveTo>
                  <a:pt x="4099731" y="2515258"/>
                </a:moveTo>
                <a:lnTo>
                  <a:pt x="4099731" y="3767274"/>
                </a:lnTo>
                <a:lnTo>
                  <a:pt x="4361111" y="3767274"/>
                </a:lnTo>
                <a:lnTo>
                  <a:pt x="4361111" y="3321720"/>
                </a:lnTo>
                <a:lnTo>
                  <a:pt x="4590864" y="3321720"/>
                </a:lnTo>
                <a:cubicBezTo>
                  <a:pt x="4673339" y="3321720"/>
                  <a:pt x="4748528" y="3307302"/>
                  <a:pt x="4816431" y="3278467"/>
                </a:cubicBezTo>
                <a:cubicBezTo>
                  <a:pt x="4884334" y="3249631"/>
                  <a:pt x="4938439" y="3205448"/>
                  <a:pt x="4978747" y="3145917"/>
                </a:cubicBezTo>
                <a:cubicBezTo>
                  <a:pt x="5019054" y="3086386"/>
                  <a:pt x="5039208" y="3011041"/>
                  <a:pt x="5039208" y="2919884"/>
                </a:cubicBezTo>
                <a:cubicBezTo>
                  <a:pt x="5039208" y="2827487"/>
                  <a:pt x="5019054" y="2751522"/>
                  <a:pt x="4978747" y="2691991"/>
                </a:cubicBezTo>
                <a:cubicBezTo>
                  <a:pt x="4938439" y="2632460"/>
                  <a:pt x="4884334" y="2588121"/>
                  <a:pt x="4816431" y="2558976"/>
                </a:cubicBezTo>
                <a:cubicBezTo>
                  <a:pt x="4748528" y="2529830"/>
                  <a:pt x="4673339" y="2515258"/>
                  <a:pt x="4590864" y="2515258"/>
                </a:cubicBezTo>
                <a:close/>
                <a:moveTo>
                  <a:pt x="3004356" y="2515258"/>
                </a:moveTo>
                <a:lnTo>
                  <a:pt x="3004356" y="3767274"/>
                </a:lnTo>
                <a:lnTo>
                  <a:pt x="3844305" y="3767274"/>
                </a:lnTo>
                <a:lnTo>
                  <a:pt x="3844305" y="3550543"/>
                </a:lnTo>
                <a:lnTo>
                  <a:pt x="3265735" y="3550543"/>
                </a:lnTo>
                <a:lnTo>
                  <a:pt x="3265735" y="3232423"/>
                </a:lnTo>
                <a:lnTo>
                  <a:pt x="3790354" y="3232423"/>
                </a:lnTo>
                <a:lnTo>
                  <a:pt x="3790354" y="3023134"/>
                </a:lnTo>
                <a:lnTo>
                  <a:pt x="3265735" y="3023134"/>
                </a:lnTo>
                <a:lnTo>
                  <a:pt x="3265735" y="2731989"/>
                </a:lnTo>
                <a:lnTo>
                  <a:pt x="3844305" y="2731989"/>
                </a:lnTo>
                <a:lnTo>
                  <a:pt x="3844305" y="2515258"/>
                </a:lnTo>
                <a:close/>
                <a:moveTo>
                  <a:pt x="1823256" y="2515258"/>
                </a:moveTo>
                <a:lnTo>
                  <a:pt x="1823256" y="3767274"/>
                </a:lnTo>
                <a:lnTo>
                  <a:pt x="2298575" y="3767274"/>
                </a:lnTo>
                <a:cubicBezTo>
                  <a:pt x="2397794" y="3767274"/>
                  <a:pt x="2482905" y="3754097"/>
                  <a:pt x="2553909" y="3727742"/>
                </a:cubicBezTo>
                <a:cubicBezTo>
                  <a:pt x="2624912" y="3701387"/>
                  <a:pt x="2679482" y="3661079"/>
                  <a:pt x="2717620" y="3606819"/>
                </a:cubicBezTo>
                <a:cubicBezTo>
                  <a:pt x="2755757" y="3552559"/>
                  <a:pt x="2774826" y="3483571"/>
                  <a:pt x="2774826" y="3399855"/>
                </a:cubicBezTo>
                <a:cubicBezTo>
                  <a:pt x="2774826" y="3321720"/>
                  <a:pt x="2752036" y="3255988"/>
                  <a:pt x="2706458" y="3202658"/>
                </a:cubicBezTo>
                <a:cubicBezTo>
                  <a:pt x="2660879" y="3149327"/>
                  <a:pt x="2594682" y="3113981"/>
                  <a:pt x="2507865" y="3096618"/>
                </a:cubicBezTo>
                <a:cubicBezTo>
                  <a:pt x="2563055" y="3076154"/>
                  <a:pt x="2607239" y="3042822"/>
                  <a:pt x="2640415" y="2996624"/>
                </a:cubicBezTo>
                <a:cubicBezTo>
                  <a:pt x="2673591" y="2950425"/>
                  <a:pt x="2690179" y="2894149"/>
                  <a:pt x="2690179" y="2827797"/>
                </a:cubicBezTo>
                <a:cubicBezTo>
                  <a:pt x="2690179" y="2721757"/>
                  <a:pt x="2650802" y="2643157"/>
                  <a:pt x="2572047" y="2591997"/>
                </a:cubicBezTo>
                <a:cubicBezTo>
                  <a:pt x="2493292" y="2540837"/>
                  <a:pt x="2386322" y="2515258"/>
                  <a:pt x="2251137" y="2515258"/>
                </a:cubicBezTo>
                <a:close/>
                <a:moveTo>
                  <a:pt x="10319629" y="2498514"/>
                </a:moveTo>
                <a:cubicBezTo>
                  <a:pt x="10188785" y="2498514"/>
                  <a:pt x="10077939" y="2525025"/>
                  <a:pt x="9987092" y="2578044"/>
                </a:cubicBezTo>
                <a:cubicBezTo>
                  <a:pt x="9896244" y="2631065"/>
                  <a:pt x="9827256" y="2705789"/>
                  <a:pt x="9780128" y="2802217"/>
                </a:cubicBezTo>
                <a:cubicBezTo>
                  <a:pt x="9732998" y="2898645"/>
                  <a:pt x="9709434" y="3011972"/>
                  <a:pt x="9709434" y="3142196"/>
                </a:cubicBezTo>
                <a:cubicBezTo>
                  <a:pt x="9709434" y="3272421"/>
                  <a:pt x="9732998" y="3385437"/>
                  <a:pt x="9780128" y="3481245"/>
                </a:cubicBezTo>
                <a:cubicBezTo>
                  <a:pt x="9827256" y="3577053"/>
                  <a:pt x="9896244" y="3651467"/>
                  <a:pt x="9987092" y="3704487"/>
                </a:cubicBezTo>
                <a:cubicBezTo>
                  <a:pt x="10077939" y="3757507"/>
                  <a:pt x="10188785" y="3784017"/>
                  <a:pt x="10319629" y="3784017"/>
                </a:cubicBezTo>
                <a:cubicBezTo>
                  <a:pt x="10450474" y="3784017"/>
                  <a:pt x="10561165" y="3757507"/>
                  <a:pt x="10651702" y="3704487"/>
                </a:cubicBezTo>
                <a:cubicBezTo>
                  <a:pt x="10742239" y="3651467"/>
                  <a:pt x="10811072" y="3577053"/>
                  <a:pt x="10858201" y="3481245"/>
                </a:cubicBezTo>
                <a:cubicBezTo>
                  <a:pt x="10905330" y="3385437"/>
                  <a:pt x="10928895" y="3272421"/>
                  <a:pt x="10928895" y="3142196"/>
                </a:cubicBezTo>
                <a:cubicBezTo>
                  <a:pt x="10928895" y="3011972"/>
                  <a:pt x="10905330" y="2898645"/>
                  <a:pt x="10858201" y="2802217"/>
                </a:cubicBezTo>
                <a:cubicBezTo>
                  <a:pt x="10811072" y="2705789"/>
                  <a:pt x="10742239" y="2631065"/>
                  <a:pt x="10651702" y="2578044"/>
                </a:cubicBezTo>
                <a:cubicBezTo>
                  <a:pt x="10561165" y="2525025"/>
                  <a:pt x="10450474" y="2498514"/>
                  <a:pt x="10319629" y="2498514"/>
                </a:cubicBezTo>
                <a:close/>
                <a:moveTo>
                  <a:pt x="5804780" y="2498514"/>
                </a:moveTo>
                <a:cubicBezTo>
                  <a:pt x="5673936" y="2498514"/>
                  <a:pt x="5563089" y="2525025"/>
                  <a:pt x="5472242" y="2578044"/>
                </a:cubicBezTo>
                <a:cubicBezTo>
                  <a:pt x="5381395" y="2631065"/>
                  <a:pt x="5312407" y="2705789"/>
                  <a:pt x="5265278" y="2802217"/>
                </a:cubicBezTo>
                <a:cubicBezTo>
                  <a:pt x="5218149" y="2898645"/>
                  <a:pt x="5194585" y="3011972"/>
                  <a:pt x="5194585" y="3142196"/>
                </a:cubicBezTo>
                <a:cubicBezTo>
                  <a:pt x="5194585" y="3272421"/>
                  <a:pt x="5218149" y="3385437"/>
                  <a:pt x="5265278" y="3481245"/>
                </a:cubicBezTo>
                <a:cubicBezTo>
                  <a:pt x="5312407" y="3577053"/>
                  <a:pt x="5381395" y="3651467"/>
                  <a:pt x="5472242" y="3704487"/>
                </a:cubicBezTo>
                <a:cubicBezTo>
                  <a:pt x="5563089" y="3757507"/>
                  <a:pt x="5673936" y="3784017"/>
                  <a:pt x="5804780" y="3784017"/>
                </a:cubicBezTo>
                <a:cubicBezTo>
                  <a:pt x="5935625" y="3784017"/>
                  <a:pt x="6046316" y="3757507"/>
                  <a:pt x="6136853" y="3704487"/>
                </a:cubicBezTo>
                <a:cubicBezTo>
                  <a:pt x="6227390" y="3651467"/>
                  <a:pt x="6296223" y="3577053"/>
                  <a:pt x="6343352" y="3481245"/>
                </a:cubicBezTo>
                <a:cubicBezTo>
                  <a:pt x="6390481" y="3385437"/>
                  <a:pt x="6414045" y="3272421"/>
                  <a:pt x="6414045" y="3142196"/>
                </a:cubicBezTo>
                <a:cubicBezTo>
                  <a:pt x="6414045" y="3011972"/>
                  <a:pt x="6390480" y="2898645"/>
                  <a:pt x="6343352" y="2802217"/>
                </a:cubicBezTo>
                <a:cubicBezTo>
                  <a:pt x="6296223" y="2705789"/>
                  <a:pt x="6227390" y="2631065"/>
                  <a:pt x="6136853" y="2578044"/>
                </a:cubicBezTo>
                <a:cubicBezTo>
                  <a:pt x="6046316" y="2525025"/>
                  <a:pt x="5935625" y="2498514"/>
                  <a:pt x="5804780" y="2498514"/>
                </a:cubicBezTo>
                <a:close/>
                <a:moveTo>
                  <a:pt x="0" y="0"/>
                </a:moveTo>
                <a:lnTo>
                  <a:pt x="12192000" y="0"/>
                </a:lnTo>
                <a:lnTo>
                  <a:pt x="12192000" y="6856718"/>
                </a:lnTo>
                <a:lnTo>
                  <a:pt x="0" y="6856718"/>
                </a:lnTo>
                <a:close/>
              </a:path>
            </a:pathLst>
          </a:cu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l-GR"/>
          </a:p>
        </p:txBody>
      </p:sp>
    </p:spTree>
    <p:extLst>
      <p:ext uri="{BB962C8B-B14F-4D97-AF65-F5344CB8AC3E}">
        <p14:creationId xmlns:p14="http://schemas.microsoft.com/office/powerpoint/2010/main" val="338284745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37CC74-DA9F-4E69-CE38-7A5F9B2A9FD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A906170-8FE0-6461-BF8E-1BBBB03AC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Ελεύθερη σχεδίαση: Σχήμα 6">
            <a:extLst>
              <a:ext uri="{FF2B5EF4-FFF2-40B4-BE49-F238E27FC236}">
                <a16:creationId xmlns:a16="http://schemas.microsoft.com/office/drawing/2014/main" id="{5EFD135A-DBF9-B41A-E600-1D267B8DF9BC}"/>
              </a:ext>
            </a:extLst>
          </p:cNvPr>
          <p:cNvSpPr/>
          <p:nvPr/>
        </p:nvSpPr>
        <p:spPr>
          <a:xfrm>
            <a:off x="-35890200" y="-37338000"/>
            <a:ext cx="87782400" cy="79095600"/>
          </a:xfrm>
          <a:custGeom>
            <a:avLst/>
            <a:gdLst/>
            <a:ahLst/>
            <a:cxnLst/>
            <a:rect l="l" t="t" r="r" b="b"/>
            <a:pathLst>
              <a:path w="12192000" h="6856718">
                <a:moveTo>
                  <a:pt x="2084635" y="3222191"/>
                </a:moveTo>
                <a:lnTo>
                  <a:pt x="2289274" y="3222191"/>
                </a:lnTo>
                <a:cubicBezTo>
                  <a:pt x="2353146" y="3222191"/>
                  <a:pt x="2405856" y="3234128"/>
                  <a:pt x="2447404" y="3258003"/>
                </a:cubicBezTo>
                <a:cubicBezTo>
                  <a:pt x="2488952" y="3281878"/>
                  <a:pt x="2509726" y="3321720"/>
                  <a:pt x="2509726" y="3377531"/>
                </a:cubicBezTo>
                <a:cubicBezTo>
                  <a:pt x="2509726" y="3420939"/>
                  <a:pt x="2499959" y="3455510"/>
                  <a:pt x="2480425" y="3481245"/>
                </a:cubicBezTo>
                <a:cubicBezTo>
                  <a:pt x="2460891" y="3506980"/>
                  <a:pt x="2434381" y="3524963"/>
                  <a:pt x="2400895" y="3535195"/>
                </a:cubicBezTo>
                <a:cubicBezTo>
                  <a:pt x="2367408" y="3545427"/>
                  <a:pt x="2330202" y="3550543"/>
                  <a:pt x="2289274" y="3550543"/>
                </a:cubicBezTo>
                <a:lnTo>
                  <a:pt x="2084635" y="3550543"/>
                </a:lnTo>
                <a:close/>
                <a:moveTo>
                  <a:pt x="4361111" y="2726408"/>
                </a:moveTo>
                <a:lnTo>
                  <a:pt x="4566679" y="2726408"/>
                </a:lnTo>
                <a:cubicBezTo>
                  <a:pt x="4625590" y="2726408"/>
                  <a:pt x="4674269" y="2742220"/>
                  <a:pt x="4712716" y="2773846"/>
                </a:cubicBezTo>
                <a:cubicBezTo>
                  <a:pt x="4751164" y="2805473"/>
                  <a:pt x="4770388" y="2854152"/>
                  <a:pt x="4770388" y="2919884"/>
                </a:cubicBezTo>
                <a:cubicBezTo>
                  <a:pt x="4770388" y="2983136"/>
                  <a:pt x="4751629" y="3030885"/>
                  <a:pt x="4714112" y="3063131"/>
                </a:cubicBezTo>
                <a:cubicBezTo>
                  <a:pt x="4676595" y="3095377"/>
                  <a:pt x="4627450" y="3111500"/>
                  <a:pt x="4566679" y="3111500"/>
                </a:cubicBezTo>
                <a:lnTo>
                  <a:pt x="4361111" y="3111500"/>
                </a:lnTo>
                <a:close/>
                <a:moveTo>
                  <a:pt x="2084635" y="2726408"/>
                </a:moveTo>
                <a:lnTo>
                  <a:pt x="2247416" y="2726408"/>
                </a:lnTo>
                <a:cubicBezTo>
                  <a:pt x="2281522" y="2726408"/>
                  <a:pt x="2311908" y="2730903"/>
                  <a:pt x="2338573" y="2739895"/>
                </a:cubicBezTo>
                <a:cubicBezTo>
                  <a:pt x="2365238" y="2748887"/>
                  <a:pt x="2386322" y="2763770"/>
                  <a:pt x="2401825" y="2784543"/>
                </a:cubicBezTo>
                <a:cubicBezTo>
                  <a:pt x="2417328" y="2805318"/>
                  <a:pt x="2425079" y="2833378"/>
                  <a:pt x="2425079" y="2868724"/>
                </a:cubicBezTo>
                <a:cubicBezTo>
                  <a:pt x="2425079" y="2918954"/>
                  <a:pt x="2408026" y="2957091"/>
                  <a:pt x="2373920" y="2983136"/>
                </a:cubicBezTo>
                <a:cubicBezTo>
                  <a:pt x="2339813" y="3009181"/>
                  <a:pt x="2297645" y="3022203"/>
                  <a:pt x="2247416" y="3022203"/>
                </a:cubicBezTo>
                <a:lnTo>
                  <a:pt x="2084635" y="3022203"/>
                </a:lnTo>
                <a:close/>
                <a:moveTo>
                  <a:pt x="10319629" y="2716176"/>
                </a:moveTo>
                <a:cubicBezTo>
                  <a:pt x="10400865" y="2716176"/>
                  <a:pt x="10466287" y="2735399"/>
                  <a:pt x="10515897" y="2773846"/>
                </a:cubicBezTo>
                <a:cubicBezTo>
                  <a:pt x="10565506" y="2812294"/>
                  <a:pt x="10601783" y="2863763"/>
                  <a:pt x="10624727" y="2928256"/>
                </a:cubicBezTo>
                <a:cubicBezTo>
                  <a:pt x="10647672" y="2992748"/>
                  <a:pt x="10659144" y="3064061"/>
                  <a:pt x="10659144" y="3142196"/>
                </a:cubicBezTo>
                <a:cubicBezTo>
                  <a:pt x="10659144" y="3219091"/>
                  <a:pt x="10647672" y="3289784"/>
                  <a:pt x="10624727" y="3354276"/>
                </a:cubicBezTo>
                <a:cubicBezTo>
                  <a:pt x="10601783" y="3418768"/>
                  <a:pt x="10565506" y="3470238"/>
                  <a:pt x="10515897" y="3508685"/>
                </a:cubicBezTo>
                <a:cubicBezTo>
                  <a:pt x="10466287" y="3547133"/>
                  <a:pt x="10400865" y="3566356"/>
                  <a:pt x="10319629" y="3566356"/>
                </a:cubicBezTo>
                <a:cubicBezTo>
                  <a:pt x="10237774" y="3566356"/>
                  <a:pt x="10171887" y="3547133"/>
                  <a:pt x="10121967" y="3508685"/>
                </a:cubicBezTo>
                <a:cubicBezTo>
                  <a:pt x="10072048" y="3470238"/>
                  <a:pt x="10035771" y="3418768"/>
                  <a:pt x="10013137" y="3354276"/>
                </a:cubicBezTo>
                <a:cubicBezTo>
                  <a:pt x="9990502" y="3289784"/>
                  <a:pt x="9979185" y="3219091"/>
                  <a:pt x="9979185" y="3142196"/>
                </a:cubicBezTo>
                <a:cubicBezTo>
                  <a:pt x="9979185" y="3064061"/>
                  <a:pt x="9990502" y="2992748"/>
                  <a:pt x="10013137" y="2928256"/>
                </a:cubicBezTo>
                <a:cubicBezTo>
                  <a:pt x="10035771" y="2863763"/>
                  <a:pt x="10072048" y="2812294"/>
                  <a:pt x="10121967" y="2773846"/>
                </a:cubicBezTo>
                <a:cubicBezTo>
                  <a:pt x="10171887" y="2735399"/>
                  <a:pt x="10237774" y="2716176"/>
                  <a:pt x="10319629" y="2716176"/>
                </a:cubicBezTo>
                <a:close/>
                <a:moveTo>
                  <a:pt x="5804780" y="2716176"/>
                </a:moveTo>
                <a:cubicBezTo>
                  <a:pt x="5886016" y="2716176"/>
                  <a:pt x="5951437" y="2735399"/>
                  <a:pt x="6001047" y="2773846"/>
                </a:cubicBezTo>
                <a:cubicBezTo>
                  <a:pt x="6050657" y="2812294"/>
                  <a:pt x="6086933" y="2863763"/>
                  <a:pt x="6109878" y="2928256"/>
                </a:cubicBezTo>
                <a:cubicBezTo>
                  <a:pt x="6132822" y="2992748"/>
                  <a:pt x="6144294" y="3064061"/>
                  <a:pt x="6144294" y="3142196"/>
                </a:cubicBezTo>
                <a:cubicBezTo>
                  <a:pt x="6144294" y="3219091"/>
                  <a:pt x="6132822" y="3289784"/>
                  <a:pt x="6109878" y="3354276"/>
                </a:cubicBezTo>
                <a:cubicBezTo>
                  <a:pt x="6086933" y="3418768"/>
                  <a:pt x="6050657" y="3470238"/>
                  <a:pt x="6001047" y="3508685"/>
                </a:cubicBezTo>
                <a:cubicBezTo>
                  <a:pt x="5951438" y="3547133"/>
                  <a:pt x="5886016" y="3566356"/>
                  <a:pt x="5804780" y="3566356"/>
                </a:cubicBezTo>
                <a:cubicBezTo>
                  <a:pt x="5722924" y="3566356"/>
                  <a:pt x="5657037" y="3547133"/>
                  <a:pt x="5607118" y="3508685"/>
                </a:cubicBezTo>
                <a:cubicBezTo>
                  <a:pt x="5557198" y="3470238"/>
                  <a:pt x="5520921" y="3418768"/>
                  <a:pt x="5498287" y="3354276"/>
                </a:cubicBezTo>
                <a:cubicBezTo>
                  <a:pt x="5475653" y="3289784"/>
                  <a:pt x="5464336" y="3219091"/>
                  <a:pt x="5464336" y="3142196"/>
                </a:cubicBezTo>
                <a:cubicBezTo>
                  <a:pt x="5464336" y="3064061"/>
                  <a:pt x="5475653" y="2992748"/>
                  <a:pt x="5498287" y="2928256"/>
                </a:cubicBezTo>
                <a:cubicBezTo>
                  <a:pt x="5520921" y="2863763"/>
                  <a:pt x="5557198" y="2812294"/>
                  <a:pt x="5607118" y="2773846"/>
                </a:cubicBezTo>
                <a:cubicBezTo>
                  <a:pt x="5657037" y="2735399"/>
                  <a:pt x="5722924" y="2716176"/>
                  <a:pt x="5804780" y="2716176"/>
                </a:cubicBezTo>
                <a:close/>
                <a:moveTo>
                  <a:pt x="8385980" y="2515258"/>
                </a:moveTo>
                <a:lnTo>
                  <a:pt x="8385980" y="3767274"/>
                </a:lnTo>
                <a:lnTo>
                  <a:pt x="8630616" y="3767274"/>
                </a:lnTo>
                <a:lnTo>
                  <a:pt x="8630616" y="2918024"/>
                </a:lnTo>
                <a:lnTo>
                  <a:pt x="9207326" y="3767274"/>
                </a:lnTo>
                <a:lnTo>
                  <a:pt x="9464054" y="3767274"/>
                </a:lnTo>
                <a:lnTo>
                  <a:pt x="9464054" y="2515258"/>
                </a:lnTo>
                <a:lnTo>
                  <a:pt x="9217557" y="2515258"/>
                </a:lnTo>
                <a:lnTo>
                  <a:pt x="9217557" y="3358927"/>
                </a:lnTo>
                <a:lnTo>
                  <a:pt x="8641778" y="2515258"/>
                </a:lnTo>
                <a:close/>
                <a:moveTo>
                  <a:pt x="7824005" y="2515258"/>
                </a:moveTo>
                <a:lnTo>
                  <a:pt x="7824005" y="3767274"/>
                </a:lnTo>
                <a:lnTo>
                  <a:pt x="8085385" y="3767274"/>
                </a:lnTo>
                <a:lnTo>
                  <a:pt x="8085385" y="2515258"/>
                </a:lnTo>
                <a:close/>
                <a:moveTo>
                  <a:pt x="6939855" y="2515258"/>
                </a:moveTo>
                <a:lnTo>
                  <a:pt x="6505463" y="3767274"/>
                </a:lnTo>
                <a:lnTo>
                  <a:pt x="6786376" y="3767274"/>
                </a:lnTo>
                <a:lnTo>
                  <a:pt x="7092403" y="2797101"/>
                </a:lnTo>
                <a:lnTo>
                  <a:pt x="7395641" y="3767274"/>
                </a:lnTo>
                <a:lnTo>
                  <a:pt x="7674694" y="3767274"/>
                </a:lnTo>
                <a:lnTo>
                  <a:pt x="7248673" y="2515258"/>
                </a:lnTo>
                <a:close/>
                <a:moveTo>
                  <a:pt x="4099731" y="2515258"/>
                </a:moveTo>
                <a:lnTo>
                  <a:pt x="4099731" y="3767274"/>
                </a:lnTo>
                <a:lnTo>
                  <a:pt x="4361111" y="3767274"/>
                </a:lnTo>
                <a:lnTo>
                  <a:pt x="4361111" y="3321720"/>
                </a:lnTo>
                <a:lnTo>
                  <a:pt x="4590864" y="3321720"/>
                </a:lnTo>
                <a:cubicBezTo>
                  <a:pt x="4673339" y="3321720"/>
                  <a:pt x="4748528" y="3307302"/>
                  <a:pt x="4816431" y="3278467"/>
                </a:cubicBezTo>
                <a:cubicBezTo>
                  <a:pt x="4884334" y="3249631"/>
                  <a:pt x="4938439" y="3205448"/>
                  <a:pt x="4978747" y="3145917"/>
                </a:cubicBezTo>
                <a:cubicBezTo>
                  <a:pt x="5019054" y="3086386"/>
                  <a:pt x="5039208" y="3011041"/>
                  <a:pt x="5039208" y="2919884"/>
                </a:cubicBezTo>
                <a:cubicBezTo>
                  <a:pt x="5039208" y="2827487"/>
                  <a:pt x="5019054" y="2751522"/>
                  <a:pt x="4978747" y="2691991"/>
                </a:cubicBezTo>
                <a:cubicBezTo>
                  <a:pt x="4938439" y="2632460"/>
                  <a:pt x="4884334" y="2588121"/>
                  <a:pt x="4816431" y="2558976"/>
                </a:cubicBezTo>
                <a:cubicBezTo>
                  <a:pt x="4748528" y="2529830"/>
                  <a:pt x="4673339" y="2515258"/>
                  <a:pt x="4590864" y="2515258"/>
                </a:cubicBezTo>
                <a:close/>
                <a:moveTo>
                  <a:pt x="3004356" y="2515258"/>
                </a:moveTo>
                <a:lnTo>
                  <a:pt x="3004356" y="3767274"/>
                </a:lnTo>
                <a:lnTo>
                  <a:pt x="3844305" y="3767274"/>
                </a:lnTo>
                <a:lnTo>
                  <a:pt x="3844305" y="3550543"/>
                </a:lnTo>
                <a:lnTo>
                  <a:pt x="3265735" y="3550543"/>
                </a:lnTo>
                <a:lnTo>
                  <a:pt x="3265735" y="3232423"/>
                </a:lnTo>
                <a:lnTo>
                  <a:pt x="3790354" y="3232423"/>
                </a:lnTo>
                <a:lnTo>
                  <a:pt x="3790354" y="3023134"/>
                </a:lnTo>
                <a:lnTo>
                  <a:pt x="3265735" y="3023134"/>
                </a:lnTo>
                <a:lnTo>
                  <a:pt x="3265735" y="2731989"/>
                </a:lnTo>
                <a:lnTo>
                  <a:pt x="3844305" y="2731989"/>
                </a:lnTo>
                <a:lnTo>
                  <a:pt x="3844305" y="2515258"/>
                </a:lnTo>
                <a:close/>
                <a:moveTo>
                  <a:pt x="1823256" y="2515258"/>
                </a:moveTo>
                <a:lnTo>
                  <a:pt x="1823256" y="3767274"/>
                </a:lnTo>
                <a:lnTo>
                  <a:pt x="2298575" y="3767274"/>
                </a:lnTo>
                <a:cubicBezTo>
                  <a:pt x="2397794" y="3767274"/>
                  <a:pt x="2482905" y="3754097"/>
                  <a:pt x="2553909" y="3727742"/>
                </a:cubicBezTo>
                <a:cubicBezTo>
                  <a:pt x="2624912" y="3701387"/>
                  <a:pt x="2679482" y="3661079"/>
                  <a:pt x="2717620" y="3606819"/>
                </a:cubicBezTo>
                <a:cubicBezTo>
                  <a:pt x="2755757" y="3552559"/>
                  <a:pt x="2774826" y="3483571"/>
                  <a:pt x="2774826" y="3399855"/>
                </a:cubicBezTo>
                <a:cubicBezTo>
                  <a:pt x="2774826" y="3321720"/>
                  <a:pt x="2752036" y="3255988"/>
                  <a:pt x="2706458" y="3202658"/>
                </a:cubicBezTo>
                <a:cubicBezTo>
                  <a:pt x="2660879" y="3149327"/>
                  <a:pt x="2594682" y="3113981"/>
                  <a:pt x="2507865" y="3096618"/>
                </a:cubicBezTo>
                <a:cubicBezTo>
                  <a:pt x="2563055" y="3076154"/>
                  <a:pt x="2607239" y="3042822"/>
                  <a:pt x="2640415" y="2996624"/>
                </a:cubicBezTo>
                <a:cubicBezTo>
                  <a:pt x="2673591" y="2950425"/>
                  <a:pt x="2690179" y="2894149"/>
                  <a:pt x="2690179" y="2827797"/>
                </a:cubicBezTo>
                <a:cubicBezTo>
                  <a:pt x="2690179" y="2721757"/>
                  <a:pt x="2650802" y="2643157"/>
                  <a:pt x="2572047" y="2591997"/>
                </a:cubicBezTo>
                <a:cubicBezTo>
                  <a:pt x="2493292" y="2540837"/>
                  <a:pt x="2386322" y="2515258"/>
                  <a:pt x="2251137" y="2515258"/>
                </a:cubicBezTo>
                <a:close/>
                <a:moveTo>
                  <a:pt x="10319629" y="2498514"/>
                </a:moveTo>
                <a:cubicBezTo>
                  <a:pt x="10188785" y="2498514"/>
                  <a:pt x="10077939" y="2525025"/>
                  <a:pt x="9987092" y="2578044"/>
                </a:cubicBezTo>
                <a:cubicBezTo>
                  <a:pt x="9896244" y="2631065"/>
                  <a:pt x="9827256" y="2705789"/>
                  <a:pt x="9780128" y="2802217"/>
                </a:cubicBezTo>
                <a:cubicBezTo>
                  <a:pt x="9732998" y="2898645"/>
                  <a:pt x="9709434" y="3011972"/>
                  <a:pt x="9709434" y="3142196"/>
                </a:cubicBezTo>
                <a:cubicBezTo>
                  <a:pt x="9709434" y="3272421"/>
                  <a:pt x="9732998" y="3385437"/>
                  <a:pt x="9780128" y="3481245"/>
                </a:cubicBezTo>
                <a:cubicBezTo>
                  <a:pt x="9827256" y="3577053"/>
                  <a:pt x="9896244" y="3651467"/>
                  <a:pt x="9987092" y="3704487"/>
                </a:cubicBezTo>
                <a:cubicBezTo>
                  <a:pt x="10077939" y="3757507"/>
                  <a:pt x="10188785" y="3784017"/>
                  <a:pt x="10319629" y="3784017"/>
                </a:cubicBezTo>
                <a:cubicBezTo>
                  <a:pt x="10450474" y="3784017"/>
                  <a:pt x="10561165" y="3757507"/>
                  <a:pt x="10651702" y="3704487"/>
                </a:cubicBezTo>
                <a:cubicBezTo>
                  <a:pt x="10742239" y="3651467"/>
                  <a:pt x="10811072" y="3577053"/>
                  <a:pt x="10858201" y="3481245"/>
                </a:cubicBezTo>
                <a:cubicBezTo>
                  <a:pt x="10905330" y="3385437"/>
                  <a:pt x="10928895" y="3272421"/>
                  <a:pt x="10928895" y="3142196"/>
                </a:cubicBezTo>
                <a:cubicBezTo>
                  <a:pt x="10928895" y="3011972"/>
                  <a:pt x="10905330" y="2898645"/>
                  <a:pt x="10858201" y="2802217"/>
                </a:cubicBezTo>
                <a:cubicBezTo>
                  <a:pt x="10811072" y="2705789"/>
                  <a:pt x="10742239" y="2631065"/>
                  <a:pt x="10651702" y="2578044"/>
                </a:cubicBezTo>
                <a:cubicBezTo>
                  <a:pt x="10561165" y="2525025"/>
                  <a:pt x="10450474" y="2498514"/>
                  <a:pt x="10319629" y="2498514"/>
                </a:cubicBezTo>
                <a:close/>
                <a:moveTo>
                  <a:pt x="5804780" y="2498514"/>
                </a:moveTo>
                <a:cubicBezTo>
                  <a:pt x="5673936" y="2498514"/>
                  <a:pt x="5563089" y="2525025"/>
                  <a:pt x="5472242" y="2578044"/>
                </a:cubicBezTo>
                <a:cubicBezTo>
                  <a:pt x="5381395" y="2631065"/>
                  <a:pt x="5312407" y="2705789"/>
                  <a:pt x="5265278" y="2802217"/>
                </a:cubicBezTo>
                <a:cubicBezTo>
                  <a:pt x="5218149" y="2898645"/>
                  <a:pt x="5194585" y="3011972"/>
                  <a:pt x="5194585" y="3142196"/>
                </a:cubicBezTo>
                <a:cubicBezTo>
                  <a:pt x="5194585" y="3272421"/>
                  <a:pt x="5218149" y="3385437"/>
                  <a:pt x="5265278" y="3481245"/>
                </a:cubicBezTo>
                <a:cubicBezTo>
                  <a:pt x="5312407" y="3577053"/>
                  <a:pt x="5381395" y="3651467"/>
                  <a:pt x="5472242" y="3704487"/>
                </a:cubicBezTo>
                <a:cubicBezTo>
                  <a:pt x="5563089" y="3757507"/>
                  <a:pt x="5673936" y="3784017"/>
                  <a:pt x="5804780" y="3784017"/>
                </a:cubicBezTo>
                <a:cubicBezTo>
                  <a:pt x="5935625" y="3784017"/>
                  <a:pt x="6046316" y="3757507"/>
                  <a:pt x="6136853" y="3704487"/>
                </a:cubicBezTo>
                <a:cubicBezTo>
                  <a:pt x="6227390" y="3651467"/>
                  <a:pt x="6296223" y="3577053"/>
                  <a:pt x="6343352" y="3481245"/>
                </a:cubicBezTo>
                <a:cubicBezTo>
                  <a:pt x="6390481" y="3385437"/>
                  <a:pt x="6414045" y="3272421"/>
                  <a:pt x="6414045" y="3142196"/>
                </a:cubicBezTo>
                <a:cubicBezTo>
                  <a:pt x="6414045" y="3011972"/>
                  <a:pt x="6390480" y="2898645"/>
                  <a:pt x="6343352" y="2802217"/>
                </a:cubicBezTo>
                <a:cubicBezTo>
                  <a:pt x="6296223" y="2705789"/>
                  <a:pt x="6227390" y="2631065"/>
                  <a:pt x="6136853" y="2578044"/>
                </a:cubicBezTo>
                <a:cubicBezTo>
                  <a:pt x="6046316" y="2525025"/>
                  <a:pt x="5935625" y="2498514"/>
                  <a:pt x="5804780" y="2498514"/>
                </a:cubicBezTo>
                <a:close/>
                <a:moveTo>
                  <a:pt x="0" y="0"/>
                </a:moveTo>
                <a:lnTo>
                  <a:pt x="12192000" y="0"/>
                </a:lnTo>
                <a:lnTo>
                  <a:pt x="12192000" y="6856718"/>
                </a:lnTo>
                <a:lnTo>
                  <a:pt x="0" y="6856718"/>
                </a:lnTo>
                <a:close/>
              </a:path>
            </a:pathLst>
          </a:cu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l-GR"/>
          </a:p>
        </p:txBody>
      </p:sp>
      <p:pic>
        <p:nvPicPr>
          <p:cNvPr id="3" name="Εικόνα 2" descr="Εικόνα που περιέχει εξωτερικός χώρος/ύπαιθρος, ουρανός, δέντρο, νερό&#10;&#10;Περιγραφή που δημιουργήθηκε αυτόματα">
            <a:extLst>
              <a:ext uri="{FF2B5EF4-FFF2-40B4-BE49-F238E27FC236}">
                <a16:creationId xmlns:a16="http://schemas.microsoft.com/office/drawing/2014/main" id="{24431273-E450-1D10-0DDB-A2A7CE3ADA48}"/>
              </a:ext>
            </a:extLst>
          </p:cNvPr>
          <p:cNvPicPr>
            <a:picLocks noChangeAspect="1"/>
          </p:cNvPicPr>
          <p:nvPr/>
        </p:nvPicPr>
        <p:blipFill>
          <a:blip r:embed="rId2">
            <a:extLst>
              <a:ext uri="{28A0092B-C50C-407E-A947-70E740481C1C}">
                <a14:useLocalDpi xmlns:a14="http://schemas.microsoft.com/office/drawing/2010/main" val="0"/>
              </a:ext>
            </a:extLst>
          </a:blip>
          <a:srcRect t="14335" b="141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14798D7-82B9-CE82-A2D2-7FDF3F295210}"/>
              </a:ext>
            </a:extLst>
          </p:cNvPr>
          <p:cNvSpPr txBox="1"/>
          <p:nvPr/>
        </p:nvSpPr>
        <p:spPr>
          <a:xfrm>
            <a:off x="6910325" y="400473"/>
            <a:ext cx="3520609" cy="3924000"/>
          </a:xfrm>
          <a:prstGeom prst="rect">
            <a:avLst/>
          </a:prstGeom>
          <a:solidFill>
            <a:schemeClr val="bg2"/>
          </a:solidFill>
        </p:spPr>
        <p:txBody>
          <a:bodyPr wrap="square" rtlCol="0">
            <a:spAutoFit/>
          </a:bodyPr>
          <a:lstStyle/>
          <a:p>
            <a:r>
              <a:rPr lang="el-GR" dirty="0"/>
              <a:t>Το Βερολίνο (γερμανικά: </a:t>
            </a:r>
            <a:r>
              <a:rPr lang="el-GR" dirty="0" err="1"/>
              <a:t>Berlin</a:t>
            </a:r>
            <a:r>
              <a:rPr lang="el-GR" dirty="0"/>
              <a:t>‎‎) είναι η πρωτεύουσα και η μεγαλύτερη σε έκταση και πληθυσμό πόλη της Γερμανίας. Ως προς τον πληθυσμό είναι η μεγαλύτερη πόλη της Ευρωπαϊκής Ένωσης. Επίσης, η πόλη του Βερολίνου αποτελεί και κρατίδιο της γερμανικής ομοσπονδίας.</a:t>
            </a:r>
          </a:p>
        </p:txBody>
      </p:sp>
    </p:spTree>
    <p:extLst>
      <p:ext uri="{BB962C8B-B14F-4D97-AF65-F5344CB8AC3E}">
        <p14:creationId xmlns:p14="http://schemas.microsoft.com/office/powerpoint/2010/main" val="33743690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descr="Εικόνα που περιέχει ουρανός, εξωτερικός χώρος/ύπαιθρος, σύννεφο, δέντρο&#10;&#10;Περιγραφή που δημιουργήθηκε αυτόματα">
            <a:extLst>
              <a:ext uri="{FF2B5EF4-FFF2-40B4-BE49-F238E27FC236}">
                <a16:creationId xmlns:a16="http://schemas.microsoft.com/office/drawing/2014/main" id="{A6D72C97-5FE2-F90B-2CAD-1E7E0DAF6AE4}"/>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016FF6C1-6689-06DC-D42D-BB4AA7C668D5}"/>
              </a:ext>
            </a:extLst>
          </p:cNvPr>
          <p:cNvSpPr txBox="1"/>
          <p:nvPr/>
        </p:nvSpPr>
        <p:spPr>
          <a:xfrm>
            <a:off x="-1525" y="0"/>
            <a:ext cx="12188952" cy="6858000"/>
          </a:xfrm>
          <a:custGeom>
            <a:avLst/>
            <a:gdLst/>
            <a:ahLst/>
            <a:cxnLst/>
            <a:rect l="l" t="t" r="r" b="b"/>
            <a:pathLst>
              <a:path w="12188952" h="6858000">
                <a:moveTo>
                  <a:pt x="2354539" y="3492559"/>
                </a:moveTo>
                <a:lnTo>
                  <a:pt x="2586804" y="3492559"/>
                </a:lnTo>
                <a:cubicBezTo>
                  <a:pt x="2659298" y="3492559"/>
                  <a:pt x="2719124" y="3506108"/>
                  <a:pt x="2766281" y="3533205"/>
                </a:cubicBezTo>
                <a:cubicBezTo>
                  <a:pt x="2813438" y="3560303"/>
                  <a:pt x="2837016" y="3605524"/>
                  <a:pt x="2837016" y="3668869"/>
                </a:cubicBezTo>
                <a:cubicBezTo>
                  <a:pt x="2837016" y="3718137"/>
                  <a:pt x="2825931" y="3757376"/>
                  <a:pt x="2803760" y="3786585"/>
                </a:cubicBezTo>
                <a:cubicBezTo>
                  <a:pt x="2781589" y="3815794"/>
                  <a:pt x="2751501" y="3836205"/>
                  <a:pt x="2713494" y="3847819"/>
                </a:cubicBezTo>
                <a:cubicBezTo>
                  <a:pt x="2675487" y="3859432"/>
                  <a:pt x="2633257" y="3865239"/>
                  <a:pt x="2586804" y="3865239"/>
                </a:cubicBezTo>
                <a:lnTo>
                  <a:pt x="2354539" y="3865239"/>
                </a:lnTo>
                <a:close/>
                <a:moveTo>
                  <a:pt x="2354539" y="2929844"/>
                </a:moveTo>
                <a:lnTo>
                  <a:pt x="2539295" y="2929844"/>
                </a:lnTo>
                <a:cubicBezTo>
                  <a:pt x="2578006" y="2929844"/>
                  <a:pt x="2612494" y="2934947"/>
                  <a:pt x="2642758" y="2945153"/>
                </a:cubicBezTo>
                <a:cubicBezTo>
                  <a:pt x="2673023" y="2955358"/>
                  <a:pt x="2696953" y="2972251"/>
                  <a:pt x="2714549" y="2995829"/>
                </a:cubicBezTo>
                <a:cubicBezTo>
                  <a:pt x="2732145" y="3019407"/>
                  <a:pt x="2740943" y="3051256"/>
                  <a:pt x="2740943" y="3091374"/>
                </a:cubicBezTo>
                <a:cubicBezTo>
                  <a:pt x="2740943" y="3148385"/>
                  <a:pt x="2721588" y="3191670"/>
                  <a:pt x="2682877" y="3221232"/>
                </a:cubicBezTo>
                <a:cubicBezTo>
                  <a:pt x="2644166" y="3250792"/>
                  <a:pt x="2596305" y="3265573"/>
                  <a:pt x="2539295" y="3265573"/>
                </a:cubicBezTo>
                <a:lnTo>
                  <a:pt x="2354539" y="3265573"/>
                </a:lnTo>
                <a:close/>
                <a:moveTo>
                  <a:pt x="8401522" y="2690190"/>
                </a:moveTo>
                <a:lnTo>
                  <a:pt x="8401522" y="4111228"/>
                </a:lnTo>
                <a:lnTo>
                  <a:pt x="8698188" y="4111228"/>
                </a:lnTo>
                <a:lnTo>
                  <a:pt x="8698188" y="3507339"/>
                </a:lnTo>
                <a:lnTo>
                  <a:pt x="9342196" y="3507339"/>
                </a:lnTo>
                <a:lnTo>
                  <a:pt x="9342196" y="4111228"/>
                </a:lnTo>
                <a:lnTo>
                  <a:pt x="9638861" y="4111228"/>
                </a:lnTo>
                <a:lnTo>
                  <a:pt x="9638861" y="2690190"/>
                </a:lnTo>
                <a:lnTo>
                  <a:pt x="9342196" y="2690190"/>
                </a:lnTo>
                <a:lnTo>
                  <a:pt x="9342196" y="3245514"/>
                </a:lnTo>
                <a:lnTo>
                  <a:pt x="8698188" y="3245514"/>
                </a:lnTo>
                <a:lnTo>
                  <a:pt x="8698188" y="2690190"/>
                </a:lnTo>
                <a:close/>
                <a:moveTo>
                  <a:pt x="6839423" y="2690190"/>
                </a:moveTo>
                <a:lnTo>
                  <a:pt x="6839423" y="4111228"/>
                </a:lnTo>
                <a:lnTo>
                  <a:pt x="7117085" y="4111228"/>
                </a:lnTo>
                <a:lnTo>
                  <a:pt x="7117085" y="3147329"/>
                </a:lnTo>
                <a:lnTo>
                  <a:pt x="7771650" y="4111228"/>
                </a:lnTo>
                <a:lnTo>
                  <a:pt x="8063036" y="4111228"/>
                </a:lnTo>
                <a:lnTo>
                  <a:pt x="8063036" y="2690190"/>
                </a:lnTo>
                <a:lnTo>
                  <a:pt x="7783263" y="2690190"/>
                </a:lnTo>
                <a:lnTo>
                  <a:pt x="7783263" y="3647754"/>
                </a:lnTo>
                <a:lnTo>
                  <a:pt x="7129754" y="2690190"/>
                </a:lnTo>
                <a:close/>
                <a:moveTo>
                  <a:pt x="5277323" y="2690190"/>
                </a:moveTo>
                <a:lnTo>
                  <a:pt x="5277323" y="4111228"/>
                </a:lnTo>
                <a:lnTo>
                  <a:pt x="5554985" y="4111228"/>
                </a:lnTo>
                <a:lnTo>
                  <a:pt x="5554985" y="3147329"/>
                </a:lnTo>
                <a:lnTo>
                  <a:pt x="6209550" y="4111228"/>
                </a:lnTo>
                <a:lnTo>
                  <a:pt x="6500937" y="4111228"/>
                </a:lnTo>
                <a:lnTo>
                  <a:pt x="6500937" y="2690190"/>
                </a:lnTo>
                <a:lnTo>
                  <a:pt x="6221163" y="2690190"/>
                </a:lnTo>
                <a:lnTo>
                  <a:pt x="6221163" y="3647754"/>
                </a:lnTo>
                <a:lnTo>
                  <a:pt x="5567654" y="2690190"/>
                </a:lnTo>
                <a:close/>
                <a:moveTo>
                  <a:pt x="4039073" y="2690190"/>
                </a:moveTo>
                <a:lnTo>
                  <a:pt x="4039073" y="4111228"/>
                </a:lnTo>
                <a:lnTo>
                  <a:pt x="4992415" y="4111228"/>
                </a:lnTo>
                <a:lnTo>
                  <a:pt x="4992415" y="3865239"/>
                </a:lnTo>
                <a:lnTo>
                  <a:pt x="4335738" y="3865239"/>
                </a:lnTo>
                <a:lnTo>
                  <a:pt x="4335738" y="3504172"/>
                </a:lnTo>
                <a:lnTo>
                  <a:pt x="4931182" y="3504172"/>
                </a:lnTo>
                <a:lnTo>
                  <a:pt x="4931182" y="3266629"/>
                </a:lnTo>
                <a:lnTo>
                  <a:pt x="4335738" y="3266629"/>
                </a:lnTo>
                <a:lnTo>
                  <a:pt x="4335738" y="2936179"/>
                </a:lnTo>
                <a:lnTo>
                  <a:pt x="4992415" y="2936179"/>
                </a:lnTo>
                <a:lnTo>
                  <a:pt x="4992415" y="2690190"/>
                </a:lnTo>
                <a:close/>
                <a:moveTo>
                  <a:pt x="3400898" y="2690190"/>
                </a:moveTo>
                <a:lnTo>
                  <a:pt x="3400898" y="4111228"/>
                </a:lnTo>
                <a:lnTo>
                  <a:pt x="3697564" y="4111228"/>
                </a:lnTo>
                <a:lnTo>
                  <a:pt x="3697564" y="2690190"/>
                </a:lnTo>
                <a:close/>
                <a:moveTo>
                  <a:pt x="2057873" y="2690190"/>
                </a:moveTo>
                <a:lnTo>
                  <a:pt x="2057873" y="4111228"/>
                </a:lnTo>
                <a:lnTo>
                  <a:pt x="2597361" y="4111228"/>
                </a:lnTo>
                <a:cubicBezTo>
                  <a:pt x="2709974" y="4111228"/>
                  <a:pt x="2806575" y="4096272"/>
                  <a:pt x="2887164" y="4066359"/>
                </a:cubicBezTo>
                <a:cubicBezTo>
                  <a:pt x="2967753" y="4036446"/>
                  <a:pt x="3029690" y="3990697"/>
                  <a:pt x="3072976" y="3929111"/>
                </a:cubicBezTo>
                <a:cubicBezTo>
                  <a:pt x="3116262" y="3867526"/>
                  <a:pt x="3137905" y="3789225"/>
                  <a:pt x="3137905" y="3694207"/>
                </a:cubicBezTo>
                <a:cubicBezTo>
                  <a:pt x="3137905" y="3605524"/>
                  <a:pt x="3112039" y="3530918"/>
                  <a:pt x="3060307" y="3470388"/>
                </a:cubicBezTo>
                <a:cubicBezTo>
                  <a:pt x="3008575" y="3409859"/>
                  <a:pt x="2933441" y="3369740"/>
                  <a:pt x="2834905" y="3350033"/>
                </a:cubicBezTo>
                <a:cubicBezTo>
                  <a:pt x="2897546" y="3326806"/>
                  <a:pt x="2947694" y="3288975"/>
                  <a:pt x="2985349" y="3236540"/>
                </a:cubicBezTo>
                <a:cubicBezTo>
                  <a:pt x="3023004" y="3184104"/>
                  <a:pt x="3041832" y="3120231"/>
                  <a:pt x="3041832" y="3044921"/>
                </a:cubicBezTo>
                <a:cubicBezTo>
                  <a:pt x="3041832" y="2924566"/>
                  <a:pt x="2997138" y="2835355"/>
                  <a:pt x="2907751" y="2777289"/>
                </a:cubicBezTo>
                <a:cubicBezTo>
                  <a:pt x="2818365" y="2719223"/>
                  <a:pt x="2696953" y="2690190"/>
                  <a:pt x="2543518" y="2690190"/>
                </a:cubicBezTo>
                <a:close/>
                <a:moveTo>
                  <a:pt x="0" y="0"/>
                </a:moveTo>
                <a:lnTo>
                  <a:pt x="12188952" y="0"/>
                </a:lnTo>
                <a:lnTo>
                  <a:pt x="12188952" y="6858000"/>
                </a:lnTo>
                <a:lnTo>
                  <a:pt x="0" y="6858000"/>
                </a:lnTo>
                <a:close/>
              </a:path>
            </a:pathLst>
          </a:cu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17000" dirty="0"/>
          </a:p>
        </p:txBody>
      </p:sp>
    </p:spTree>
    <p:extLst>
      <p:ext uri="{BB962C8B-B14F-4D97-AF65-F5344CB8AC3E}">
        <p14:creationId xmlns:p14="http://schemas.microsoft.com/office/powerpoint/2010/main" val="4259002706"/>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4C339B-76F7-8E1B-C5DE-4C5BC10A901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417DA3A-1B14-CC84-8C00-809D22A6BC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0A837109-F3FA-01FB-9CD7-69924C938971}"/>
              </a:ext>
            </a:extLst>
          </p:cNvPr>
          <p:cNvSpPr txBox="1"/>
          <p:nvPr/>
        </p:nvSpPr>
        <p:spPr>
          <a:xfrm>
            <a:off x="-55016400" y="-39204900"/>
            <a:ext cx="122224800" cy="78409800"/>
          </a:xfrm>
          <a:custGeom>
            <a:avLst/>
            <a:gdLst/>
            <a:ahLst/>
            <a:cxnLst/>
            <a:rect l="l" t="t" r="r" b="b"/>
            <a:pathLst>
              <a:path w="12188952" h="6858000">
                <a:moveTo>
                  <a:pt x="2354539" y="3492559"/>
                </a:moveTo>
                <a:lnTo>
                  <a:pt x="2586804" y="3492559"/>
                </a:lnTo>
                <a:cubicBezTo>
                  <a:pt x="2659298" y="3492559"/>
                  <a:pt x="2719124" y="3506108"/>
                  <a:pt x="2766281" y="3533205"/>
                </a:cubicBezTo>
                <a:cubicBezTo>
                  <a:pt x="2813438" y="3560303"/>
                  <a:pt x="2837016" y="3605524"/>
                  <a:pt x="2837016" y="3668869"/>
                </a:cubicBezTo>
                <a:cubicBezTo>
                  <a:pt x="2837016" y="3718137"/>
                  <a:pt x="2825931" y="3757376"/>
                  <a:pt x="2803760" y="3786585"/>
                </a:cubicBezTo>
                <a:cubicBezTo>
                  <a:pt x="2781589" y="3815794"/>
                  <a:pt x="2751501" y="3836205"/>
                  <a:pt x="2713494" y="3847819"/>
                </a:cubicBezTo>
                <a:cubicBezTo>
                  <a:pt x="2675487" y="3859432"/>
                  <a:pt x="2633257" y="3865239"/>
                  <a:pt x="2586804" y="3865239"/>
                </a:cubicBezTo>
                <a:lnTo>
                  <a:pt x="2354539" y="3865239"/>
                </a:lnTo>
                <a:close/>
                <a:moveTo>
                  <a:pt x="2354539" y="2929844"/>
                </a:moveTo>
                <a:lnTo>
                  <a:pt x="2539295" y="2929844"/>
                </a:lnTo>
                <a:cubicBezTo>
                  <a:pt x="2578006" y="2929844"/>
                  <a:pt x="2612494" y="2934947"/>
                  <a:pt x="2642758" y="2945153"/>
                </a:cubicBezTo>
                <a:cubicBezTo>
                  <a:pt x="2673023" y="2955358"/>
                  <a:pt x="2696953" y="2972251"/>
                  <a:pt x="2714549" y="2995829"/>
                </a:cubicBezTo>
                <a:cubicBezTo>
                  <a:pt x="2732145" y="3019407"/>
                  <a:pt x="2740943" y="3051256"/>
                  <a:pt x="2740943" y="3091374"/>
                </a:cubicBezTo>
                <a:cubicBezTo>
                  <a:pt x="2740943" y="3148385"/>
                  <a:pt x="2721588" y="3191670"/>
                  <a:pt x="2682877" y="3221232"/>
                </a:cubicBezTo>
                <a:cubicBezTo>
                  <a:pt x="2644166" y="3250792"/>
                  <a:pt x="2596305" y="3265573"/>
                  <a:pt x="2539295" y="3265573"/>
                </a:cubicBezTo>
                <a:lnTo>
                  <a:pt x="2354539" y="3265573"/>
                </a:lnTo>
                <a:close/>
                <a:moveTo>
                  <a:pt x="8401522" y="2690190"/>
                </a:moveTo>
                <a:lnTo>
                  <a:pt x="8401522" y="4111228"/>
                </a:lnTo>
                <a:lnTo>
                  <a:pt x="8698188" y="4111228"/>
                </a:lnTo>
                <a:lnTo>
                  <a:pt x="8698188" y="3507339"/>
                </a:lnTo>
                <a:lnTo>
                  <a:pt x="9342196" y="3507339"/>
                </a:lnTo>
                <a:lnTo>
                  <a:pt x="9342196" y="4111228"/>
                </a:lnTo>
                <a:lnTo>
                  <a:pt x="9638861" y="4111228"/>
                </a:lnTo>
                <a:lnTo>
                  <a:pt x="9638861" y="2690190"/>
                </a:lnTo>
                <a:lnTo>
                  <a:pt x="9342196" y="2690190"/>
                </a:lnTo>
                <a:lnTo>
                  <a:pt x="9342196" y="3245514"/>
                </a:lnTo>
                <a:lnTo>
                  <a:pt x="8698188" y="3245514"/>
                </a:lnTo>
                <a:lnTo>
                  <a:pt x="8698188" y="2690190"/>
                </a:lnTo>
                <a:close/>
                <a:moveTo>
                  <a:pt x="6839423" y="2690190"/>
                </a:moveTo>
                <a:lnTo>
                  <a:pt x="6839423" y="4111228"/>
                </a:lnTo>
                <a:lnTo>
                  <a:pt x="7117085" y="4111228"/>
                </a:lnTo>
                <a:lnTo>
                  <a:pt x="7117085" y="3147329"/>
                </a:lnTo>
                <a:lnTo>
                  <a:pt x="7771650" y="4111228"/>
                </a:lnTo>
                <a:lnTo>
                  <a:pt x="8063036" y="4111228"/>
                </a:lnTo>
                <a:lnTo>
                  <a:pt x="8063036" y="2690190"/>
                </a:lnTo>
                <a:lnTo>
                  <a:pt x="7783263" y="2690190"/>
                </a:lnTo>
                <a:lnTo>
                  <a:pt x="7783263" y="3647754"/>
                </a:lnTo>
                <a:lnTo>
                  <a:pt x="7129754" y="2690190"/>
                </a:lnTo>
                <a:close/>
                <a:moveTo>
                  <a:pt x="5277323" y="2690190"/>
                </a:moveTo>
                <a:lnTo>
                  <a:pt x="5277323" y="4111228"/>
                </a:lnTo>
                <a:lnTo>
                  <a:pt x="5554985" y="4111228"/>
                </a:lnTo>
                <a:lnTo>
                  <a:pt x="5554985" y="3147329"/>
                </a:lnTo>
                <a:lnTo>
                  <a:pt x="6209550" y="4111228"/>
                </a:lnTo>
                <a:lnTo>
                  <a:pt x="6500937" y="4111228"/>
                </a:lnTo>
                <a:lnTo>
                  <a:pt x="6500937" y="2690190"/>
                </a:lnTo>
                <a:lnTo>
                  <a:pt x="6221163" y="2690190"/>
                </a:lnTo>
                <a:lnTo>
                  <a:pt x="6221163" y="3647754"/>
                </a:lnTo>
                <a:lnTo>
                  <a:pt x="5567654" y="2690190"/>
                </a:lnTo>
                <a:close/>
                <a:moveTo>
                  <a:pt x="4039073" y="2690190"/>
                </a:moveTo>
                <a:lnTo>
                  <a:pt x="4039073" y="4111228"/>
                </a:lnTo>
                <a:lnTo>
                  <a:pt x="4992415" y="4111228"/>
                </a:lnTo>
                <a:lnTo>
                  <a:pt x="4992415" y="3865239"/>
                </a:lnTo>
                <a:lnTo>
                  <a:pt x="4335738" y="3865239"/>
                </a:lnTo>
                <a:lnTo>
                  <a:pt x="4335738" y="3504172"/>
                </a:lnTo>
                <a:lnTo>
                  <a:pt x="4931182" y="3504172"/>
                </a:lnTo>
                <a:lnTo>
                  <a:pt x="4931182" y="3266629"/>
                </a:lnTo>
                <a:lnTo>
                  <a:pt x="4335738" y="3266629"/>
                </a:lnTo>
                <a:lnTo>
                  <a:pt x="4335738" y="2936179"/>
                </a:lnTo>
                <a:lnTo>
                  <a:pt x="4992415" y="2936179"/>
                </a:lnTo>
                <a:lnTo>
                  <a:pt x="4992415" y="2690190"/>
                </a:lnTo>
                <a:close/>
                <a:moveTo>
                  <a:pt x="3400898" y="2690190"/>
                </a:moveTo>
                <a:lnTo>
                  <a:pt x="3400898" y="4111228"/>
                </a:lnTo>
                <a:lnTo>
                  <a:pt x="3697564" y="4111228"/>
                </a:lnTo>
                <a:lnTo>
                  <a:pt x="3697564" y="2690190"/>
                </a:lnTo>
                <a:close/>
                <a:moveTo>
                  <a:pt x="2057873" y="2690190"/>
                </a:moveTo>
                <a:lnTo>
                  <a:pt x="2057873" y="4111228"/>
                </a:lnTo>
                <a:lnTo>
                  <a:pt x="2597361" y="4111228"/>
                </a:lnTo>
                <a:cubicBezTo>
                  <a:pt x="2709974" y="4111228"/>
                  <a:pt x="2806575" y="4096272"/>
                  <a:pt x="2887164" y="4066359"/>
                </a:cubicBezTo>
                <a:cubicBezTo>
                  <a:pt x="2967753" y="4036446"/>
                  <a:pt x="3029690" y="3990697"/>
                  <a:pt x="3072976" y="3929111"/>
                </a:cubicBezTo>
                <a:cubicBezTo>
                  <a:pt x="3116262" y="3867526"/>
                  <a:pt x="3137905" y="3789225"/>
                  <a:pt x="3137905" y="3694207"/>
                </a:cubicBezTo>
                <a:cubicBezTo>
                  <a:pt x="3137905" y="3605524"/>
                  <a:pt x="3112039" y="3530918"/>
                  <a:pt x="3060307" y="3470388"/>
                </a:cubicBezTo>
                <a:cubicBezTo>
                  <a:pt x="3008575" y="3409859"/>
                  <a:pt x="2933441" y="3369740"/>
                  <a:pt x="2834905" y="3350033"/>
                </a:cubicBezTo>
                <a:cubicBezTo>
                  <a:pt x="2897546" y="3326806"/>
                  <a:pt x="2947694" y="3288975"/>
                  <a:pt x="2985349" y="3236540"/>
                </a:cubicBezTo>
                <a:cubicBezTo>
                  <a:pt x="3023004" y="3184104"/>
                  <a:pt x="3041832" y="3120231"/>
                  <a:pt x="3041832" y="3044921"/>
                </a:cubicBezTo>
                <a:cubicBezTo>
                  <a:pt x="3041832" y="2924566"/>
                  <a:pt x="2997138" y="2835355"/>
                  <a:pt x="2907751" y="2777289"/>
                </a:cubicBezTo>
                <a:cubicBezTo>
                  <a:pt x="2818365" y="2719223"/>
                  <a:pt x="2696953" y="2690190"/>
                  <a:pt x="2543518" y="2690190"/>
                </a:cubicBezTo>
                <a:close/>
                <a:moveTo>
                  <a:pt x="0" y="0"/>
                </a:moveTo>
                <a:lnTo>
                  <a:pt x="12188952" y="0"/>
                </a:lnTo>
                <a:lnTo>
                  <a:pt x="12188952" y="6858000"/>
                </a:lnTo>
                <a:lnTo>
                  <a:pt x="0" y="6858000"/>
                </a:lnTo>
                <a:close/>
              </a:path>
            </a:pathLst>
          </a:cu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17000" dirty="0"/>
          </a:p>
        </p:txBody>
      </p:sp>
      <p:pic>
        <p:nvPicPr>
          <p:cNvPr id="3" name="Εικόνα 2" descr="Εικόνα που περιέχει ουρανός, εξωτερικός χώρος/ύπαιθρος, σύννεφο, δέντρο&#10;&#10;Περιγραφή που δημιουργήθηκε αυτόματα">
            <a:extLst>
              <a:ext uri="{FF2B5EF4-FFF2-40B4-BE49-F238E27FC236}">
                <a16:creationId xmlns:a16="http://schemas.microsoft.com/office/drawing/2014/main" id="{8C7D70CC-2A20-8BB3-26AE-7701D4D6B5D7}"/>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277C8A4-B9AF-189E-5C3D-26127E1CA9A0}"/>
              </a:ext>
            </a:extLst>
          </p:cNvPr>
          <p:cNvSpPr txBox="1"/>
          <p:nvPr/>
        </p:nvSpPr>
        <p:spPr>
          <a:xfrm>
            <a:off x="8703419" y="0"/>
            <a:ext cx="2775857" cy="6912000"/>
          </a:xfrm>
          <a:prstGeom prst="rect">
            <a:avLst/>
          </a:prstGeom>
          <a:solidFill>
            <a:schemeClr val="bg2"/>
          </a:solidFill>
        </p:spPr>
        <p:txBody>
          <a:bodyPr wrap="square" rtlCol="0">
            <a:spAutoFit/>
          </a:bodyPr>
          <a:lstStyle/>
          <a:p>
            <a:r>
              <a:rPr lang="el-GR" sz="1600" dirty="0"/>
              <a:t>Η Βιέννη (γερμανικά: </a:t>
            </a:r>
            <a:r>
              <a:rPr lang="el-GR" sz="1600" dirty="0" err="1"/>
              <a:t>Wien</a:t>
            </a:r>
            <a:r>
              <a:rPr lang="el-GR" sz="1600" dirty="0"/>
              <a:t>‎‎, </a:t>
            </a:r>
            <a:r>
              <a:rPr lang="el-GR" sz="1600" dirty="0" err="1"/>
              <a:t>αυστροβαυαρικά</a:t>
            </a:r>
            <a:r>
              <a:rPr lang="el-GR" sz="1600" dirty="0"/>
              <a:t>: </a:t>
            </a:r>
            <a:r>
              <a:rPr lang="el-GR" sz="1600" dirty="0" err="1"/>
              <a:t>Wean</a:t>
            </a:r>
            <a:r>
              <a:rPr lang="el-GR" sz="1600" dirty="0"/>
              <a:t>) είναι η πρωτεύουσα, η μεγαλύτερη πόλη και ένα από τα εννέα κρατίδια της Αυστρίας. Η Βιέννη είναι η πολυπληθέστερη πόλη της Αυστρίας, με περίπου δύο εκατομμύρια κατοίκους (2,9 εκατομμύρια εντός της μητροπολιτικής περιοχής, σχεδόν το ένα τρίτο του πληθυσμού της χώρας) και το πολιτιστικό, οικονομικό και πολιτικό της κέντρο. Είναι η 6η μεγαλύτερη πόλη κατά πληθυσμό στην Ευρωπαϊκή Ένωση και η μεγαλύτερη από όλες τις πόλεις επί του Δούναβη.</a:t>
            </a:r>
          </a:p>
        </p:txBody>
      </p:sp>
    </p:spTree>
    <p:extLst>
      <p:ext uri="{BB962C8B-B14F-4D97-AF65-F5344CB8AC3E}">
        <p14:creationId xmlns:p14="http://schemas.microsoft.com/office/powerpoint/2010/main" val="15746568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Εικόνα 4" descr="Εικόνα που περιέχει εξωτερικός χώρος/ύπαιθρος, χορτάρι, φυτό, ουρανός&#10;&#10;Περιγραφή που δημιουργήθηκε αυτόματα">
            <a:extLst>
              <a:ext uri="{FF2B5EF4-FFF2-40B4-BE49-F238E27FC236}">
                <a16:creationId xmlns:a16="http://schemas.microsoft.com/office/drawing/2014/main" id="{887CF9E0-AC69-4028-CEE0-40DB329565A6}"/>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3" name="TextBox 12">
            <a:extLst>
              <a:ext uri="{FF2B5EF4-FFF2-40B4-BE49-F238E27FC236}">
                <a16:creationId xmlns:a16="http://schemas.microsoft.com/office/drawing/2014/main" id="{7D5CAF5F-9826-6DBB-782D-A30871D5C1B8}"/>
              </a:ext>
            </a:extLst>
          </p:cNvPr>
          <p:cNvSpPr txBox="1"/>
          <p:nvPr/>
        </p:nvSpPr>
        <p:spPr>
          <a:xfrm>
            <a:off x="0" y="0"/>
            <a:ext cx="12188952" cy="6951785"/>
          </a:xfrm>
          <a:custGeom>
            <a:avLst/>
            <a:gdLst/>
            <a:ahLst/>
            <a:cxnLst/>
            <a:rect l="l" t="t" r="r" b="b"/>
            <a:pathLst>
              <a:path w="12188952" h="6951785">
                <a:moveTo>
                  <a:pt x="9003832" y="4330339"/>
                </a:moveTo>
                <a:cubicBezTo>
                  <a:pt x="9040326" y="4330339"/>
                  <a:pt x="9070932" y="4344273"/>
                  <a:pt x="9095648" y="4372141"/>
                </a:cubicBezTo>
                <a:cubicBezTo>
                  <a:pt x="9120364" y="4400010"/>
                  <a:pt x="9132722" y="4439821"/>
                  <a:pt x="9132722" y="4491576"/>
                </a:cubicBezTo>
                <a:cubicBezTo>
                  <a:pt x="9132722" y="4544658"/>
                  <a:pt x="9120364" y="4585133"/>
                  <a:pt x="9095648" y="4613001"/>
                </a:cubicBezTo>
                <a:cubicBezTo>
                  <a:pt x="9070932" y="4640869"/>
                  <a:pt x="9040326" y="4654803"/>
                  <a:pt x="9003832" y="4654803"/>
                </a:cubicBezTo>
                <a:cubicBezTo>
                  <a:pt x="8967339" y="4654803"/>
                  <a:pt x="8936650" y="4640869"/>
                  <a:pt x="8911768" y="4613001"/>
                </a:cubicBezTo>
                <a:cubicBezTo>
                  <a:pt x="8886886" y="4585133"/>
                  <a:pt x="8874445" y="4544990"/>
                  <a:pt x="8874445" y="4492571"/>
                </a:cubicBezTo>
                <a:cubicBezTo>
                  <a:pt x="8874445" y="4440153"/>
                  <a:pt x="8886886" y="4400010"/>
                  <a:pt x="8911768" y="4372141"/>
                </a:cubicBezTo>
                <a:cubicBezTo>
                  <a:pt x="8936650" y="4344273"/>
                  <a:pt x="8967339" y="4330339"/>
                  <a:pt x="9003832" y="4330339"/>
                </a:cubicBezTo>
                <a:close/>
                <a:moveTo>
                  <a:pt x="7814133" y="4330339"/>
                </a:moveTo>
                <a:cubicBezTo>
                  <a:pt x="7854277" y="4330339"/>
                  <a:pt x="7885048" y="4344771"/>
                  <a:pt x="7906446" y="4373634"/>
                </a:cubicBezTo>
                <a:cubicBezTo>
                  <a:pt x="7927845" y="4402497"/>
                  <a:pt x="7938544" y="4441811"/>
                  <a:pt x="7938544" y="4491576"/>
                </a:cubicBezTo>
                <a:cubicBezTo>
                  <a:pt x="7938544" y="4540345"/>
                  <a:pt x="7926933" y="4579742"/>
                  <a:pt x="7903709" y="4609766"/>
                </a:cubicBezTo>
                <a:cubicBezTo>
                  <a:pt x="7880486" y="4639791"/>
                  <a:pt x="7850129" y="4654803"/>
                  <a:pt x="7812640" y="4654803"/>
                </a:cubicBezTo>
                <a:cubicBezTo>
                  <a:pt x="7774487" y="4654803"/>
                  <a:pt x="7744297" y="4641367"/>
                  <a:pt x="7722069" y="4614494"/>
                </a:cubicBezTo>
                <a:cubicBezTo>
                  <a:pt x="7699841" y="4587621"/>
                  <a:pt x="7688727" y="4552288"/>
                  <a:pt x="7688727" y="4508496"/>
                </a:cubicBezTo>
                <a:cubicBezTo>
                  <a:pt x="7688727" y="4441811"/>
                  <a:pt x="7700919" y="4395448"/>
                  <a:pt x="7725304" y="4369404"/>
                </a:cubicBezTo>
                <a:cubicBezTo>
                  <a:pt x="7749688" y="4343361"/>
                  <a:pt x="7779298" y="4330339"/>
                  <a:pt x="7814133" y="4330339"/>
                </a:cubicBezTo>
                <a:close/>
                <a:moveTo>
                  <a:pt x="6594008" y="4330339"/>
                </a:moveTo>
                <a:cubicBezTo>
                  <a:pt x="6630502" y="4330339"/>
                  <a:pt x="6661107" y="4344273"/>
                  <a:pt x="6685823" y="4372141"/>
                </a:cubicBezTo>
                <a:cubicBezTo>
                  <a:pt x="6710540" y="4400010"/>
                  <a:pt x="6722898" y="4439821"/>
                  <a:pt x="6722898" y="4491576"/>
                </a:cubicBezTo>
                <a:cubicBezTo>
                  <a:pt x="6722898" y="4544658"/>
                  <a:pt x="6710540" y="4585133"/>
                  <a:pt x="6685823" y="4613001"/>
                </a:cubicBezTo>
                <a:cubicBezTo>
                  <a:pt x="6661107" y="4640869"/>
                  <a:pt x="6630502" y="4654803"/>
                  <a:pt x="6594008" y="4654803"/>
                </a:cubicBezTo>
                <a:cubicBezTo>
                  <a:pt x="6557514" y="4654803"/>
                  <a:pt x="6526826" y="4640869"/>
                  <a:pt x="6501944" y="4613001"/>
                </a:cubicBezTo>
                <a:cubicBezTo>
                  <a:pt x="6477061" y="4585133"/>
                  <a:pt x="6464620" y="4544990"/>
                  <a:pt x="6464620" y="4492571"/>
                </a:cubicBezTo>
                <a:cubicBezTo>
                  <a:pt x="6464620" y="4440153"/>
                  <a:pt x="6477061" y="4400010"/>
                  <a:pt x="6501944" y="4372141"/>
                </a:cubicBezTo>
                <a:cubicBezTo>
                  <a:pt x="6526826" y="4344273"/>
                  <a:pt x="6557514" y="4330339"/>
                  <a:pt x="6594008" y="4330339"/>
                </a:cubicBezTo>
                <a:close/>
                <a:moveTo>
                  <a:pt x="3203108" y="4330339"/>
                </a:moveTo>
                <a:cubicBezTo>
                  <a:pt x="3239602" y="4330339"/>
                  <a:pt x="3270208" y="4344273"/>
                  <a:pt x="3294924" y="4372141"/>
                </a:cubicBezTo>
                <a:cubicBezTo>
                  <a:pt x="3319640" y="4400010"/>
                  <a:pt x="3331998" y="4439821"/>
                  <a:pt x="3331998" y="4491576"/>
                </a:cubicBezTo>
                <a:cubicBezTo>
                  <a:pt x="3331998" y="4544658"/>
                  <a:pt x="3319640" y="4585133"/>
                  <a:pt x="3294924" y="4613001"/>
                </a:cubicBezTo>
                <a:cubicBezTo>
                  <a:pt x="3270208" y="4640869"/>
                  <a:pt x="3239602" y="4654803"/>
                  <a:pt x="3203108" y="4654803"/>
                </a:cubicBezTo>
                <a:cubicBezTo>
                  <a:pt x="3166614" y="4654803"/>
                  <a:pt x="3135926" y="4640869"/>
                  <a:pt x="3111044" y="4613001"/>
                </a:cubicBezTo>
                <a:cubicBezTo>
                  <a:pt x="3086162" y="4585133"/>
                  <a:pt x="3073721" y="4544990"/>
                  <a:pt x="3073721" y="4492571"/>
                </a:cubicBezTo>
                <a:cubicBezTo>
                  <a:pt x="3073721" y="4440153"/>
                  <a:pt x="3086162" y="4400010"/>
                  <a:pt x="3111044" y="4372141"/>
                </a:cubicBezTo>
                <a:cubicBezTo>
                  <a:pt x="3135926" y="4344273"/>
                  <a:pt x="3166614" y="4330339"/>
                  <a:pt x="3203108" y="4330339"/>
                </a:cubicBezTo>
                <a:close/>
                <a:moveTo>
                  <a:pt x="9368164" y="4228322"/>
                </a:moveTo>
                <a:lnTo>
                  <a:pt x="9368164" y="4476646"/>
                </a:lnTo>
                <a:cubicBezTo>
                  <a:pt x="9368164" y="4545985"/>
                  <a:pt x="9375546" y="4600228"/>
                  <a:pt x="9390309" y="4639376"/>
                </a:cubicBezTo>
                <a:cubicBezTo>
                  <a:pt x="9405072" y="4678524"/>
                  <a:pt x="9431282" y="4709876"/>
                  <a:pt x="9468936" y="4733431"/>
                </a:cubicBezTo>
                <a:cubicBezTo>
                  <a:pt x="9506592" y="4756986"/>
                  <a:pt x="9552956" y="4768763"/>
                  <a:pt x="9608028" y="4768763"/>
                </a:cubicBezTo>
                <a:cubicBezTo>
                  <a:pt x="9659120" y="4768763"/>
                  <a:pt x="9703410" y="4757484"/>
                  <a:pt x="9740899" y="4734924"/>
                </a:cubicBezTo>
                <a:cubicBezTo>
                  <a:pt x="9778388" y="4712364"/>
                  <a:pt x="9804930" y="4681427"/>
                  <a:pt x="9820522" y="4642113"/>
                </a:cubicBezTo>
                <a:cubicBezTo>
                  <a:pt x="9836115" y="4602799"/>
                  <a:pt x="9843912" y="4547644"/>
                  <a:pt x="9843912" y="4476646"/>
                </a:cubicBezTo>
                <a:lnTo>
                  <a:pt x="9843912" y="4228322"/>
                </a:lnTo>
                <a:lnTo>
                  <a:pt x="9704074" y="4228322"/>
                </a:lnTo>
                <a:lnTo>
                  <a:pt x="9704074" y="4499040"/>
                </a:lnTo>
                <a:cubicBezTo>
                  <a:pt x="9704074" y="4557431"/>
                  <a:pt x="9696111" y="4597989"/>
                  <a:pt x="9680186" y="4620714"/>
                </a:cubicBezTo>
                <a:cubicBezTo>
                  <a:pt x="9664262" y="4643440"/>
                  <a:pt x="9639546" y="4654803"/>
                  <a:pt x="9606038" y="4654803"/>
                </a:cubicBezTo>
                <a:cubicBezTo>
                  <a:pt x="9577174" y="4654803"/>
                  <a:pt x="9553620" y="4645016"/>
                  <a:pt x="9535372" y="4625442"/>
                </a:cubicBezTo>
                <a:cubicBezTo>
                  <a:pt x="9517125" y="4605868"/>
                  <a:pt x="9508002" y="4563734"/>
                  <a:pt x="9508002" y="4499040"/>
                </a:cubicBezTo>
                <a:lnTo>
                  <a:pt x="9508002" y="4228322"/>
                </a:lnTo>
                <a:close/>
                <a:moveTo>
                  <a:pt x="8126282" y="4228322"/>
                </a:moveTo>
                <a:lnTo>
                  <a:pt x="8332306" y="4756820"/>
                </a:lnTo>
                <a:lnTo>
                  <a:pt x="8332306" y="4957868"/>
                </a:lnTo>
                <a:lnTo>
                  <a:pt x="8472144" y="4957868"/>
                </a:lnTo>
                <a:lnTo>
                  <a:pt x="8472144" y="4756820"/>
                </a:lnTo>
                <a:lnTo>
                  <a:pt x="8675183" y="4228322"/>
                </a:lnTo>
                <a:lnTo>
                  <a:pt x="8531364" y="4228322"/>
                </a:lnTo>
                <a:lnTo>
                  <a:pt x="8430840" y="4498045"/>
                </a:lnTo>
                <a:cubicBezTo>
                  <a:pt x="8425531" y="4512974"/>
                  <a:pt x="8420554" y="4527904"/>
                  <a:pt x="8415910" y="4542833"/>
                </a:cubicBezTo>
                <a:lnTo>
                  <a:pt x="8401478" y="4588119"/>
                </a:lnTo>
                <a:lnTo>
                  <a:pt x="8372615" y="4498045"/>
                </a:lnTo>
                <a:lnTo>
                  <a:pt x="8273087" y="4228322"/>
                </a:lnTo>
                <a:close/>
                <a:moveTo>
                  <a:pt x="6958339" y="4228322"/>
                </a:moveTo>
                <a:lnTo>
                  <a:pt x="6958339" y="4476646"/>
                </a:lnTo>
                <a:cubicBezTo>
                  <a:pt x="6958339" y="4545985"/>
                  <a:pt x="6965721" y="4600228"/>
                  <a:pt x="6980484" y="4639376"/>
                </a:cubicBezTo>
                <a:cubicBezTo>
                  <a:pt x="6995248" y="4678524"/>
                  <a:pt x="7021457" y="4709876"/>
                  <a:pt x="7059112" y="4733431"/>
                </a:cubicBezTo>
                <a:cubicBezTo>
                  <a:pt x="7096767" y="4756986"/>
                  <a:pt x="7143131" y="4768763"/>
                  <a:pt x="7198203" y="4768763"/>
                </a:cubicBezTo>
                <a:cubicBezTo>
                  <a:pt x="7249295" y="4768763"/>
                  <a:pt x="7293585" y="4757484"/>
                  <a:pt x="7331074" y="4734924"/>
                </a:cubicBezTo>
                <a:cubicBezTo>
                  <a:pt x="7368564" y="4712364"/>
                  <a:pt x="7395105" y="4681427"/>
                  <a:pt x="7410697" y="4642113"/>
                </a:cubicBezTo>
                <a:cubicBezTo>
                  <a:pt x="7426291" y="4602799"/>
                  <a:pt x="7434087" y="4547644"/>
                  <a:pt x="7434087" y="4476646"/>
                </a:cubicBezTo>
                <a:lnTo>
                  <a:pt x="7434087" y="4228322"/>
                </a:lnTo>
                <a:lnTo>
                  <a:pt x="7294249" y="4228322"/>
                </a:lnTo>
                <a:lnTo>
                  <a:pt x="7294249" y="4499040"/>
                </a:lnTo>
                <a:cubicBezTo>
                  <a:pt x="7294249" y="4557431"/>
                  <a:pt x="7286286" y="4597989"/>
                  <a:pt x="7270362" y="4620714"/>
                </a:cubicBezTo>
                <a:cubicBezTo>
                  <a:pt x="7254437" y="4643440"/>
                  <a:pt x="7229721" y="4654803"/>
                  <a:pt x="7196213" y="4654803"/>
                </a:cubicBezTo>
                <a:cubicBezTo>
                  <a:pt x="7167350" y="4654803"/>
                  <a:pt x="7143795" y="4645016"/>
                  <a:pt x="7125547" y="4625442"/>
                </a:cubicBezTo>
                <a:cubicBezTo>
                  <a:pt x="7107301" y="4605868"/>
                  <a:pt x="7098177" y="4563734"/>
                  <a:pt x="7098177" y="4499040"/>
                </a:cubicBezTo>
                <a:lnTo>
                  <a:pt x="7098177" y="4228322"/>
                </a:lnTo>
                <a:close/>
                <a:moveTo>
                  <a:pt x="5113903" y="4228322"/>
                </a:moveTo>
                <a:lnTo>
                  <a:pt x="5113903" y="4957868"/>
                </a:lnTo>
                <a:lnTo>
                  <a:pt x="5253741" y="4957868"/>
                </a:lnTo>
                <a:lnTo>
                  <a:pt x="5253741" y="4693122"/>
                </a:lnTo>
                <a:cubicBezTo>
                  <a:pt x="5275969" y="4743550"/>
                  <a:pt x="5310970" y="4768763"/>
                  <a:pt x="5358744" y="4768763"/>
                </a:cubicBezTo>
                <a:cubicBezTo>
                  <a:pt x="5403532" y="4768763"/>
                  <a:pt x="5439030" y="4743550"/>
                  <a:pt x="5465240" y="4693122"/>
                </a:cubicBezTo>
                <a:lnTo>
                  <a:pt x="5465240" y="4756820"/>
                </a:lnTo>
                <a:lnTo>
                  <a:pt x="5594130" y="4756820"/>
                </a:lnTo>
                <a:lnTo>
                  <a:pt x="5594130" y="4228322"/>
                </a:lnTo>
                <a:lnTo>
                  <a:pt x="5454292" y="4228322"/>
                </a:lnTo>
                <a:lnTo>
                  <a:pt x="5454292" y="4470177"/>
                </a:lnTo>
                <a:cubicBezTo>
                  <a:pt x="5454292" y="4516624"/>
                  <a:pt x="5451803" y="4551459"/>
                  <a:pt x="5446827" y="4574682"/>
                </a:cubicBezTo>
                <a:cubicBezTo>
                  <a:pt x="5441850" y="4597906"/>
                  <a:pt x="5430653" y="4617646"/>
                  <a:pt x="5413236" y="4633902"/>
                </a:cubicBezTo>
                <a:cubicBezTo>
                  <a:pt x="5395819" y="4650158"/>
                  <a:pt x="5375166" y="4658286"/>
                  <a:pt x="5351279" y="4658286"/>
                </a:cubicBezTo>
                <a:cubicBezTo>
                  <a:pt x="5328388" y="4658286"/>
                  <a:pt x="5308731" y="4650490"/>
                  <a:pt x="5292309" y="4634897"/>
                </a:cubicBezTo>
                <a:cubicBezTo>
                  <a:pt x="5275886" y="4619305"/>
                  <a:pt x="5265353" y="4598901"/>
                  <a:pt x="5260708" y="4573687"/>
                </a:cubicBezTo>
                <a:cubicBezTo>
                  <a:pt x="5256063" y="4548473"/>
                  <a:pt x="5253741" y="4513472"/>
                  <a:pt x="5253741" y="4468684"/>
                </a:cubicBezTo>
                <a:lnTo>
                  <a:pt x="5253741" y="4228322"/>
                </a:lnTo>
                <a:close/>
                <a:moveTo>
                  <a:pt x="3567440" y="4228322"/>
                </a:moveTo>
                <a:lnTo>
                  <a:pt x="3567440" y="4476646"/>
                </a:lnTo>
                <a:cubicBezTo>
                  <a:pt x="3567440" y="4545985"/>
                  <a:pt x="3574821" y="4600228"/>
                  <a:pt x="3589585" y="4639376"/>
                </a:cubicBezTo>
                <a:cubicBezTo>
                  <a:pt x="3604348" y="4678524"/>
                  <a:pt x="3630557" y="4709876"/>
                  <a:pt x="3668213" y="4733431"/>
                </a:cubicBezTo>
                <a:cubicBezTo>
                  <a:pt x="3705868" y="4756986"/>
                  <a:pt x="3752231" y="4768763"/>
                  <a:pt x="3807304" y="4768763"/>
                </a:cubicBezTo>
                <a:cubicBezTo>
                  <a:pt x="3858395" y="4768763"/>
                  <a:pt x="3902686" y="4757484"/>
                  <a:pt x="3940175" y="4734924"/>
                </a:cubicBezTo>
                <a:cubicBezTo>
                  <a:pt x="3977664" y="4712364"/>
                  <a:pt x="4004205" y="4681427"/>
                  <a:pt x="4019798" y="4642113"/>
                </a:cubicBezTo>
                <a:cubicBezTo>
                  <a:pt x="4035391" y="4602799"/>
                  <a:pt x="4043188" y="4547644"/>
                  <a:pt x="4043188" y="4476646"/>
                </a:cubicBezTo>
                <a:lnTo>
                  <a:pt x="4043188" y="4228322"/>
                </a:lnTo>
                <a:lnTo>
                  <a:pt x="3903349" y="4228322"/>
                </a:lnTo>
                <a:lnTo>
                  <a:pt x="3903349" y="4499040"/>
                </a:lnTo>
                <a:cubicBezTo>
                  <a:pt x="3903349" y="4557431"/>
                  <a:pt x="3895387" y="4597989"/>
                  <a:pt x="3879462" y="4620714"/>
                </a:cubicBezTo>
                <a:cubicBezTo>
                  <a:pt x="3863538" y="4643440"/>
                  <a:pt x="3838821" y="4654803"/>
                  <a:pt x="3805313" y="4654803"/>
                </a:cubicBezTo>
                <a:cubicBezTo>
                  <a:pt x="3776450" y="4654803"/>
                  <a:pt x="3752895" y="4645016"/>
                  <a:pt x="3734648" y="4625442"/>
                </a:cubicBezTo>
                <a:cubicBezTo>
                  <a:pt x="3716401" y="4605868"/>
                  <a:pt x="3707277" y="4563734"/>
                  <a:pt x="3707277" y="4499040"/>
                </a:cubicBezTo>
                <a:lnTo>
                  <a:pt x="3707277" y="4228322"/>
                </a:lnTo>
                <a:close/>
                <a:moveTo>
                  <a:pt x="9003335" y="4216379"/>
                </a:moveTo>
                <a:cubicBezTo>
                  <a:pt x="8951580" y="4216379"/>
                  <a:pt x="8904718" y="4227824"/>
                  <a:pt x="8862750" y="4250716"/>
                </a:cubicBezTo>
                <a:cubicBezTo>
                  <a:pt x="8820782" y="4273608"/>
                  <a:pt x="8788352" y="4306784"/>
                  <a:pt x="8765461" y="4350245"/>
                </a:cubicBezTo>
                <a:cubicBezTo>
                  <a:pt x="8742570" y="4393706"/>
                  <a:pt x="8731124" y="4438660"/>
                  <a:pt x="8731124" y="4485106"/>
                </a:cubicBezTo>
                <a:cubicBezTo>
                  <a:pt x="8731124" y="4545819"/>
                  <a:pt x="8742570" y="4597325"/>
                  <a:pt x="8765461" y="4639625"/>
                </a:cubicBezTo>
                <a:cubicBezTo>
                  <a:pt x="8788352" y="4681925"/>
                  <a:pt x="8821778" y="4714023"/>
                  <a:pt x="8865736" y="4735919"/>
                </a:cubicBezTo>
                <a:cubicBezTo>
                  <a:pt x="8909694" y="4757815"/>
                  <a:pt x="8955893" y="4768763"/>
                  <a:pt x="9004330" y="4768763"/>
                </a:cubicBezTo>
                <a:cubicBezTo>
                  <a:pt x="9082626" y="4768763"/>
                  <a:pt x="9147568" y="4742471"/>
                  <a:pt x="9199158" y="4689887"/>
                </a:cubicBezTo>
                <a:cubicBezTo>
                  <a:pt x="9250747" y="4637303"/>
                  <a:pt x="9276542" y="4571033"/>
                  <a:pt x="9276542" y="4491078"/>
                </a:cubicBezTo>
                <a:cubicBezTo>
                  <a:pt x="9276542" y="4411787"/>
                  <a:pt x="9250996" y="4346181"/>
                  <a:pt x="9199904" y="4294260"/>
                </a:cubicBezTo>
                <a:cubicBezTo>
                  <a:pt x="9148812" y="4242339"/>
                  <a:pt x="9083290" y="4216379"/>
                  <a:pt x="9003335" y="4216379"/>
                </a:cubicBezTo>
                <a:close/>
                <a:moveTo>
                  <a:pt x="7802687" y="4216379"/>
                </a:moveTo>
                <a:cubicBezTo>
                  <a:pt x="7745293" y="4216379"/>
                  <a:pt x="7696357" y="4229898"/>
                  <a:pt x="7655882" y="4256937"/>
                </a:cubicBezTo>
                <a:cubicBezTo>
                  <a:pt x="7615408" y="4283975"/>
                  <a:pt x="7587456" y="4319474"/>
                  <a:pt x="7572029" y="4363433"/>
                </a:cubicBezTo>
                <a:cubicBezTo>
                  <a:pt x="7556602" y="4407391"/>
                  <a:pt x="7548889" y="4466860"/>
                  <a:pt x="7548889" y="4541838"/>
                </a:cubicBezTo>
                <a:lnTo>
                  <a:pt x="7548889" y="4957868"/>
                </a:lnTo>
                <a:lnTo>
                  <a:pt x="7688727" y="4957868"/>
                </a:lnTo>
                <a:lnTo>
                  <a:pt x="7688727" y="4724473"/>
                </a:lnTo>
                <a:cubicBezTo>
                  <a:pt x="7736169" y="4754000"/>
                  <a:pt x="7783279" y="4768763"/>
                  <a:pt x="7830058" y="4768763"/>
                </a:cubicBezTo>
                <a:cubicBezTo>
                  <a:pt x="7900723" y="4768763"/>
                  <a:pt x="7960358" y="4742471"/>
                  <a:pt x="8008961" y="4689887"/>
                </a:cubicBezTo>
                <a:cubicBezTo>
                  <a:pt x="8057564" y="4637303"/>
                  <a:pt x="8081866" y="4573189"/>
                  <a:pt x="8081866" y="4497547"/>
                </a:cubicBezTo>
                <a:cubicBezTo>
                  <a:pt x="8081866" y="4420247"/>
                  <a:pt x="8056652" y="4354060"/>
                  <a:pt x="8006224" y="4298988"/>
                </a:cubicBezTo>
                <a:cubicBezTo>
                  <a:pt x="7955796" y="4243915"/>
                  <a:pt x="7887950" y="4216379"/>
                  <a:pt x="7802687" y="4216379"/>
                </a:cubicBezTo>
                <a:close/>
                <a:moveTo>
                  <a:pt x="6593510" y="4216379"/>
                </a:moveTo>
                <a:cubicBezTo>
                  <a:pt x="6541755" y="4216379"/>
                  <a:pt x="6494894" y="4227824"/>
                  <a:pt x="6452926" y="4250716"/>
                </a:cubicBezTo>
                <a:cubicBezTo>
                  <a:pt x="6410958" y="4273608"/>
                  <a:pt x="6378528" y="4306784"/>
                  <a:pt x="6355636" y="4350245"/>
                </a:cubicBezTo>
                <a:cubicBezTo>
                  <a:pt x="6332745" y="4393706"/>
                  <a:pt x="6321299" y="4438660"/>
                  <a:pt x="6321299" y="4485106"/>
                </a:cubicBezTo>
                <a:cubicBezTo>
                  <a:pt x="6321299" y="4545819"/>
                  <a:pt x="6332745" y="4597325"/>
                  <a:pt x="6355636" y="4639625"/>
                </a:cubicBezTo>
                <a:cubicBezTo>
                  <a:pt x="6378528" y="4681925"/>
                  <a:pt x="6411953" y="4714023"/>
                  <a:pt x="6455912" y="4735919"/>
                </a:cubicBezTo>
                <a:cubicBezTo>
                  <a:pt x="6499870" y="4757815"/>
                  <a:pt x="6546068" y="4768763"/>
                  <a:pt x="6594505" y="4768763"/>
                </a:cubicBezTo>
                <a:cubicBezTo>
                  <a:pt x="6672802" y="4768763"/>
                  <a:pt x="6737744" y="4742471"/>
                  <a:pt x="6789333" y="4689887"/>
                </a:cubicBezTo>
                <a:cubicBezTo>
                  <a:pt x="6840922" y="4637303"/>
                  <a:pt x="6866717" y="4571033"/>
                  <a:pt x="6866717" y="4491078"/>
                </a:cubicBezTo>
                <a:cubicBezTo>
                  <a:pt x="6866717" y="4411787"/>
                  <a:pt x="6841171" y="4346181"/>
                  <a:pt x="6790080" y="4294260"/>
                </a:cubicBezTo>
                <a:cubicBezTo>
                  <a:pt x="6738988" y="4242339"/>
                  <a:pt x="6673465" y="4216379"/>
                  <a:pt x="6593510" y="4216379"/>
                </a:cubicBezTo>
                <a:close/>
                <a:moveTo>
                  <a:pt x="4813749" y="4216379"/>
                </a:moveTo>
                <a:cubicBezTo>
                  <a:pt x="4744743" y="4216379"/>
                  <a:pt x="4694398" y="4231225"/>
                  <a:pt x="4662714" y="4260918"/>
                </a:cubicBezTo>
                <a:cubicBezTo>
                  <a:pt x="4631031" y="4290611"/>
                  <a:pt x="4615189" y="4326192"/>
                  <a:pt x="4615189" y="4367662"/>
                </a:cubicBezTo>
                <a:cubicBezTo>
                  <a:pt x="4615189" y="4417759"/>
                  <a:pt x="4639740" y="4456243"/>
                  <a:pt x="4688841" y="4483116"/>
                </a:cubicBezTo>
                <a:cubicBezTo>
                  <a:pt x="4626469" y="4509657"/>
                  <a:pt x="4595284" y="4552786"/>
                  <a:pt x="4595284" y="4612503"/>
                </a:cubicBezTo>
                <a:cubicBezTo>
                  <a:pt x="4595284" y="4658286"/>
                  <a:pt x="4615106" y="4695776"/>
                  <a:pt x="4654752" y="4724971"/>
                </a:cubicBezTo>
                <a:cubicBezTo>
                  <a:pt x="4694398" y="4754166"/>
                  <a:pt x="4743914" y="4768763"/>
                  <a:pt x="4803299" y="4768763"/>
                </a:cubicBezTo>
                <a:cubicBezTo>
                  <a:pt x="4876619" y="4768763"/>
                  <a:pt x="4951597" y="4745872"/>
                  <a:pt x="5028234" y="4700089"/>
                </a:cubicBezTo>
                <a:lnTo>
                  <a:pt x="4936170" y="4609020"/>
                </a:lnTo>
                <a:cubicBezTo>
                  <a:pt x="4887733" y="4641864"/>
                  <a:pt x="4845930" y="4658286"/>
                  <a:pt x="4810763" y="4658286"/>
                </a:cubicBezTo>
                <a:cubicBezTo>
                  <a:pt x="4791190" y="4658286"/>
                  <a:pt x="4774270" y="4652978"/>
                  <a:pt x="4760004" y="4642362"/>
                </a:cubicBezTo>
                <a:cubicBezTo>
                  <a:pt x="4745738" y="4631746"/>
                  <a:pt x="4738605" y="4617977"/>
                  <a:pt x="4738605" y="4601057"/>
                </a:cubicBezTo>
                <a:cubicBezTo>
                  <a:pt x="4738605" y="4578166"/>
                  <a:pt x="4748807" y="4562076"/>
                  <a:pt x="4769211" y="4552786"/>
                </a:cubicBezTo>
                <a:cubicBezTo>
                  <a:pt x="4789614" y="4543497"/>
                  <a:pt x="4828181" y="4538852"/>
                  <a:pt x="4884913" y="4538852"/>
                </a:cubicBezTo>
                <a:lnTo>
                  <a:pt x="4884913" y="4430366"/>
                </a:lnTo>
                <a:cubicBezTo>
                  <a:pt x="4797327" y="4430366"/>
                  <a:pt x="4753534" y="4412285"/>
                  <a:pt x="4753534" y="4376122"/>
                </a:cubicBezTo>
                <a:cubicBezTo>
                  <a:pt x="4753534" y="4363516"/>
                  <a:pt x="4759423" y="4352733"/>
                  <a:pt x="4771201" y="4343775"/>
                </a:cubicBezTo>
                <a:cubicBezTo>
                  <a:pt x="4782979" y="4334818"/>
                  <a:pt x="4800479" y="4330339"/>
                  <a:pt x="4823702" y="4330339"/>
                </a:cubicBezTo>
                <a:cubicBezTo>
                  <a:pt x="4856215" y="4330339"/>
                  <a:pt x="4889558" y="4339794"/>
                  <a:pt x="4923728" y="4358705"/>
                </a:cubicBezTo>
                <a:lnTo>
                  <a:pt x="5006338" y="4269626"/>
                </a:lnTo>
                <a:cubicBezTo>
                  <a:pt x="4955246" y="4234128"/>
                  <a:pt x="4891051" y="4216379"/>
                  <a:pt x="4813749" y="4216379"/>
                </a:cubicBezTo>
                <a:close/>
                <a:moveTo>
                  <a:pt x="3202611" y="4216379"/>
                </a:moveTo>
                <a:cubicBezTo>
                  <a:pt x="3150856" y="4216379"/>
                  <a:pt x="3103994" y="4227824"/>
                  <a:pt x="3062026" y="4250716"/>
                </a:cubicBezTo>
                <a:cubicBezTo>
                  <a:pt x="3020058" y="4273608"/>
                  <a:pt x="2987628" y="4306784"/>
                  <a:pt x="2964737" y="4350245"/>
                </a:cubicBezTo>
                <a:cubicBezTo>
                  <a:pt x="2941845" y="4393706"/>
                  <a:pt x="2930399" y="4438660"/>
                  <a:pt x="2930399" y="4485106"/>
                </a:cubicBezTo>
                <a:cubicBezTo>
                  <a:pt x="2930399" y="4545819"/>
                  <a:pt x="2941845" y="4597325"/>
                  <a:pt x="2964737" y="4639625"/>
                </a:cubicBezTo>
                <a:cubicBezTo>
                  <a:pt x="2987628" y="4681925"/>
                  <a:pt x="3021054" y="4714023"/>
                  <a:pt x="3065012" y="4735919"/>
                </a:cubicBezTo>
                <a:cubicBezTo>
                  <a:pt x="3108971" y="4757815"/>
                  <a:pt x="3155168" y="4768763"/>
                  <a:pt x="3203606" y="4768763"/>
                </a:cubicBezTo>
                <a:cubicBezTo>
                  <a:pt x="3281902" y="4768763"/>
                  <a:pt x="3346845" y="4742471"/>
                  <a:pt x="3398434" y="4689887"/>
                </a:cubicBezTo>
                <a:cubicBezTo>
                  <a:pt x="3450023" y="4637303"/>
                  <a:pt x="3475818" y="4571033"/>
                  <a:pt x="3475818" y="4491078"/>
                </a:cubicBezTo>
                <a:cubicBezTo>
                  <a:pt x="3475818" y="4411787"/>
                  <a:pt x="3450271" y="4346181"/>
                  <a:pt x="3399180" y="4294260"/>
                </a:cubicBezTo>
                <a:cubicBezTo>
                  <a:pt x="3348089" y="4242339"/>
                  <a:pt x="3282566" y="4216379"/>
                  <a:pt x="3202611" y="4216379"/>
                </a:cubicBezTo>
                <a:close/>
                <a:moveTo>
                  <a:pt x="5973888" y="4125310"/>
                </a:moveTo>
                <a:cubicBezTo>
                  <a:pt x="6000760" y="4125310"/>
                  <a:pt x="6023735" y="4133853"/>
                  <a:pt x="6042811" y="4150938"/>
                </a:cubicBezTo>
                <a:cubicBezTo>
                  <a:pt x="6061888" y="4168024"/>
                  <a:pt x="6071426" y="4190335"/>
                  <a:pt x="6071426" y="4217872"/>
                </a:cubicBezTo>
                <a:cubicBezTo>
                  <a:pt x="6071426" y="4248062"/>
                  <a:pt x="6059482" y="4272944"/>
                  <a:pt x="6035596" y="4292518"/>
                </a:cubicBezTo>
                <a:cubicBezTo>
                  <a:pt x="6011709" y="4312092"/>
                  <a:pt x="5978532" y="4322211"/>
                  <a:pt x="5936068" y="4322874"/>
                </a:cubicBezTo>
                <a:lnTo>
                  <a:pt x="5936068" y="4400507"/>
                </a:lnTo>
                <a:cubicBezTo>
                  <a:pt x="5992466" y="4400507"/>
                  <a:pt x="6034185" y="4414607"/>
                  <a:pt x="6061224" y="4442807"/>
                </a:cubicBezTo>
                <a:cubicBezTo>
                  <a:pt x="6088263" y="4471007"/>
                  <a:pt x="6101782" y="4507666"/>
                  <a:pt x="6101782" y="4552786"/>
                </a:cubicBezTo>
                <a:cubicBezTo>
                  <a:pt x="6101782" y="4583640"/>
                  <a:pt x="6092825" y="4608937"/>
                  <a:pt x="6074909" y="4628677"/>
                </a:cubicBezTo>
                <a:cubicBezTo>
                  <a:pt x="6056994" y="4648417"/>
                  <a:pt x="6034766" y="4658286"/>
                  <a:pt x="6008225" y="4658286"/>
                </a:cubicBezTo>
                <a:cubicBezTo>
                  <a:pt x="5980690" y="4658286"/>
                  <a:pt x="5955144" y="4648334"/>
                  <a:pt x="5931589" y="4628428"/>
                </a:cubicBezTo>
                <a:cubicBezTo>
                  <a:pt x="5908033" y="4608522"/>
                  <a:pt x="5892357" y="4584884"/>
                  <a:pt x="5884561" y="4557514"/>
                </a:cubicBezTo>
                <a:cubicBezTo>
                  <a:pt x="5876765" y="4530143"/>
                  <a:pt x="5872866" y="4493898"/>
                  <a:pt x="5872866" y="4448779"/>
                </a:cubicBezTo>
                <a:lnTo>
                  <a:pt x="5872866" y="4298490"/>
                </a:lnTo>
                <a:cubicBezTo>
                  <a:pt x="5872866" y="4255693"/>
                  <a:pt x="5875686" y="4223180"/>
                  <a:pt x="5881326" y="4200952"/>
                </a:cubicBezTo>
                <a:cubicBezTo>
                  <a:pt x="5886967" y="4178724"/>
                  <a:pt x="5897997" y="4160560"/>
                  <a:pt x="5914419" y="4146460"/>
                </a:cubicBezTo>
                <a:cubicBezTo>
                  <a:pt x="5930841" y="4132360"/>
                  <a:pt x="5950664" y="4125310"/>
                  <a:pt x="5973888" y="4125310"/>
                </a:cubicBezTo>
                <a:close/>
                <a:moveTo>
                  <a:pt x="2474581" y="4027274"/>
                </a:moveTo>
                <a:lnTo>
                  <a:pt x="2213317" y="4756820"/>
                </a:lnTo>
                <a:lnTo>
                  <a:pt x="2369578" y="4756820"/>
                </a:lnTo>
                <a:lnTo>
                  <a:pt x="2548232" y="4217374"/>
                </a:lnTo>
                <a:lnTo>
                  <a:pt x="2732858" y="4756820"/>
                </a:lnTo>
                <a:lnTo>
                  <a:pt x="2892602" y="4756820"/>
                </a:lnTo>
                <a:lnTo>
                  <a:pt x="2631836" y="4027274"/>
                </a:lnTo>
                <a:close/>
                <a:moveTo>
                  <a:pt x="7188251" y="4014833"/>
                </a:moveTo>
                <a:lnTo>
                  <a:pt x="7119576" y="4163629"/>
                </a:lnTo>
                <a:lnTo>
                  <a:pt x="7208156" y="4163629"/>
                </a:lnTo>
                <a:lnTo>
                  <a:pt x="7345008" y="4014833"/>
                </a:lnTo>
                <a:close/>
                <a:moveTo>
                  <a:pt x="5980855" y="4014833"/>
                </a:moveTo>
                <a:cubicBezTo>
                  <a:pt x="5918483" y="4014833"/>
                  <a:pt x="5861586" y="4034158"/>
                  <a:pt x="5810163" y="4072808"/>
                </a:cubicBezTo>
                <a:cubicBezTo>
                  <a:pt x="5758740" y="4111459"/>
                  <a:pt x="5733028" y="4182871"/>
                  <a:pt x="5733028" y="4287044"/>
                </a:cubicBezTo>
                <a:lnTo>
                  <a:pt x="5733028" y="4957868"/>
                </a:lnTo>
                <a:lnTo>
                  <a:pt x="5872866" y="4957868"/>
                </a:lnTo>
                <a:lnTo>
                  <a:pt x="5872866" y="4679685"/>
                </a:lnTo>
                <a:cubicBezTo>
                  <a:pt x="5919976" y="4739071"/>
                  <a:pt x="5978532" y="4768763"/>
                  <a:pt x="6048535" y="4768763"/>
                </a:cubicBezTo>
                <a:cubicBezTo>
                  <a:pt x="6109247" y="4768763"/>
                  <a:pt x="6157187" y="4747862"/>
                  <a:pt x="6192353" y="4706060"/>
                </a:cubicBezTo>
                <a:cubicBezTo>
                  <a:pt x="6227520" y="4664258"/>
                  <a:pt x="6245104" y="4614162"/>
                  <a:pt x="6245104" y="4555772"/>
                </a:cubicBezTo>
                <a:cubicBezTo>
                  <a:pt x="6245104" y="4508330"/>
                  <a:pt x="6232082" y="4465284"/>
                  <a:pt x="6206039" y="4426633"/>
                </a:cubicBezTo>
                <a:cubicBezTo>
                  <a:pt x="6179995" y="4387983"/>
                  <a:pt x="6139105" y="4364013"/>
                  <a:pt x="6083369" y="4354724"/>
                </a:cubicBezTo>
                <a:cubicBezTo>
                  <a:pt x="6117873" y="4346098"/>
                  <a:pt x="6146736" y="4327934"/>
                  <a:pt x="6169959" y="4300232"/>
                </a:cubicBezTo>
                <a:cubicBezTo>
                  <a:pt x="6193183" y="4272530"/>
                  <a:pt x="6204794" y="4240431"/>
                  <a:pt x="6204794" y="4203938"/>
                </a:cubicBezTo>
                <a:cubicBezTo>
                  <a:pt x="6204794" y="4147870"/>
                  <a:pt x="6183230" y="4102335"/>
                  <a:pt x="6140101" y="4067334"/>
                </a:cubicBezTo>
                <a:cubicBezTo>
                  <a:pt x="6096972" y="4032333"/>
                  <a:pt x="6043890" y="4014833"/>
                  <a:pt x="5980855" y="4014833"/>
                </a:cubicBezTo>
                <a:close/>
                <a:moveTo>
                  <a:pt x="4400342" y="4014833"/>
                </a:moveTo>
                <a:cubicBezTo>
                  <a:pt x="4312093" y="4014833"/>
                  <a:pt x="4250302" y="4030260"/>
                  <a:pt x="4214970" y="4061114"/>
                </a:cubicBezTo>
                <a:cubicBezTo>
                  <a:pt x="4179637" y="4091968"/>
                  <a:pt x="4161971" y="4128959"/>
                  <a:pt x="4161971" y="4172088"/>
                </a:cubicBezTo>
                <a:cubicBezTo>
                  <a:pt x="4161971" y="4204933"/>
                  <a:pt x="4172338" y="4235953"/>
                  <a:pt x="4193073" y="4265148"/>
                </a:cubicBezTo>
                <a:cubicBezTo>
                  <a:pt x="4213808" y="4294343"/>
                  <a:pt x="4247731" y="4315410"/>
                  <a:pt x="4294841" y="4328348"/>
                </a:cubicBezTo>
                <a:cubicBezTo>
                  <a:pt x="4190337" y="4384748"/>
                  <a:pt x="4138084" y="4457902"/>
                  <a:pt x="4138084" y="4547810"/>
                </a:cubicBezTo>
                <a:cubicBezTo>
                  <a:pt x="4138084" y="4581981"/>
                  <a:pt x="4145216" y="4613167"/>
                  <a:pt x="4159483" y="4641367"/>
                </a:cubicBezTo>
                <a:cubicBezTo>
                  <a:pt x="4173748" y="4669567"/>
                  <a:pt x="4193737" y="4691629"/>
                  <a:pt x="4219448" y="4707553"/>
                </a:cubicBezTo>
                <a:cubicBezTo>
                  <a:pt x="4245160" y="4723478"/>
                  <a:pt x="4283395" y="4738241"/>
                  <a:pt x="4334155" y="4751844"/>
                </a:cubicBezTo>
                <a:cubicBezTo>
                  <a:pt x="4367000" y="4760469"/>
                  <a:pt x="4387735" y="4767602"/>
                  <a:pt x="4396361" y="4773242"/>
                </a:cubicBezTo>
                <a:cubicBezTo>
                  <a:pt x="4404987" y="4778882"/>
                  <a:pt x="4409299" y="4787342"/>
                  <a:pt x="4409299" y="4798622"/>
                </a:cubicBezTo>
                <a:cubicBezTo>
                  <a:pt x="4409299" y="4810898"/>
                  <a:pt x="4402498" y="4821680"/>
                  <a:pt x="4388896" y="4830969"/>
                </a:cubicBezTo>
                <a:cubicBezTo>
                  <a:pt x="4375294" y="4840259"/>
                  <a:pt x="4356052" y="4845069"/>
                  <a:pt x="4331169" y="4845401"/>
                </a:cubicBezTo>
                <a:lnTo>
                  <a:pt x="4299818" y="4971305"/>
                </a:lnTo>
                <a:cubicBezTo>
                  <a:pt x="4388730" y="4970973"/>
                  <a:pt x="4453175" y="4953141"/>
                  <a:pt x="4493153" y="4917808"/>
                </a:cubicBezTo>
                <a:cubicBezTo>
                  <a:pt x="4533130" y="4882475"/>
                  <a:pt x="4553119" y="4840259"/>
                  <a:pt x="4553119" y="4791157"/>
                </a:cubicBezTo>
                <a:cubicBezTo>
                  <a:pt x="4553119" y="4718501"/>
                  <a:pt x="4505179" y="4668405"/>
                  <a:pt x="4409299" y="4640869"/>
                </a:cubicBezTo>
                <a:cubicBezTo>
                  <a:pt x="4361194" y="4626603"/>
                  <a:pt x="4327852" y="4610927"/>
                  <a:pt x="4309273" y="4593842"/>
                </a:cubicBezTo>
                <a:cubicBezTo>
                  <a:pt x="4290694" y="4576756"/>
                  <a:pt x="4281406" y="4553118"/>
                  <a:pt x="4281406" y="4522927"/>
                </a:cubicBezTo>
                <a:cubicBezTo>
                  <a:pt x="4281406" y="4484443"/>
                  <a:pt x="4300233" y="4448613"/>
                  <a:pt x="4337888" y="4415436"/>
                </a:cubicBezTo>
                <a:cubicBezTo>
                  <a:pt x="4375543" y="4382260"/>
                  <a:pt x="4426385" y="4365672"/>
                  <a:pt x="4490415" y="4365672"/>
                </a:cubicBezTo>
                <a:lnTo>
                  <a:pt x="4490415" y="4251711"/>
                </a:lnTo>
                <a:lnTo>
                  <a:pt x="4465533" y="4251711"/>
                </a:lnTo>
                <a:cubicBezTo>
                  <a:pt x="4414442" y="4251711"/>
                  <a:pt x="4380187" y="4250467"/>
                  <a:pt x="4362770" y="4247979"/>
                </a:cubicBezTo>
                <a:cubicBezTo>
                  <a:pt x="4345352" y="4245491"/>
                  <a:pt x="4331418" y="4239602"/>
                  <a:pt x="4320968" y="4230313"/>
                </a:cubicBezTo>
                <a:cubicBezTo>
                  <a:pt x="4310517" y="4221023"/>
                  <a:pt x="4305292" y="4209578"/>
                  <a:pt x="4305292" y="4195975"/>
                </a:cubicBezTo>
                <a:cubicBezTo>
                  <a:pt x="4305292" y="4173416"/>
                  <a:pt x="4316406" y="4157574"/>
                  <a:pt x="4338634" y="4148450"/>
                </a:cubicBezTo>
                <a:cubicBezTo>
                  <a:pt x="4360862" y="4139327"/>
                  <a:pt x="4400342" y="4134765"/>
                  <a:pt x="4457073" y="4134765"/>
                </a:cubicBezTo>
                <a:cubicBezTo>
                  <a:pt x="4471671" y="4134765"/>
                  <a:pt x="4484941" y="4135595"/>
                  <a:pt x="4496885" y="4137253"/>
                </a:cubicBezTo>
                <a:lnTo>
                  <a:pt x="4496885" y="4014833"/>
                </a:lnTo>
                <a:close/>
                <a:moveTo>
                  <a:pt x="7384583" y="3149239"/>
                </a:moveTo>
                <a:cubicBezTo>
                  <a:pt x="7421077" y="3149239"/>
                  <a:pt x="7451682" y="3163173"/>
                  <a:pt x="7476398" y="3191041"/>
                </a:cubicBezTo>
                <a:cubicBezTo>
                  <a:pt x="7501115" y="3218909"/>
                  <a:pt x="7513473" y="3258721"/>
                  <a:pt x="7513473" y="3310476"/>
                </a:cubicBezTo>
                <a:cubicBezTo>
                  <a:pt x="7513473" y="3363558"/>
                  <a:pt x="7501115" y="3404033"/>
                  <a:pt x="7476398" y="3431901"/>
                </a:cubicBezTo>
                <a:cubicBezTo>
                  <a:pt x="7451682" y="3459769"/>
                  <a:pt x="7421076" y="3473703"/>
                  <a:pt x="7384583" y="3473703"/>
                </a:cubicBezTo>
                <a:cubicBezTo>
                  <a:pt x="7348089" y="3473703"/>
                  <a:pt x="7317401" y="3459769"/>
                  <a:pt x="7292519" y="3431901"/>
                </a:cubicBezTo>
                <a:cubicBezTo>
                  <a:pt x="7267636" y="3404033"/>
                  <a:pt x="7255195" y="3363890"/>
                  <a:pt x="7255195" y="3311471"/>
                </a:cubicBezTo>
                <a:cubicBezTo>
                  <a:pt x="7255195" y="3259053"/>
                  <a:pt x="7267636" y="3218909"/>
                  <a:pt x="7292519" y="3191041"/>
                </a:cubicBezTo>
                <a:cubicBezTo>
                  <a:pt x="7317401" y="3163173"/>
                  <a:pt x="7348089" y="3149239"/>
                  <a:pt x="7384583" y="3149239"/>
                </a:cubicBezTo>
                <a:close/>
                <a:moveTo>
                  <a:pt x="6060609" y="3149239"/>
                </a:moveTo>
                <a:cubicBezTo>
                  <a:pt x="6097102" y="3149239"/>
                  <a:pt x="6127707" y="3163173"/>
                  <a:pt x="6152423" y="3191041"/>
                </a:cubicBezTo>
                <a:cubicBezTo>
                  <a:pt x="6177139" y="3218909"/>
                  <a:pt x="6189498" y="3258721"/>
                  <a:pt x="6189498" y="3310476"/>
                </a:cubicBezTo>
                <a:cubicBezTo>
                  <a:pt x="6189498" y="3363558"/>
                  <a:pt x="6177139" y="3404033"/>
                  <a:pt x="6152423" y="3431901"/>
                </a:cubicBezTo>
                <a:cubicBezTo>
                  <a:pt x="6127707" y="3459769"/>
                  <a:pt x="6097102" y="3473703"/>
                  <a:pt x="6060609" y="3473703"/>
                </a:cubicBezTo>
                <a:cubicBezTo>
                  <a:pt x="6024114" y="3473703"/>
                  <a:pt x="5993426" y="3459769"/>
                  <a:pt x="5968544" y="3431901"/>
                </a:cubicBezTo>
                <a:cubicBezTo>
                  <a:pt x="5943662" y="3404033"/>
                  <a:pt x="5931220" y="3363890"/>
                  <a:pt x="5931220" y="3311471"/>
                </a:cubicBezTo>
                <a:cubicBezTo>
                  <a:pt x="5931220" y="3259053"/>
                  <a:pt x="5943662" y="3218909"/>
                  <a:pt x="5968544" y="3191041"/>
                </a:cubicBezTo>
                <a:cubicBezTo>
                  <a:pt x="5993426" y="3163173"/>
                  <a:pt x="6024114" y="3149239"/>
                  <a:pt x="6060609" y="3149239"/>
                </a:cubicBezTo>
                <a:close/>
                <a:moveTo>
                  <a:pt x="3260258" y="3149239"/>
                </a:moveTo>
                <a:cubicBezTo>
                  <a:pt x="3296752" y="3149239"/>
                  <a:pt x="3327357" y="3163173"/>
                  <a:pt x="3352073" y="3191041"/>
                </a:cubicBezTo>
                <a:cubicBezTo>
                  <a:pt x="3376790" y="3218909"/>
                  <a:pt x="3389148" y="3258721"/>
                  <a:pt x="3389148" y="3310476"/>
                </a:cubicBezTo>
                <a:cubicBezTo>
                  <a:pt x="3389148" y="3363558"/>
                  <a:pt x="3376790" y="3404033"/>
                  <a:pt x="3352073" y="3431901"/>
                </a:cubicBezTo>
                <a:cubicBezTo>
                  <a:pt x="3327357" y="3459769"/>
                  <a:pt x="3296752" y="3473703"/>
                  <a:pt x="3260258" y="3473703"/>
                </a:cubicBezTo>
                <a:cubicBezTo>
                  <a:pt x="3223765" y="3473703"/>
                  <a:pt x="3193076" y="3459769"/>
                  <a:pt x="3168194" y="3431901"/>
                </a:cubicBezTo>
                <a:cubicBezTo>
                  <a:pt x="3143312" y="3404033"/>
                  <a:pt x="3130871" y="3363890"/>
                  <a:pt x="3130871" y="3311471"/>
                </a:cubicBezTo>
                <a:cubicBezTo>
                  <a:pt x="3130871" y="3259053"/>
                  <a:pt x="3143312" y="3218909"/>
                  <a:pt x="3168194" y="3191041"/>
                </a:cubicBezTo>
                <a:cubicBezTo>
                  <a:pt x="3193076" y="3163173"/>
                  <a:pt x="3223765" y="3149239"/>
                  <a:pt x="3260258" y="3149239"/>
                </a:cubicBezTo>
                <a:close/>
                <a:moveTo>
                  <a:pt x="4981934" y="3146254"/>
                </a:moveTo>
                <a:cubicBezTo>
                  <a:pt x="5012456" y="3146254"/>
                  <a:pt x="5038500" y="3160353"/>
                  <a:pt x="5060064" y="3188553"/>
                </a:cubicBezTo>
                <a:cubicBezTo>
                  <a:pt x="5081629" y="3216753"/>
                  <a:pt x="5092411" y="3258223"/>
                  <a:pt x="5092411" y="3312964"/>
                </a:cubicBezTo>
                <a:cubicBezTo>
                  <a:pt x="5092411" y="3368700"/>
                  <a:pt x="5082292" y="3410005"/>
                  <a:pt x="5062055" y="3436877"/>
                </a:cubicBezTo>
                <a:cubicBezTo>
                  <a:pt x="5041817" y="3463750"/>
                  <a:pt x="5015774" y="3477187"/>
                  <a:pt x="4983926" y="3477187"/>
                </a:cubicBezTo>
                <a:cubicBezTo>
                  <a:pt x="4950749" y="3477187"/>
                  <a:pt x="4923793" y="3462009"/>
                  <a:pt x="4903058" y="3431652"/>
                </a:cubicBezTo>
                <a:cubicBezTo>
                  <a:pt x="4882322" y="3401296"/>
                  <a:pt x="4871955" y="3361733"/>
                  <a:pt x="4871955" y="3312964"/>
                </a:cubicBezTo>
                <a:cubicBezTo>
                  <a:pt x="4871955" y="3260214"/>
                  <a:pt x="4882322" y="3219241"/>
                  <a:pt x="4903058" y="3190046"/>
                </a:cubicBezTo>
                <a:cubicBezTo>
                  <a:pt x="4923793" y="3160851"/>
                  <a:pt x="4950085" y="3146254"/>
                  <a:pt x="4981934" y="3146254"/>
                </a:cubicBezTo>
                <a:close/>
                <a:moveTo>
                  <a:pt x="7748914" y="3047222"/>
                </a:moveTo>
                <a:lnTo>
                  <a:pt x="7748914" y="3295547"/>
                </a:lnTo>
                <a:cubicBezTo>
                  <a:pt x="7748914" y="3364885"/>
                  <a:pt x="7756296" y="3419128"/>
                  <a:pt x="7771059" y="3458276"/>
                </a:cubicBezTo>
                <a:cubicBezTo>
                  <a:pt x="7785823" y="3497424"/>
                  <a:pt x="7812032" y="3528776"/>
                  <a:pt x="7849687" y="3552331"/>
                </a:cubicBezTo>
                <a:cubicBezTo>
                  <a:pt x="7887342" y="3575886"/>
                  <a:pt x="7933706" y="3587664"/>
                  <a:pt x="7988778" y="3587664"/>
                </a:cubicBezTo>
                <a:cubicBezTo>
                  <a:pt x="8039870" y="3587664"/>
                  <a:pt x="8084160" y="3576384"/>
                  <a:pt x="8121649" y="3553824"/>
                </a:cubicBezTo>
                <a:cubicBezTo>
                  <a:pt x="8159138" y="3531264"/>
                  <a:pt x="8185680" y="3500327"/>
                  <a:pt x="8201272" y="3461013"/>
                </a:cubicBezTo>
                <a:cubicBezTo>
                  <a:pt x="8216865" y="3421699"/>
                  <a:pt x="8224662" y="3366544"/>
                  <a:pt x="8224662" y="3295547"/>
                </a:cubicBezTo>
                <a:lnTo>
                  <a:pt x="8224662" y="3047222"/>
                </a:lnTo>
                <a:lnTo>
                  <a:pt x="8084824" y="3047222"/>
                </a:lnTo>
                <a:lnTo>
                  <a:pt x="8084824" y="3317941"/>
                </a:lnTo>
                <a:cubicBezTo>
                  <a:pt x="8084824" y="3376331"/>
                  <a:pt x="8076861" y="3416889"/>
                  <a:pt x="8060937" y="3439615"/>
                </a:cubicBezTo>
                <a:cubicBezTo>
                  <a:pt x="8045012" y="3462340"/>
                  <a:pt x="8020296" y="3473703"/>
                  <a:pt x="7986788" y="3473703"/>
                </a:cubicBezTo>
                <a:cubicBezTo>
                  <a:pt x="7957925" y="3473703"/>
                  <a:pt x="7934370" y="3463916"/>
                  <a:pt x="7916122" y="3444342"/>
                </a:cubicBezTo>
                <a:cubicBezTo>
                  <a:pt x="7897875" y="3424768"/>
                  <a:pt x="7888752" y="3382634"/>
                  <a:pt x="7888752" y="3317941"/>
                </a:cubicBezTo>
                <a:lnTo>
                  <a:pt x="7888752" y="3047222"/>
                </a:lnTo>
                <a:close/>
                <a:moveTo>
                  <a:pt x="6666329" y="3047222"/>
                </a:moveTo>
                <a:lnTo>
                  <a:pt x="6666329" y="3163173"/>
                </a:lnTo>
                <a:lnTo>
                  <a:pt x="6803679" y="3163173"/>
                </a:lnTo>
                <a:lnTo>
                  <a:pt x="6803679" y="3575720"/>
                </a:lnTo>
                <a:lnTo>
                  <a:pt x="6943517" y="3575720"/>
                </a:lnTo>
                <a:lnTo>
                  <a:pt x="6943517" y="3163173"/>
                </a:lnTo>
                <a:lnTo>
                  <a:pt x="7072904" y="3163173"/>
                </a:lnTo>
                <a:lnTo>
                  <a:pt x="7072904" y="3047222"/>
                </a:lnTo>
                <a:close/>
                <a:moveTo>
                  <a:pt x="5342355" y="3047222"/>
                </a:moveTo>
                <a:lnTo>
                  <a:pt x="5342355" y="3163173"/>
                </a:lnTo>
                <a:lnTo>
                  <a:pt x="5479704" y="3163173"/>
                </a:lnTo>
                <a:lnTo>
                  <a:pt x="5479704" y="3575720"/>
                </a:lnTo>
                <a:lnTo>
                  <a:pt x="5619542" y="3575720"/>
                </a:lnTo>
                <a:lnTo>
                  <a:pt x="5619542" y="3163173"/>
                </a:lnTo>
                <a:lnTo>
                  <a:pt x="5748930" y="3163173"/>
                </a:lnTo>
                <a:lnTo>
                  <a:pt x="5748930" y="3047222"/>
                </a:lnTo>
                <a:close/>
                <a:moveTo>
                  <a:pt x="4227083" y="3047222"/>
                </a:moveTo>
                <a:lnTo>
                  <a:pt x="4227083" y="3575720"/>
                </a:lnTo>
                <a:lnTo>
                  <a:pt x="4366921" y="3575720"/>
                </a:lnTo>
                <a:lnTo>
                  <a:pt x="4366921" y="3398559"/>
                </a:lnTo>
                <a:lnTo>
                  <a:pt x="4398770" y="3364719"/>
                </a:lnTo>
                <a:lnTo>
                  <a:pt x="4553537" y="3575720"/>
                </a:lnTo>
                <a:lnTo>
                  <a:pt x="4717262" y="3575720"/>
                </a:lnTo>
                <a:lnTo>
                  <a:pt x="4488346" y="3271162"/>
                </a:lnTo>
                <a:lnTo>
                  <a:pt x="4700840" y="3047222"/>
                </a:lnTo>
                <a:lnTo>
                  <a:pt x="4530148" y="3047222"/>
                </a:lnTo>
                <a:lnTo>
                  <a:pt x="4366921" y="3230355"/>
                </a:lnTo>
                <a:lnTo>
                  <a:pt x="4366921" y="3047222"/>
                </a:lnTo>
                <a:close/>
                <a:moveTo>
                  <a:pt x="3624590" y="3047222"/>
                </a:moveTo>
                <a:lnTo>
                  <a:pt x="3624590" y="3295547"/>
                </a:lnTo>
                <a:cubicBezTo>
                  <a:pt x="3624590" y="3364885"/>
                  <a:pt x="3631972" y="3419128"/>
                  <a:pt x="3646735" y="3458276"/>
                </a:cubicBezTo>
                <a:cubicBezTo>
                  <a:pt x="3661498" y="3497424"/>
                  <a:pt x="3687707" y="3528776"/>
                  <a:pt x="3725363" y="3552331"/>
                </a:cubicBezTo>
                <a:cubicBezTo>
                  <a:pt x="3763018" y="3575886"/>
                  <a:pt x="3809381" y="3587664"/>
                  <a:pt x="3864454" y="3587664"/>
                </a:cubicBezTo>
                <a:cubicBezTo>
                  <a:pt x="3915546" y="3587664"/>
                  <a:pt x="3959836" y="3576384"/>
                  <a:pt x="3997325" y="3553824"/>
                </a:cubicBezTo>
                <a:cubicBezTo>
                  <a:pt x="4034815" y="3531264"/>
                  <a:pt x="4061355" y="3500327"/>
                  <a:pt x="4076948" y="3461013"/>
                </a:cubicBezTo>
                <a:cubicBezTo>
                  <a:pt x="4092541" y="3421699"/>
                  <a:pt x="4100338" y="3366544"/>
                  <a:pt x="4100338" y="3295547"/>
                </a:cubicBezTo>
                <a:lnTo>
                  <a:pt x="4100338" y="3047222"/>
                </a:lnTo>
                <a:lnTo>
                  <a:pt x="3960499" y="3047222"/>
                </a:lnTo>
                <a:lnTo>
                  <a:pt x="3960499" y="3317941"/>
                </a:lnTo>
                <a:cubicBezTo>
                  <a:pt x="3960499" y="3376331"/>
                  <a:pt x="3952537" y="3416889"/>
                  <a:pt x="3936613" y="3439615"/>
                </a:cubicBezTo>
                <a:cubicBezTo>
                  <a:pt x="3920688" y="3462340"/>
                  <a:pt x="3895971" y="3473703"/>
                  <a:pt x="3862464" y="3473703"/>
                </a:cubicBezTo>
                <a:cubicBezTo>
                  <a:pt x="3833600" y="3473703"/>
                  <a:pt x="3810045" y="3463916"/>
                  <a:pt x="3791798" y="3444342"/>
                </a:cubicBezTo>
                <a:cubicBezTo>
                  <a:pt x="3773551" y="3424768"/>
                  <a:pt x="3764428" y="3382634"/>
                  <a:pt x="3764428" y="3317941"/>
                </a:cubicBezTo>
                <a:lnTo>
                  <a:pt x="3764428" y="3047222"/>
                </a:lnTo>
                <a:close/>
                <a:moveTo>
                  <a:pt x="7384085" y="3035279"/>
                </a:moveTo>
                <a:cubicBezTo>
                  <a:pt x="7332330" y="3035279"/>
                  <a:pt x="7285468" y="3046725"/>
                  <a:pt x="7243501" y="3069616"/>
                </a:cubicBezTo>
                <a:cubicBezTo>
                  <a:pt x="7201533" y="3092508"/>
                  <a:pt x="7169103" y="3125684"/>
                  <a:pt x="7146211" y="3169145"/>
                </a:cubicBezTo>
                <a:cubicBezTo>
                  <a:pt x="7123320" y="3212606"/>
                  <a:pt x="7111874" y="3257560"/>
                  <a:pt x="7111874" y="3304007"/>
                </a:cubicBezTo>
                <a:cubicBezTo>
                  <a:pt x="7111874" y="3364719"/>
                  <a:pt x="7123320" y="3416225"/>
                  <a:pt x="7146211" y="3458525"/>
                </a:cubicBezTo>
                <a:cubicBezTo>
                  <a:pt x="7169103" y="3500825"/>
                  <a:pt x="7202528" y="3532923"/>
                  <a:pt x="7246487" y="3554819"/>
                </a:cubicBezTo>
                <a:cubicBezTo>
                  <a:pt x="7290445" y="3576715"/>
                  <a:pt x="7336643" y="3587664"/>
                  <a:pt x="7385080" y="3587664"/>
                </a:cubicBezTo>
                <a:cubicBezTo>
                  <a:pt x="7463377" y="3587664"/>
                  <a:pt x="7528319" y="3561371"/>
                  <a:pt x="7579908" y="3508787"/>
                </a:cubicBezTo>
                <a:cubicBezTo>
                  <a:pt x="7631497" y="3456203"/>
                  <a:pt x="7657292" y="3389933"/>
                  <a:pt x="7657292" y="3309978"/>
                </a:cubicBezTo>
                <a:cubicBezTo>
                  <a:pt x="7657292" y="3230687"/>
                  <a:pt x="7631746" y="3165081"/>
                  <a:pt x="7580655" y="3113160"/>
                </a:cubicBezTo>
                <a:cubicBezTo>
                  <a:pt x="7529563" y="3061239"/>
                  <a:pt x="7464040" y="3035279"/>
                  <a:pt x="7384085" y="3035279"/>
                </a:cubicBezTo>
                <a:close/>
                <a:moveTo>
                  <a:pt x="6060110" y="3035279"/>
                </a:moveTo>
                <a:cubicBezTo>
                  <a:pt x="6008356" y="3035279"/>
                  <a:pt x="5961494" y="3046725"/>
                  <a:pt x="5919527" y="3069616"/>
                </a:cubicBezTo>
                <a:cubicBezTo>
                  <a:pt x="5877558" y="3092508"/>
                  <a:pt x="5845128" y="3125684"/>
                  <a:pt x="5822236" y="3169145"/>
                </a:cubicBezTo>
                <a:cubicBezTo>
                  <a:pt x="5799346" y="3212606"/>
                  <a:pt x="5787899" y="3257560"/>
                  <a:pt x="5787899" y="3304007"/>
                </a:cubicBezTo>
                <a:cubicBezTo>
                  <a:pt x="5787899" y="3364719"/>
                  <a:pt x="5799346" y="3416225"/>
                  <a:pt x="5822236" y="3458525"/>
                </a:cubicBezTo>
                <a:cubicBezTo>
                  <a:pt x="5845128" y="3500825"/>
                  <a:pt x="5878553" y="3532923"/>
                  <a:pt x="5922512" y="3554819"/>
                </a:cubicBezTo>
                <a:cubicBezTo>
                  <a:pt x="5966470" y="3576715"/>
                  <a:pt x="6012668" y="3587664"/>
                  <a:pt x="6061106" y="3587664"/>
                </a:cubicBezTo>
                <a:cubicBezTo>
                  <a:pt x="6139402" y="3587664"/>
                  <a:pt x="6204344" y="3561371"/>
                  <a:pt x="6255933" y="3508787"/>
                </a:cubicBezTo>
                <a:cubicBezTo>
                  <a:pt x="6307522" y="3456203"/>
                  <a:pt x="6333317" y="3389933"/>
                  <a:pt x="6333317" y="3309978"/>
                </a:cubicBezTo>
                <a:cubicBezTo>
                  <a:pt x="6333317" y="3230687"/>
                  <a:pt x="6307771" y="3165081"/>
                  <a:pt x="6256680" y="3113160"/>
                </a:cubicBezTo>
                <a:cubicBezTo>
                  <a:pt x="6205588" y="3061239"/>
                  <a:pt x="6140065" y="3035279"/>
                  <a:pt x="6060110" y="3035279"/>
                </a:cubicBezTo>
                <a:close/>
                <a:moveTo>
                  <a:pt x="4960038" y="3035279"/>
                </a:moveTo>
                <a:cubicBezTo>
                  <a:pt x="4887383" y="3035279"/>
                  <a:pt x="4830651" y="3060824"/>
                  <a:pt x="4789844" y="3111916"/>
                </a:cubicBezTo>
                <a:cubicBezTo>
                  <a:pt x="4749037" y="3163007"/>
                  <a:pt x="4728633" y="3225047"/>
                  <a:pt x="4728633" y="3298035"/>
                </a:cubicBezTo>
                <a:cubicBezTo>
                  <a:pt x="4728633" y="3375336"/>
                  <a:pt x="4749120" y="3442932"/>
                  <a:pt x="4790092" y="3500825"/>
                </a:cubicBezTo>
                <a:cubicBezTo>
                  <a:pt x="4831065" y="3558717"/>
                  <a:pt x="4887216" y="3587664"/>
                  <a:pt x="4958546" y="3587664"/>
                </a:cubicBezTo>
                <a:cubicBezTo>
                  <a:pt x="5034187" y="3587664"/>
                  <a:pt x="5092411" y="3554487"/>
                  <a:pt x="5133218" y="3488135"/>
                </a:cubicBezTo>
                <a:cubicBezTo>
                  <a:pt x="5138194" y="3508041"/>
                  <a:pt x="5144166" y="3527946"/>
                  <a:pt x="5151133" y="3547852"/>
                </a:cubicBezTo>
                <a:cubicBezTo>
                  <a:pt x="5155446" y="3559796"/>
                  <a:pt x="5158432" y="3569085"/>
                  <a:pt x="5160091" y="3575720"/>
                </a:cubicBezTo>
                <a:lnTo>
                  <a:pt x="5277535" y="3575720"/>
                </a:lnTo>
                <a:cubicBezTo>
                  <a:pt x="5259951" y="3535909"/>
                  <a:pt x="5245354" y="3491121"/>
                  <a:pt x="5233742" y="3441356"/>
                </a:cubicBezTo>
                <a:cubicBezTo>
                  <a:pt x="5222130" y="3391592"/>
                  <a:pt x="5216325" y="3351283"/>
                  <a:pt x="5216325" y="3320429"/>
                </a:cubicBezTo>
                <a:cubicBezTo>
                  <a:pt x="5216325" y="3296542"/>
                  <a:pt x="5222711" y="3254657"/>
                  <a:pt x="5235484" y="3194774"/>
                </a:cubicBezTo>
                <a:cubicBezTo>
                  <a:pt x="5248257" y="3134891"/>
                  <a:pt x="5264099" y="3085707"/>
                  <a:pt x="5283009" y="3047222"/>
                </a:cubicBezTo>
                <a:lnTo>
                  <a:pt x="5163077" y="3047222"/>
                </a:lnTo>
                <a:cubicBezTo>
                  <a:pt x="5149474" y="3083716"/>
                  <a:pt x="5139687" y="3114072"/>
                  <a:pt x="5133716" y="3138291"/>
                </a:cubicBezTo>
                <a:cubicBezTo>
                  <a:pt x="5089591" y="3069616"/>
                  <a:pt x="5031699" y="3035279"/>
                  <a:pt x="4960038" y="3035279"/>
                </a:cubicBezTo>
                <a:close/>
                <a:moveTo>
                  <a:pt x="3259760" y="3035279"/>
                </a:moveTo>
                <a:cubicBezTo>
                  <a:pt x="3208005" y="3035279"/>
                  <a:pt x="3161144" y="3046725"/>
                  <a:pt x="3119176" y="3069616"/>
                </a:cubicBezTo>
                <a:cubicBezTo>
                  <a:pt x="3077208" y="3092508"/>
                  <a:pt x="3044778" y="3125684"/>
                  <a:pt x="3021887" y="3169145"/>
                </a:cubicBezTo>
                <a:cubicBezTo>
                  <a:pt x="2998995" y="3212606"/>
                  <a:pt x="2987550" y="3257560"/>
                  <a:pt x="2987550" y="3304007"/>
                </a:cubicBezTo>
                <a:cubicBezTo>
                  <a:pt x="2987550" y="3364719"/>
                  <a:pt x="2998995" y="3416225"/>
                  <a:pt x="3021887" y="3458525"/>
                </a:cubicBezTo>
                <a:cubicBezTo>
                  <a:pt x="3044778" y="3500825"/>
                  <a:pt x="3078203" y="3532923"/>
                  <a:pt x="3122162" y="3554819"/>
                </a:cubicBezTo>
                <a:cubicBezTo>
                  <a:pt x="3166121" y="3576715"/>
                  <a:pt x="3212318" y="3587664"/>
                  <a:pt x="3260756" y="3587664"/>
                </a:cubicBezTo>
                <a:cubicBezTo>
                  <a:pt x="3339052" y="3587664"/>
                  <a:pt x="3403994" y="3561371"/>
                  <a:pt x="3455584" y="3508787"/>
                </a:cubicBezTo>
                <a:cubicBezTo>
                  <a:pt x="3507173" y="3456203"/>
                  <a:pt x="3532967" y="3389933"/>
                  <a:pt x="3532967" y="3309978"/>
                </a:cubicBezTo>
                <a:cubicBezTo>
                  <a:pt x="3532967" y="3230687"/>
                  <a:pt x="3507422" y="3165081"/>
                  <a:pt x="3456330" y="3113160"/>
                </a:cubicBezTo>
                <a:cubicBezTo>
                  <a:pt x="3405238" y="3061239"/>
                  <a:pt x="3339715" y="3035279"/>
                  <a:pt x="3259760" y="3035279"/>
                </a:cubicBezTo>
                <a:close/>
                <a:moveTo>
                  <a:pt x="2573612" y="3016368"/>
                </a:moveTo>
                <a:lnTo>
                  <a:pt x="2737835" y="3452802"/>
                </a:lnTo>
                <a:lnTo>
                  <a:pt x="2414366" y="3452802"/>
                </a:lnTo>
                <a:close/>
                <a:moveTo>
                  <a:pt x="2497472" y="2846174"/>
                </a:moveTo>
                <a:lnTo>
                  <a:pt x="2213317" y="3575720"/>
                </a:lnTo>
                <a:lnTo>
                  <a:pt x="2945352" y="3575720"/>
                </a:lnTo>
                <a:lnTo>
                  <a:pt x="2653235" y="2846174"/>
                </a:lnTo>
                <a:close/>
                <a:moveTo>
                  <a:pt x="5016769" y="2833733"/>
                </a:moveTo>
                <a:lnTo>
                  <a:pt x="4948094" y="2982529"/>
                </a:lnTo>
                <a:lnTo>
                  <a:pt x="5036675" y="2982529"/>
                </a:lnTo>
                <a:lnTo>
                  <a:pt x="5173527" y="2833733"/>
                </a:lnTo>
                <a:close/>
                <a:moveTo>
                  <a:pt x="6984533" y="1930039"/>
                </a:moveTo>
                <a:cubicBezTo>
                  <a:pt x="7021027" y="1930039"/>
                  <a:pt x="7051632" y="1943973"/>
                  <a:pt x="7076348" y="1971842"/>
                </a:cubicBezTo>
                <a:cubicBezTo>
                  <a:pt x="7101065" y="1999709"/>
                  <a:pt x="7113423" y="2039521"/>
                  <a:pt x="7113423" y="2091276"/>
                </a:cubicBezTo>
                <a:cubicBezTo>
                  <a:pt x="7113423" y="2144358"/>
                  <a:pt x="7101065" y="2184833"/>
                  <a:pt x="7076348" y="2212701"/>
                </a:cubicBezTo>
                <a:cubicBezTo>
                  <a:pt x="7051632" y="2240569"/>
                  <a:pt x="7021027" y="2254503"/>
                  <a:pt x="6984533" y="2254503"/>
                </a:cubicBezTo>
                <a:cubicBezTo>
                  <a:pt x="6948039" y="2254503"/>
                  <a:pt x="6917351" y="2240569"/>
                  <a:pt x="6892469" y="2212701"/>
                </a:cubicBezTo>
                <a:cubicBezTo>
                  <a:pt x="6867587" y="2184833"/>
                  <a:pt x="6855146" y="2144690"/>
                  <a:pt x="6855146" y="2092271"/>
                </a:cubicBezTo>
                <a:cubicBezTo>
                  <a:pt x="6855146" y="2039853"/>
                  <a:pt x="6867587" y="1999709"/>
                  <a:pt x="6892469" y="1971842"/>
                </a:cubicBezTo>
                <a:cubicBezTo>
                  <a:pt x="6917351" y="1943973"/>
                  <a:pt x="6948039" y="1930039"/>
                  <a:pt x="6984533" y="1930039"/>
                </a:cubicBezTo>
                <a:close/>
                <a:moveTo>
                  <a:pt x="5782034" y="1927053"/>
                </a:moveTo>
                <a:cubicBezTo>
                  <a:pt x="5812557" y="1927053"/>
                  <a:pt x="5838600" y="1941153"/>
                  <a:pt x="5860165" y="1969353"/>
                </a:cubicBezTo>
                <a:cubicBezTo>
                  <a:pt x="5881729" y="1997553"/>
                  <a:pt x="5892511" y="2039023"/>
                  <a:pt x="5892511" y="2093764"/>
                </a:cubicBezTo>
                <a:cubicBezTo>
                  <a:pt x="5892511" y="2149500"/>
                  <a:pt x="5882392" y="2190805"/>
                  <a:pt x="5862155" y="2217677"/>
                </a:cubicBezTo>
                <a:cubicBezTo>
                  <a:pt x="5841917" y="2244550"/>
                  <a:pt x="5815875" y="2257987"/>
                  <a:pt x="5784025" y="2257987"/>
                </a:cubicBezTo>
                <a:cubicBezTo>
                  <a:pt x="5750848" y="2257987"/>
                  <a:pt x="5723893" y="2242809"/>
                  <a:pt x="5703158" y="2212452"/>
                </a:cubicBezTo>
                <a:cubicBezTo>
                  <a:pt x="5682422" y="2182096"/>
                  <a:pt x="5672055" y="2142533"/>
                  <a:pt x="5672055" y="2093764"/>
                </a:cubicBezTo>
                <a:cubicBezTo>
                  <a:pt x="5672055" y="2041014"/>
                  <a:pt x="5682423" y="2000041"/>
                  <a:pt x="5703158" y="1970846"/>
                </a:cubicBezTo>
                <a:cubicBezTo>
                  <a:pt x="5723893" y="1941651"/>
                  <a:pt x="5750185" y="1927053"/>
                  <a:pt x="5782034" y="1927053"/>
                </a:cubicBezTo>
                <a:close/>
                <a:moveTo>
                  <a:pt x="3009334" y="1890228"/>
                </a:moveTo>
                <a:cubicBezTo>
                  <a:pt x="3053458" y="1890228"/>
                  <a:pt x="3090367" y="1907065"/>
                  <a:pt x="3120060" y="1940739"/>
                </a:cubicBezTo>
                <a:cubicBezTo>
                  <a:pt x="3149753" y="1974412"/>
                  <a:pt x="3164599" y="2023928"/>
                  <a:pt x="3164599" y="2089285"/>
                </a:cubicBezTo>
                <a:cubicBezTo>
                  <a:pt x="3164599" y="2158624"/>
                  <a:pt x="3149836" y="2210213"/>
                  <a:pt x="3120308" y="2244053"/>
                </a:cubicBezTo>
                <a:cubicBezTo>
                  <a:pt x="3090782" y="2277893"/>
                  <a:pt x="3053790" y="2294813"/>
                  <a:pt x="3009334" y="2294813"/>
                </a:cubicBezTo>
                <a:cubicBezTo>
                  <a:pt x="2964546" y="2294813"/>
                  <a:pt x="2927388" y="2277975"/>
                  <a:pt x="2897862" y="2244301"/>
                </a:cubicBezTo>
                <a:cubicBezTo>
                  <a:pt x="2868335" y="2210627"/>
                  <a:pt x="2853571" y="2159951"/>
                  <a:pt x="2853571" y="2092271"/>
                </a:cubicBezTo>
                <a:cubicBezTo>
                  <a:pt x="2853571" y="2024592"/>
                  <a:pt x="2868335" y="1973998"/>
                  <a:pt x="2897862" y="1940490"/>
                </a:cubicBezTo>
                <a:cubicBezTo>
                  <a:pt x="2927388" y="1906982"/>
                  <a:pt x="2964546" y="1890228"/>
                  <a:pt x="3009334" y="1890228"/>
                </a:cubicBezTo>
                <a:close/>
                <a:moveTo>
                  <a:pt x="4925883" y="1828022"/>
                </a:moveTo>
                <a:lnTo>
                  <a:pt x="5131906" y="2356520"/>
                </a:lnTo>
                <a:lnTo>
                  <a:pt x="5131906" y="2557568"/>
                </a:lnTo>
                <a:lnTo>
                  <a:pt x="5271744" y="2557568"/>
                </a:lnTo>
                <a:lnTo>
                  <a:pt x="5271744" y="2356520"/>
                </a:lnTo>
                <a:lnTo>
                  <a:pt x="5474784" y="1828022"/>
                </a:lnTo>
                <a:lnTo>
                  <a:pt x="5330965" y="1828022"/>
                </a:lnTo>
                <a:lnTo>
                  <a:pt x="5230440" y="2097745"/>
                </a:lnTo>
                <a:cubicBezTo>
                  <a:pt x="5225132" y="2112675"/>
                  <a:pt x="5220155" y="2127604"/>
                  <a:pt x="5215511" y="2142533"/>
                </a:cubicBezTo>
                <a:lnTo>
                  <a:pt x="5201079" y="2187819"/>
                </a:lnTo>
                <a:lnTo>
                  <a:pt x="5172216" y="2097745"/>
                </a:lnTo>
                <a:lnTo>
                  <a:pt x="5072687" y="1828022"/>
                </a:lnTo>
                <a:close/>
                <a:moveTo>
                  <a:pt x="6984035" y="1816079"/>
                </a:moveTo>
                <a:cubicBezTo>
                  <a:pt x="6932280" y="1816079"/>
                  <a:pt x="6885419" y="1827525"/>
                  <a:pt x="6843451" y="1850416"/>
                </a:cubicBezTo>
                <a:cubicBezTo>
                  <a:pt x="6801483" y="1873308"/>
                  <a:pt x="6769053" y="1906484"/>
                  <a:pt x="6746162" y="1949945"/>
                </a:cubicBezTo>
                <a:cubicBezTo>
                  <a:pt x="6723270" y="1993406"/>
                  <a:pt x="6711824" y="2038360"/>
                  <a:pt x="6711824" y="2084807"/>
                </a:cubicBezTo>
                <a:cubicBezTo>
                  <a:pt x="6711824" y="2145519"/>
                  <a:pt x="6723270" y="2197025"/>
                  <a:pt x="6746162" y="2239325"/>
                </a:cubicBezTo>
                <a:cubicBezTo>
                  <a:pt x="6769053" y="2281625"/>
                  <a:pt x="6802478" y="2313723"/>
                  <a:pt x="6846437" y="2335619"/>
                </a:cubicBezTo>
                <a:cubicBezTo>
                  <a:pt x="6890395" y="2357515"/>
                  <a:pt x="6936593" y="2368464"/>
                  <a:pt x="6985031" y="2368464"/>
                </a:cubicBezTo>
                <a:cubicBezTo>
                  <a:pt x="7063327" y="2368464"/>
                  <a:pt x="7128269" y="2342171"/>
                  <a:pt x="7179858" y="2289587"/>
                </a:cubicBezTo>
                <a:cubicBezTo>
                  <a:pt x="7231447" y="2237003"/>
                  <a:pt x="7257242" y="2170733"/>
                  <a:pt x="7257242" y="2090778"/>
                </a:cubicBezTo>
                <a:cubicBezTo>
                  <a:pt x="7257242" y="2011487"/>
                  <a:pt x="7231696" y="1945881"/>
                  <a:pt x="7180605" y="1893960"/>
                </a:cubicBezTo>
                <a:cubicBezTo>
                  <a:pt x="7129513" y="1842039"/>
                  <a:pt x="7063990" y="1816079"/>
                  <a:pt x="6984035" y="1816079"/>
                </a:cubicBezTo>
                <a:close/>
                <a:moveTo>
                  <a:pt x="5760138" y="1816079"/>
                </a:moveTo>
                <a:cubicBezTo>
                  <a:pt x="5687482" y="1816079"/>
                  <a:pt x="5630750" y="1841624"/>
                  <a:pt x="5589944" y="1892716"/>
                </a:cubicBezTo>
                <a:cubicBezTo>
                  <a:pt x="5549137" y="1943808"/>
                  <a:pt x="5528733" y="2005847"/>
                  <a:pt x="5528733" y="2078835"/>
                </a:cubicBezTo>
                <a:cubicBezTo>
                  <a:pt x="5528733" y="2156135"/>
                  <a:pt x="5549220" y="2223732"/>
                  <a:pt x="5590192" y="2281625"/>
                </a:cubicBezTo>
                <a:cubicBezTo>
                  <a:pt x="5631165" y="2339517"/>
                  <a:pt x="5687316" y="2368464"/>
                  <a:pt x="5758645" y="2368464"/>
                </a:cubicBezTo>
                <a:cubicBezTo>
                  <a:pt x="5834287" y="2368464"/>
                  <a:pt x="5892511" y="2335287"/>
                  <a:pt x="5933318" y="2268935"/>
                </a:cubicBezTo>
                <a:cubicBezTo>
                  <a:pt x="5938294" y="2288841"/>
                  <a:pt x="5944266" y="2308746"/>
                  <a:pt x="5951233" y="2328652"/>
                </a:cubicBezTo>
                <a:cubicBezTo>
                  <a:pt x="5955546" y="2340596"/>
                  <a:pt x="5958532" y="2349885"/>
                  <a:pt x="5960191" y="2356520"/>
                </a:cubicBezTo>
                <a:lnTo>
                  <a:pt x="6077635" y="2356520"/>
                </a:lnTo>
                <a:cubicBezTo>
                  <a:pt x="6060051" y="2316709"/>
                  <a:pt x="6045454" y="2271921"/>
                  <a:pt x="6033842" y="2222156"/>
                </a:cubicBezTo>
                <a:cubicBezTo>
                  <a:pt x="6022230" y="2172392"/>
                  <a:pt x="6016425" y="2132083"/>
                  <a:pt x="6016425" y="2101229"/>
                </a:cubicBezTo>
                <a:cubicBezTo>
                  <a:pt x="6016425" y="2077342"/>
                  <a:pt x="6022811" y="2035457"/>
                  <a:pt x="6035585" y="1975574"/>
                </a:cubicBezTo>
                <a:cubicBezTo>
                  <a:pt x="6048357" y="1915691"/>
                  <a:pt x="6064198" y="1866507"/>
                  <a:pt x="6083110" y="1828022"/>
                </a:cubicBezTo>
                <a:lnTo>
                  <a:pt x="5963177" y="1828022"/>
                </a:lnTo>
                <a:cubicBezTo>
                  <a:pt x="5949574" y="1864516"/>
                  <a:pt x="5939787" y="1894872"/>
                  <a:pt x="5933816" y="1919091"/>
                </a:cubicBezTo>
                <a:cubicBezTo>
                  <a:pt x="5889691" y="1850416"/>
                  <a:pt x="5831799" y="1816079"/>
                  <a:pt x="5760138" y="1816079"/>
                </a:cubicBezTo>
                <a:close/>
                <a:moveTo>
                  <a:pt x="4689924" y="1816079"/>
                </a:moveTo>
                <a:cubicBezTo>
                  <a:pt x="4620918" y="1816079"/>
                  <a:pt x="4570573" y="1830925"/>
                  <a:pt x="4538889" y="1860618"/>
                </a:cubicBezTo>
                <a:cubicBezTo>
                  <a:pt x="4507206" y="1890311"/>
                  <a:pt x="4491364" y="1925892"/>
                  <a:pt x="4491364" y="1967363"/>
                </a:cubicBezTo>
                <a:cubicBezTo>
                  <a:pt x="4491364" y="2017459"/>
                  <a:pt x="4515915" y="2055943"/>
                  <a:pt x="4565015" y="2082816"/>
                </a:cubicBezTo>
                <a:cubicBezTo>
                  <a:pt x="4502644" y="2109357"/>
                  <a:pt x="4471458" y="2152486"/>
                  <a:pt x="4471458" y="2212203"/>
                </a:cubicBezTo>
                <a:cubicBezTo>
                  <a:pt x="4471458" y="2257987"/>
                  <a:pt x="4491281" y="2295476"/>
                  <a:pt x="4530927" y="2324671"/>
                </a:cubicBezTo>
                <a:cubicBezTo>
                  <a:pt x="4570573" y="2353866"/>
                  <a:pt x="4620088" y="2368464"/>
                  <a:pt x="4679474" y="2368464"/>
                </a:cubicBezTo>
                <a:cubicBezTo>
                  <a:pt x="4752793" y="2368464"/>
                  <a:pt x="4827772" y="2345572"/>
                  <a:pt x="4904409" y="2299789"/>
                </a:cubicBezTo>
                <a:lnTo>
                  <a:pt x="4812345" y="2208720"/>
                </a:lnTo>
                <a:cubicBezTo>
                  <a:pt x="4763907" y="2241564"/>
                  <a:pt x="4722105" y="2257987"/>
                  <a:pt x="4686939" y="2257987"/>
                </a:cubicBezTo>
                <a:cubicBezTo>
                  <a:pt x="4667364" y="2257987"/>
                  <a:pt x="4650444" y="2252678"/>
                  <a:pt x="4636179" y="2242062"/>
                </a:cubicBezTo>
                <a:cubicBezTo>
                  <a:pt x="4621913" y="2231446"/>
                  <a:pt x="4614780" y="2217677"/>
                  <a:pt x="4614780" y="2200758"/>
                </a:cubicBezTo>
                <a:cubicBezTo>
                  <a:pt x="4614780" y="2177866"/>
                  <a:pt x="4624982" y="2161776"/>
                  <a:pt x="4645385" y="2152486"/>
                </a:cubicBezTo>
                <a:cubicBezTo>
                  <a:pt x="4665788" y="2143197"/>
                  <a:pt x="4704356" y="2138552"/>
                  <a:pt x="4761087" y="2138552"/>
                </a:cubicBezTo>
                <a:lnTo>
                  <a:pt x="4761087" y="2030066"/>
                </a:lnTo>
                <a:cubicBezTo>
                  <a:pt x="4673502" y="2030066"/>
                  <a:pt x="4629709" y="2011985"/>
                  <a:pt x="4629709" y="1975822"/>
                </a:cubicBezTo>
                <a:cubicBezTo>
                  <a:pt x="4629709" y="1963215"/>
                  <a:pt x="4635598" y="1952433"/>
                  <a:pt x="4647376" y="1943476"/>
                </a:cubicBezTo>
                <a:cubicBezTo>
                  <a:pt x="4659153" y="1934518"/>
                  <a:pt x="4676654" y="1930039"/>
                  <a:pt x="4699877" y="1930039"/>
                </a:cubicBezTo>
                <a:cubicBezTo>
                  <a:pt x="4732390" y="1930039"/>
                  <a:pt x="4765732" y="1939495"/>
                  <a:pt x="4799903" y="1958405"/>
                </a:cubicBezTo>
                <a:lnTo>
                  <a:pt x="4882512" y="1869327"/>
                </a:lnTo>
                <a:cubicBezTo>
                  <a:pt x="4831421" y="1833828"/>
                  <a:pt x="4767225" y="1816079"/>
                  <a:pt x="4689924" y="1816079"/>
                </a:cubicBezTo>
                <a:close/>
                <a:moveTo>
                  <a:pt x="3009334" y="1816079"/>
                </a:moveTo>
                <a:cubicBezTo>
                  <a:pt x="2943977" y="1816079"/>
                  <a:pt x="2888573" y="1835653"/>
                  <a:pt x="2843121" y="1874801"/>
                </a:cubicBezTo>
                <a:cubicBezTo>
                  <a:pt x="2788712" y="1921911"/>
                  <a:pt x="2761507" y="1994401"/>
                  <a:pt x="2761507" y="2092271"/>
                </a:cubicBezTo>
                <a:cubicBezTo>
                  <a:pt x="2761507" y="2181515"/>
                  <a:pt x="2784316" y="2249858"/>
                  <a:pt x="2829933" y="2297301"/>
                </a:cubicBezTo>
                <a:cubicBezTo>
                  <a:pt x="2875551" y="2344743"/>
                  <a:pt x="2935351" y="2368464"/>
                  <a:pt x="3009334" y="2368464"/>
                </a:cubicBezTo>
                <a:cubicBezTo>
                  <a:pt x="3055449" y="2368464"/>
                  <a:pt x="3097998" y="2357681"/>
                  <a:pt x="3136980" y="2336117"/>
                </a:cubicBezTo>
                <a:cubicBezTo>
                  <a:pt x="3175962" y="2314552"/>
                  <a:pt x="3205655" y="2284279"/>
                  <a:pt x="3226058" y="2245297"/>
                </a:cubicBezTo>
                <a:cubicBezTo>
                  <a:pt x="3246461" y="2206315"/>
                  <a:pt x="3256663" y="2152818"/>
                  <a:pt x="3256663" y="2084807"/>
                </a:cubicBezTo>
                <a:cubicBezTo>
                  <a:pt x="3256663" y="2000871"/>
                  <a:pt x="3233606" y="1935099"/>
                  <a:pt x="3187491" y="1887491"/>
                </a:cubicBezTo>
                <a:cubicBezTo>
                  <a:pt x="3141376" y="1839883"/>
                  <a:pt x="3081990" y="1816079"/>
                  <a:pt x="3009334" y="1816079"/>
                </a:cubicBezTo>
                <a:close/>
                <a:moveTo>
                  <a:pt x="6251936" y="1626974"/>
                </a:moveTo>
                <a:lnTo>
                  <a:pt x="6329071" y="1828520"/>
                </a:lnTo>
                <a:lnTo>
                  <a:pt x="6126032" y="2356520"/>
                </a:lnTo>
                <a:lnTo>
                  <a:pt x="6269353" y="2356520"/>
                </a:lnTo>
                <a:lnTo>
                  <a:pt x="6359925" y="2114168"/>
                </a:lnTo>
                <a:cubicBezTo>
                  <a:pt x="6373195" y="2078669"/>
                  <a:pt x="6386300" y="2039687"/>
                  <a:pt x="6399239" y="1997221"/>
                </a:cubicBezTo>
                <a:cubicBezTo>
                  <a:pt x="6414500" y="2046986"/>
                  <a:pt x="6427936" y="2086797"/>
                  <a:pt x="6439548" y="2116656"/>
                </a:cubicBezTo>
                <a:lnTo>
                  <a:pt x="6530617" y="2356520"/>
                </a:lnTo>
                <a:lnTo>
                  <a:pt x="6674933" y="2356520"/>
                </a:lnTo>
                <a:lnTo>
                  <a:pt x="6468909" y="1828520"/>
                </a:lnTo>
                <a:lnTo>
                  <a:pt x="6389783" y="1626974"/>
                </a:lnTo>
                <a:close/>
                <a:moveTo>
                  <a:pt x="3638026" y="1626974"/>
                </a:moveTo>
                <a:lnTo>
                  <a:pt x="3638026" y="2356520"/>
                </a:lnTo>
                <a:lnTo>
                  <a:pt x="3774878" y="2356520"/>
                </a:lnTo>
                <a:lnTo>
                  <a:pt x="3774878" y="1782239"/>
                </a:lnTo>
                <a:lnTo>
                  <a:pt x="3919195" y="2356520"/>
                </a:lnTo>
                <a:lnTo>
                  <a:pt x="4061023" y="2356520"/>
                </a:lnTo>
                <a:lnTo>
                  <a:pt x="4205837" y="1782239"/>
                </a:lnTo>
                <a:lnTo>
                  <a:pt x="4205837" y="2356520"/>
                </a:lnTo>
                <a:lnTo>
                  <a:pt x="4342690" y="2356520"/>
                </a:lnTo>
                <a:lnTo>
                  <a:pt x="4342690" y="1626974"/>
                </a:lnTo>
                <a:lnTo>
                  <a:pt x="4121736" y="1626974"/>
                </a:lnTo>
                <a:lnTo>
                  <a:pt x="3990856" y="2124618"/>
                </a:lnTo>
                <a:lnTo>
                  <a:pt x="3858482" y="1626974"/>
                </a:lnTo>
                <a:close/>
                <a:moveTo>
                  <a:pt x="2237205" y="1626974"/>
                </a:moveTo>
                <a:lnTo>
                  <a:pt x="2237205" y="1713066"/>
                </a:lnTo>
                <a:lnTo>
                  <a:pt x="2477566" y="1713066"/>
                </a:lnTo>
                <a:lnTo>
                  <a:pt x="2477566" y="2356520"/>
                </a:lnTo>
                <a:lnTo>
                  <a:pt x="2574109" y="2356520"/>
                </a:lnTo>
                <a:lnTo>
                  <a:pt x="2574109" y="1713066"/>
                </a:lnTo>
                <a:lnTo>
                  <a:pt x="2815466" y="1713066"/>
                </a:lnTo>
                <a:lnTo>
                  <a:pt x="2815466" y="1626974"/>
                </a:lnTo>
                <a:close/>
                <a:moveTo>
                  <a:pt x="5816869" y="1614533"/>
                </a:moveTo>
                <a:lnTo>
                  <a:pt x="5748194" y="1763328"/>
                </a:lnTo>
                <a:lnTo>
                  <a:pt x="5836775" y="1763328"/>
                </a:lnTo>
                <a:lnTo>
                  <a:pt x="5973627" y="1614533"/>
                </a:lnTo>
                <a:close/>
                <a:moveTo>
                  <a:pt x="0" y="0"/>
                </a:moveTo>
                <a:lnTo>
                  <a:pt x="12188952" y="0"/>
                </a:lnTo>
                <a:lnTo>
                  <a:pt x="12188952" y="6951785"/>
                </a:lnTo>
                <a:lnTo>
                  <a:pt x="0" y="6951785"/>
                </a:lnTo>
                <a:close/>
              </a:path>
            </a:pathLst>
          </a:cu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8000" dirty="0"/>
          </a:p>
        </p:txBody>
      </p:sp>
    </p:spTree>
    <p:extLst>
      <p:ext uri="{BB962C8B-B14F-4D97-AF65-F5344CB8AC3E}">
        <p14:creationId xmlns:p14="http://schemas.microsoft.com/office/powerpoint/2010/main" val="123978659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AD66CD-519A-F69C-0A36-44029D69B56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D975C8A-3BF9-DCEA-6F47-55CEF4BB12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descr="Εικόνα που περιέχει εξωτερικός χώρος/ύπαιθρος, κτίριο, ουρανός, Παλάτι&#10;&#10;Περιγραφή που δημιουργήθηκε αυτόματα">
            <a:extLst>
              <a:ext uri="{FF2B5EF4-FFF2-40B4-BE49-F238E27FC236}">
                <a16:creationId xmlns:a16="http://schemas.microsoft.com/office/drawing/2014/main" id="{4D044828-B3D5-93C8-6DA5-06D241B2F53A}"/>
              </a:ext>
            </a:extLst>
          </p:cNvPr>
          <p:cNvPicPr>
            <a:picLocks noChangeAspect="1"/>
          </p:cNvPicPr>
          <p:nvPr/>
        </p:nvPicPr>
        <p:blipFill>
          <a:blip r:embed="rId2">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826F5F75-68CB-5CED-7B97-EDB4137BA67D}"/>
              </a:ext>
            </a:extLst>
          </p:cNvPr>
          <p:cNvSpPr txBox="1"/>
          <p:nvPr/>
        </p:nvSpPr>
        <p:spPr>
          <a:xfrm>
            <a:off x="-1" y="0"/>
            <a:ext cx="12188952" cy="6858000"/>
          </a:xfrm>
          <a:custGeom>
            <a:avLst/>
            <a:gdLst/>
            <a:ahLst/>
            <a:cxnLst/>
            <a:rect l="l" t="t" r="r" b="b"/>
            <a:pathLst>
              <a:path w="12188952" h="6858000">
                <a:moveTo>
                  <a:pt x="4938177" y="2969300"/>
                </a:moveTo>
                <a:lnTo>
                  <a:pt x="4938177" y="3103245"/>
                </a:lnTo>
                <a:lnTo>
                  <a:pt x="5781140" y="3103245"/>
                </a:lnTo>
                <a:lnTo>
                  <a:pt x="5781140" y="2969300"/>
                </a:lnTo>
                <a:close/>
                <a:moveTo>
                  <a:pt x="2009537" y="2542461"/>
                </a:moveTo>
                <a:lnTo>
                  <a:pt x="2270284" y="2542461"/>
                </a:lnTo>
                <a:cubicBezTo>
                  <a:pt x="2357795" y="2542461"/>
                  <a:pt x="2426554" y="2559427"/>
                  <a:pt x="2476560" y="2593360"/>
                </a:cubicBezTo>
                <a:cubicBezTo>
                  <a:pt x="2526566" y="2627293"/>
                  <a:pt x="2551569" y="2678788"/>
                  <a:pt x="2551569" y="2747844"/>
                </a:cubicBezTo>
                <a:cubicBezTo>
                  <a:pt x="2551569" y="2804994"/>
                  <a:pt x="2538770" y="2849791"/>
                  <a:pt x="2513172" y="2882235"/>
                </a:cubicBezTo>
                <a:cubicBezTo>
                  <a:pt x="2487573" y="2914680"/>
                  <a:pt x="2453343" y="2937302"/>
                  <a:pt x="2410480" y="2950101"/>
                </a:cubicBezTo>
                <a:cubicBezTo>
                  <a:pt x="2367618" y="2962900"/>
                  <a:pt x="2320886" y="2969300"/>
                  <a:pt x="2270284" y="2969300"/>
                </a:cubicBezTo>
                <a:lnTo>
                  <a:pt x="2009537" y="2969300"/>
                </a:lnTo>
                <a:close/>
                <a:moveTo>
                  <a:pt x="5065872" y="2418338"/>
                </a:moveTo>
                <a:lnTo>
                  <a:pt x="5065872" y="2550498"/>
                </a:lnTo>
                <a:lnTo>
                  <a:pt x="5653445" y="2550498"/>
                </a:lnTo>
                <a:lnTo>
                  <a:pt x="5653445" y="2418338"/>
                </a:lnTo>
                <a:close/>
                <a:moveTo>
                  <a:pt x="3114437" y="2033469"/>
                </a:moveTo>
                <a:lnTo>
                  <a:pt x="3375184" y="2033469"/>
                </a:lnTo>
                <a:cubicBezTo>
                  <a:pt x="3447217" y="2033469"/>
                  <a:pt x="3505855" y="2052816"/>
                  <a:pt x="3551099" y="2091512"/>
                </a:cubicBezTo>
                <a:cubicBezTo>
                  <a:pt x="3596343" y="2130207"/>
                  <a:pt x="3618965" y="2190036"/>
                  <a:pt x="3618965" y="2270998"/>
                </a:cubicBezTo>
                <a:cubicBezTo>
                  <a:pt x="3618965" y="2346603"/>
                  <a:pt x="3596492" y="2403009"/>
                  <a:pt x="3551546" y="2440216"/>
                </a:cubicBezTo>
                <a:cubicBezTo>
                  <a:pt x="3506600" y="2477423"/>
                  <a:pt x="3447812" y="2496026"/>
                  <a:pt x="3375184" y="2496026"/>
                </a:cubicBezTo>
                <a:lnTo>
                  <a:pt x="3114437" y="2496026"/>
                </a:lnTo>
                <a:close/>
                <a:moveTo>
                  <a:pt x="2009537" y="2033469"/>
                </a:moveTo>
                <a:lnTo>
                  <a:pt x="2233673" y="2033469"/>
                </a:lnTo>
                <a:cubicBezTo>
                  <a:pt x="2284869" y="2033469"/>
                  <a:pt x="2328178" y="2040166"/>
                  <a:pt x="2363599" y="2053560"/>
                </a:cubicBezTo>
                <a:cubicBezTo>
                  <a:pt x="2399021" y="2066955"/>
                  <a:pt x="2425958" y="2087196"/>
                  <a:pt x="2444413" y="2114282"/>
                </a:cubicBezTo>
                <a:cubicBezTo>
                  <a:pt x="2462868" y="2141369"/>
                  <a:pt x="2472095" y="2175153"/>
                  <a:pt x="2472095" y="2215634"/>
                </a:cubicBezTo>
                <a:cubicBezTo>
                  <a:pt x="2472095" y="2275761"/>
                  <a:pt x="2451706" y="2323535"/>
                  <a:pt x="2410927" y="2358956"/>
                </a:cubicBezTo>
                <a:cubicBezTo>
                  <a:pt x="2370148" y="2394377"/>
                  <a:pt x="2311063" y="2412087"/>
                  <a:pt x="2233673" y="2412087"/>
                </a:cubicBezTo>
                <a:lnTo>
                  <a:pt x="2009537" y="2412087"/>
                </a:lnTo>
                <a:close/>
                <a:moveTo>
                  <a:pt x="10107573" y="1901309"/>
                </a:moveTo>
                <a:lnTo>
                  <a:pt x="10107573" y="2030790"/>
                </a:lnTo>
                <a:lnTo>
                  <a:pt x="10550485" y="2468344"/>
                </a:lnTo>
                <a:lnTo>
                  <a:pt x="10079891" y="2973765"/>
                </a:lnTo>
                <a:lnTo>
                  <a:pt x="10079891" y="3103245"/>
                </a:lnTo>
                <a:lnTo>
                  <a:pt x="10924639" y="3103245"/>
                </a:lnTo>
                <a:lnTo>
                  <a:pt x="10924639" y="2969300"/>
                </a:lnTo>
                <a:lnTo>
                  <a:pt x="10266521" y="2968407"/>
                </a:lnTo>
                <a:lnTo>
                  <a:pt x="10700504" y="2506742"/>
                </a:lnTo>
                <a:lnTo>
                  <a:pt x="10700504" y="2425482"/>
                </a:lnTo>
                <a:lnTo>
                  <a:pt x="10292417" y="2036148"/>
                </a:lnTo>
                <a:lnTo>
                  <a:pt x="10873740" y="2035254"/>
                </a:lnTo>
                <a:lnTo>
                  <a:pt x="10873740" y="1901309"/>
                </a:lnTo>
                <a:close/>
                <a:moveTo>
                  <a:pt x="9183052" y="1901309"/>
                </a:moveTo>
                <a:lnTo>
                  <a:pt x="9183052" y="3103245"/>
                </a:lnTo>
                <a:lnTo>
                  <a:pt x="9950112" y="3103245"/>
                </a:lnTo>
                <a:lnTo>
                  <a:pt x="9950112" y="2969300"/>
                </a:lnTo>
                <a:lnTo>
                  <a:pt x="9343786" y="2969300"/>
                </a:lnTo>
                <a:lnTo>
                  <a:pt x="9343786" y="2550498"/>
                </a:lnTo>
                <a:lnTo>
                  <a:pt x="9901892" y="2550498"/>
                </a:lnTo>
                <a:lnTo>
                  <a:pt x="9901892" y="2418338"/>
                </a:lnTo>
                <a:lnTo>
                  <a:pt x="9343786" y="2418338"/>
                </a:lnTo>
                <a:lnTo>
                  <a:pt x="9343786" y="2035254"/>
                </a:lnTo>
                <a:lnTo>
                  <a:pt x="9950112" y="2035254"/>
                </a:lnTo>
                <a:lnTo>
                  <a:pt x="9950112" y="1901309"/>
                </a:lnTo>
                <a:close/>
                <a:moveTo>
                  <a:pt x="8402895" y="1901309"/>
                </a:moveTo>
                <a:lnTo>
                  <a:pt x="7966234" y="3103245"/>
                </a:lnTo>
                <a:lnTo>
                  <a:pt x="8135898" y="3103245"/>
                </a:lnTo>
                <a:lnTo>
                  <a:pt x="8495764" y="2076331"/>
                </a:lnTo>
                <a:lnTo>
                  <a:pt x="8852058" y="3103245"/>
                </a:lnTo>
                <a:lnTo>
                  <a:pt x="9022616" y="3103245"/>
                </a:lnTo>
                <a:lnTo>
                  <a:pt x="8590418" y="1901309"/>
                </a:lnTo>
                <a:close/>
                <a:moveTo>
                  <a:pt x="7336095" y="1901309"/>
                </a:moveTo>
                <a:lnTo>
                  <a:pt x="6899434" y="3103245"/>
                </a:lnTo>
                <a:lnTo>
                  <a:pt x="7069098" y="3103245"/>
                </a:lnTo>
                <a:lnTo>
                  <a:pt x="7428964" y="2076331"/>
                </a:lnTo>
                <a:lnTo>
                  <a:pt x="7785259" y="3103245"/>
                </a:lnTo>
                <a:lnTo>
                  <a:pt x="7955816" y="3103245"/>
                </a:lnTo>
                <a:lnTo>
                  <a:pt x="7523619" y="1901309"/>
                </a:lnTo>
                <a:close/>
                <a:moveTo>
                  <a:pt x="6030278" y="1901309"/>
                </a:moveTo>
                <a:lnTo>
                  <a:pt x="6030278" y="3103245"/>
                </a:lnTo>
                <a:lnTo>
                  <a:pt x="6797338" y="3103245"/>
                </a:lnTo>
                <a:lnTo>
                  <a:pt x="6797338" y="2969300"/>
                </a:lnTo>
                <a:lnTo>
                  <a:pt x="6191012" y="2969300"/>
                </a:lnTo>
                <a:lnTo>
                  <a:pt x="6191012" y="2550498"/>
                </a:lnTo>
                <a:lnTo>
                  <a:pt x="6749117" y="2550498"/>
                </a:lnTo>
                <a:lnTo>
                  <a:pt x="6749117" y="2418338"/>
                </a:lnTo>
                <a:lnTo>
                  <a:pt x="6191012" y="2418338"/>
                </a:lnTo>
                <a:lnTo>
                  <a:pt x="6191012" y="2035254"/>
                </a:lnTo>
                <a:lnTo>
                  <a:pt x="6797338" y="2035254"/>
                </a:lnTo>
                <a:lnTo>
                  <a:pt x="6797338" y="1901309"/>
                </a:lnTo>
                <a:close/>
                <a:moveTo>
                  <a:pt x="4974789" y="1901309"/>
                </a:moveTo>
                <a:lnTo>
                  <a:pt x="4974789" y="2035254"/>
                </a:lnTo>
                <a:lnTo>
                  <a:pt x="5744528" y="2035254"/>
                </a:lnTo>
                <a:lnTo>
                  <a:pt x="5744528" y="1901309"/>
                </a:lnTo>
                <a:close/>
                <a:moveTo>
                  <a:pt x="3853815" y="1901309"/>
                </a:moveTo>
                <a:lnTo>
                  <a:pt x="4265474" y="2624614"/>
                </a:lnTo>
                <a:lnTo>
                  <a:pt x="4265474" y="3103245"/>
                </a:lnTo>
                <a:lnTo>
                  <a:pt x="4427994" y="3103245"/>
                </a:lnTo>
                <a:lnTo>
                  <a:pt x="4427994" y="2624614"/>
                </a:lnTo>
                <a:lnTo>
                  <a:pt x="4840546" y="1901309"/>
                </a:lnTo>
                <a:lnTo>
                  <a:pt x="4662845" y="1901309"/>
                </a:lnTo>
                <a:lnTo>
                  <a:pt x="4347627" y="2481739"/>
                </a:lnTo>
                <a:lnTo>
                  <a:pt x="4030623" y="1901309"/>
                </a:lnTo>
                <a:close/>
                <a:moveTo>
                  <a:pt x="2953703" y="1901309"/>
                </a:moveTo>
                <a:lnTo>
                  <a:pt x="2953703" y="3103245"/>
                </a:lnTo>
                <a:lnTo>
                  <a:pt x="3114437" y="3103245"/>
                </a:lnTo>
                <a:lnTo>
                  <a:pt x="3114437" y="2629079"/>
                </a:lnTo>
                <a:lnTo>
                  <a:pt x="3387686" y="2629079"/>
                </a:lnTo>
                <a:cubicBezTo>
                  <a:pt x="3462100" y="2629079"/>
                  <a:pt x="3529073" y="2615387"/>
                  <a:pt x="3588604" y="2588002"/>
                </a:cubicBezTo>
                <a:cubicBezTo>
                  <a:pt x="3648135" y="2560618"/>
                  <a:pt x="3695165" y="2520434"/>
                  <a:pt x="3729693" y="2467451"/>
                </a:cubicBezTo>
                <a:cubicBezTo>
                  <a:pt x="3764221" y="2414469"/>
                  <a:pt x="3781485" y="2348984"/>
                  <a:pt x="3781485" y="2270998"/>
                </a:cubicBezTo>
                <a:cubicBezTo>
                  <a:pt x="3781485" y="2191226"/>
                  <a:pt x="3764221" y="2123807"/>
                  <a:pt x="3729693" y="2068741"/>
                </a:cubicBezTo>
                <a:cubicBezTo>
                  <a:pt x="3695165" y="2013674"/>
                  <a:pt x="3648135" y="1972003"/>
                  <a:pt x="3588604" y="1943725"/>
                </a:cubicBezTo>
                <a:cubicBezTo>
                  <a:pt x="3529073" y="1915448"/>
                  <a:pt x="3462100" y="1901309"/>
                  <a:pt x="3387686" y="1901309"/>
                </a:cubicBezTo>
                <a:close/>
                <a:moveTo>
                  <a:pt x="1848803" y="1901309"/>
                </a:moveTo>
                <a:lnTo>
                  <a:pt x="1848803" y="3103245"/>
                </a:lnTo>
                <a:lnTo>
                  <a:pt x="2272963" y="3103245"/>
                </a:lnTo>
                <a:cubicBezTo>
                  <a:pt x="2371785" y="3103245"/>
                  <a:pt x="2453641" y="3089553"/>
                  <a:pt x="2518530" y="3062169"/>
                </a:cubicBezTo>
                <a:cubicBezTo>
                  <a:pt x="2583419" y="3034784"/>
                  <a:pt x="2631937" y="2995345"/>
                  <a:pt x="2664083" y="2943850"/>
                </a:cubicBezTo>
                <a:cubicBezTo>
                  <a:pt x="2696230" y="2892356"/>
                  <a:pt x="2712304" y="2830294"/>
                  <a:pt x="2712304" y="2757666"/>
                </a:cubicBezTo>
                <a:cubicBezTo>
                  <a:pt x="2712304" y="2680276"/>
                  <a:pt x="2687598" y="2615238"/>
                  <a:pt x="2638187" y="2562553"/>
                </a:cubicBezTo>
                <a:cubicBezTo>
                  <a:pt x="2588776" y="2509867"/>
                  <a:pt x="2522399" y="2476679"/>
                  <a:pt x="2439055" y="2462987"/>
                </a:cubicBezTo>
                <a:cubicBezTo>
                  <a:pt x="2497396" y="2448104"/>
                  <a:pt x="2544277" y="2415957"/>
                  <a:pt x="2579698" y="2366546"/>
                </a:cubicBezTo>
                <a:cubicBezTo>
                  <a:pt x="2615119" y="2317135"/>
                  <a:pt x="2632830" y="2260878"/>
                  <a:pt x="2632830" y="2197775"/>
                </a:cubicBezTo>
                <a:cubicBezTo>
                  <a:pt x="2632830" y="2097762"/>
                  <a:pt x="2596664" y="2023348"/>
                  <a:pt x="2524334" y="1974533"/>
                </a:cubicBezTo>
                <a:cubicBezTo>
                  <a:pt x="2452003" y="1925717"/>
                  <a:pt x="2355414" y="1901309"/>
                  <a:pt x="2234566" y="1901309"/>
                </a:cubicBezTo>
                <a:close/>
                <a:moveTo>
                  <a:pt x="0" y="0"/>
                </a:moveTo>
                <a:lnTo>
                  <a:pt x="12188952" y="0"/>
                </a:lnTo>
                <a:lnTo>
                  <a:pt x="12188952" y="6858000"/>
                </a:lnTo>
                <a:lnTo>
                  <a:pt x="0" y="6858000"/>
                </a:lnTo>
                <a:close/>
              </a:path>
            </a:pathLst>
          </a:custGeom>
          <a:gradFill>
            <a:gsLst>
              <a:gs pos="0">
                <a:srgbClr val="000000">
                  <a:lumMod val="93000"/>
                </a:srgbClr>
              </a:gs>
              <a:gs pos="64000">
                <a:srgbClr val="FFFF00"/>
              </a:gs>
              <a:gs pos="38000">
                <a:srgbClr val="FFFF00"/>
              </a:gs>
              <a:gs pos="100000">
                <a:srgbClr val="FF0000"/>
              </a:gs>
            </a:gsLst>
            <a:lin ang="0" scaled="1"/>
          </a:gradFill>
          <a:ln>
            <a:solidFill>
              <a:schemeClr val="dk1"/>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14400" dirty="0"/>
          </a:p>
        </p:txBody>
      </p:sp>
    </p:spTree>
    <p:extLst>
      <p:ext uri="{BB962C8B-B14F-4D97-AF65-F5344CB8AC3E}">
        <p14:creationId xmlns:p14="http://schemas.microsoft.com/office/powerpoint/2010/main" val="22739002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043A28FD-013B-B791-A349-AF480E58B7CE}"/>
              </a:ext>
            </a:extLst>
          </p:cNvPr>
          <p:cNvSpPr txBox="1"/>
          <p:nvPr/>
        </p:nvSpPr>
        <p:spPr>
          <a:xfrm>
            <a:off x="-52197000" y="-27660600"/>
            <a:ext cx="111099600" cy="75133200"/>
          </a:xfrm>
          <a:custGeom>
            <a:avLst/>
            <a:gdLst/>
            <a:ahLst/>
            <a:cxnLst/>
            <a:rect l="l" t="t" r="r" b="b"/>
            <a:pathLst>
              <a:path w="12188952" h="6858000">
                <a:moveTo>
                  <a:pt x="4938177" y="2969300"/>
                </a:moveTo>
                <a:lnTo>
                  <a:pt x="4938177" y="3103245"/>
                </a:lnTo>
                <a:lnTo>
                  <a:pt x="5781140" y="3103245"/>
                </a:lnTo>
                <a:lnTo>
                  <a:pt x="5781140" y="2969300"/>
                </a:lnTo>
                <a:close/>
                <a:moveTo>
                  <a:pt x="2009537" y="2542461"/>
                </a:moveTo>
                <a:lnTo>
                  <a:pt x="2270284" y="2542461"/>
                </a:lnTo>
                <a:cubicBezTo>
                  <a:pt x="2357795" y="2542461"/>
                  <a:pt x="2426554" y="2559427"/>
                  <a:pt x="2476560" y="2593360"/>
                </a:cubicBezTo>
                <a:cubicBezTo>
                  <a:pt x="2526566" y="2627293"/>
                  <a:pt x="2551569" y="2678788"/>
                  <a:pt x="2551569" y="2747844"/>
                </a:cubicBezTo>
                <a:cubicBezTo>
                  <a:pt x="2551569" y="2804994"/>
                  <a:pt x="2538770" y="2849791"/>
                  <a:pt x="2513172" y="2882235"/>
                </a:cubicBezTo>
                <a:cubicBezTo>
                  <a:pt x="2487573" y="2914680"/>
                  <a:pt x="2453343" y="2937302"/>
                  <a:pt x="2410480" y="2950101"/>
                </a:cubicBezTo>
                <a:cubicBezTo>
                  <a:pt x="2367618" y="2962900"/>
                  <a:pt x="2320886" y="2969300"/>
                  <a:pt x="2270284" y="2969300"/>
                </a:cubicBezTo>
                <a:lnTo>
                  <a:pt x="2009537" y="2969300"/>
                </a:lnTo>
                <a:close/>
                <a:moveTo>
                  <a:pt x="5065872" y="2418338"/>
                </a:moveTo>
                <a:lnTo>
                  <a:pt x="5065872" y="2550498"/>
                </a:lnTo>
                <a:lnTo>
                  <a:pt x="5653445" y="2550498"/>
                </a:lnTo>
                <a:lnTo>
                  <a:pt x="5653445" y="2418338"/>
                </a:lnTo>
                <a:close/>
                <a:moveTo>
                  <a:pt x="3114437" y="2033469"/>
                </a:moveTo>
                <a:lnTo>
                  <a:pt x="3375184" y="2033469"/>
                </a:lnTo>
                <a:cubicBezTo>
                  <a:pt x="3447217" y="2033469"/>
                  <a:pt x="3505855" y="2052816"/>
                  <a:pt x="3551099" y="2091512"/>
                </a:cubicBezTo>
                <a:cubicBezTo>
                  <a:pt x="3596343" y="2130207"/>
                  <a:pt x="3618965" y="2190036"/>
                  <a:pt x="3618965" y="2270998"/>
                </a:cubicBezTo>
                <a:cubicBezTo>
                  <a:pt x="3618965" y="2346603"/>
                  <a:pt x="3596492" y="2403009"/>
                  <a:pt x="3551546" y="2440216"/>
                </a:cubicBezTo>
                <a:cubicBezTo>
                  <a:pt x="3506600" y="2477423"/>
                  <a:pt x="3447812" y="2496026"/>
                  <a:pt x="3375184" y="2496026"/>
                </a:cubicBezTo>
                <a:lnTo>
                  <a:pt x="3114437" y="2496026"/>
                </a:lnTo>
                <a:close/>
                <a:moveTo>
                  <a:pt x="2009537" y="2033469"/>
                </a:moveTo>
                <a:lnTo>
                  <a:pt x="2233673" y="2033469"/>
                </a:lnTo>
                <a:cubicBezTo>
                  <a:pt x="2284869" y="2033469"/>
                  <a:pt x="2328178" y="2040166"/>
                  <a:pt x="2363599" y="2053560"/>
                </a:cubicBezTo>
                <a:cubicBezTo>
                  <a:pt x="2399021" y="2066955"/>
                  <a:pt x="2425958" y="2087196"/>
                  <a:pt x="2444413" y="2114282"/>
                </a:cubicBezTo>
                <a:cubicBezTo>
                  <a:pt x="2462868" y="2141369"/>
                  <a:pt x="2472095" y="2175153"/>
                  <a:pt x="2472095" y="2215634"/>
                </a:cubicBezTo>
                <a:cubicBezTo>
                  <a:pt x="2472095" y="2275761"/>
                  <a:pt x="2451706" y="2323535"/>
                  <a:pt x="2410927" y="2358956"/>
                </a:cubicBezTo>
                <a:cubicBezTo>
                  <a:pt x="2370148" y="2394377"/>
                  <a:pt x="2311063" y="2412087"/>
                  <a:pt x="2233673" y="2412087"/>
                </a:cubicBezTo>
                <a:lnTo>
                  <a:pt x="2009537" y="2412087"/>
                </a:lnTo>
                <a:close/>
                <a:moveTo>
                  <a:pt x="10107573" y="1901309"/>
                </a:moveTo>
                <a:lnTo>
                  <a:pt x="10107573" y="2030790"/>
                </a:lnTo>
                <a:lnTo>
                  <a:pt x="10550485" y="2468344"/>
                </a:lnTo>
                <a:lnTo>
                  <a:pt x="10079891" y="2973765"/>
                </a:lnTo>
                <a:lnTo>
                  <a:pt x="10079891" y="3103245"/>
                </a:lnTo>
                <a:lnTo>
                  <a:pt x="10924639" y="3103245"/>
                </a:lnTo>
                <a:lnTo>
                  <a:pt x="10924639" y="2969300"/>
                </a:lnTo>
                <a:lnTo>
                  <a:pt x="10266521" y="2968407"/>
                </a:lnTo>
                <a:lnTo>
                  <a:pt x="10700504" y="2506742"/>
                </a:lnTo>
                <a:lnTo>
                  <a:pt x="10700504" y="2425482"/>
                </a:lnTo>
                <a:lnTo>
                  <a:pt x="10292417" y="2036148"/>
                </a:lnTo>
                <a:lnTo>
                  <a:pt x="10873740" y="2035254"/>
                </a:lnTo>
                <a:lnTo>
                  <a:pt x="10873740" y="1901309"/>
                </a:lnTo>
                <a:close/>
                <a:moveTo>
                  <a:pt x="9183052" y="1901309"/>
                </a:moveTo>
                <a:lnTo>
                  <a:pt x="9183052" y="3103245"/>
                </a:lnTo>
                <a:lnTo>
                  <a:pt x="9950112" y="3103245"/>
                </a:lnTo>
                <a:lnTo>
                  <a:pt x="9950112" y="2969300"/>
                </a:lnTo>
                <a:lnTo>
                  <a:pt x="9343786" y="2969300"/>
                </a:lnTo>
                <a:lnTo>
                  <a:pt x="9343786" y="2550498"/>
                </a:lnTo>
                <a:lnTo>
                  <a:pt x="9901892" y="2550498"/>
                </a:lnTo>
                <a:lnTo>
                  <a:pt x="9901892" y="2418338"/>
                </a:lnTo>
                <a:lnTo>
                  <a:pt x="9343786" y="2418338"/>
                </a:lnTo>
                <a:lnTo>
                  <a:pt x="9343786" y="2035254"/>
                </a:lnTo>
                <a:lnTo>
                  <a:pt x="9950112" y="2035254"/>
                </a:lnTo>
                <a:lnTo>
                  <a:pt x="9950112" y="1901309"/>
                </a:lnTo>
                <a:close/>
                <a:moveTo>
                  <a:pt x="8402895" y="1901309"/>
                </a:moveTo>
                <a:lnTo>
                  <a:pt x="7966234" y="3103245"/>
                </a:lnTo>
                <a:lnTo>
                  <a:pt x="8135898" y="3103245"/>
                </a:lnTo>
                <a:lnTo>
                  <a:pt x="8495764" y="2076331"/>
                </a:lnTo>
                <a:lnTo>
                  <a:pt x="8852058" y="3103245"/>
                </a:lnTo>
                <a:lnTo>
                  <a:pt x="9022616" y="3103245"/>
                </a:lnTo>
                <a:lnTo>
                  <a:pt x="8590418" y="1901309"/>
                </a:lnTo>
                <a:close/>
                <a:moveTo>
                  <a:pt x="7336095" y="1901309"/>
                </a:moveTo>
                <a:lnTo>
                  <a:pt x="6899434" y="3103245"/>
                </a:lnTo>
                <a:lnTo>
                  <a:pt x="7069098" y="3103245"/>
                </a:lnTo>
                <a:lnTo>
                  <a:pt x="7428964" y="2076331"/>
                </a:lnTo>
                <a:lnTo>
                  <a:pt x="7785259" y="3103245"/>
                </a:lnTo>
                <a:lnTo>
                  <a:pt x="7955816" y="3103245"/>
                </a:lnTo>
                <a:lnTo>
                  <a:pt x="7523619" y="1901309"/>
                </a:lnTo>
                <a:close/>
                <a:moveTo>
                  <a:pt x="6030278" y="1901309"/>
                </a:moveTo>
                <a:lnTo>
                  <a:pt x="6030278" y="3103245"/>
                </a:lnTo>
                <a:lnTo>
                  <a:pt x="6797338" y="3103245"/>
                </a:lnTo>
                <a:lnTo>
                  <a:pt x="6797338" y="2969300"/>
                </a:lnTo>
                <a:lnTo>
                  <a:pt x="6191012" y="2969300"/>
                </a:lnTo>
                <a:lnTo>
                  <a:pt x="6191012" y="2550498"/>
                </a:lnTo>
                <a:lnTo>
                  <a:pt x="6749117" y="2550498"/>
                </a:lnTo>
                <a:lnTo>
                  <a:pt x="6749117" y="2418338"/>
                </a:lnTo>
                <a:lnTo>
                  <a:pt x="6191012" y="2418338"/>
                </a:lnTo>
                <a:lnTo>
                  <a:pt x="6191012" y="2035254"/>
                </a:lnTo>
                <a:lnTo>
                  <a:pt x="6797338" y="2035254"/>
                </a:lnTo>
                <a:lnTo>
                  <a:pt x="6797338" y="1901309"/>
                </a:lnTo>
                <a:close/>
                <a:moveTo>
                  <a:pt x="4974789" y="1901309"/>
                </a:moveTo>
                <a:lnTo>
                  <a:pt x="4974789" y="2035254"/>
                </a:lnTo>
                <a:lnTo>
                  <a:pt x="5744528" y="2035254"/>
                </a:lnTo>
                <a:lnTo>
                  <a:pt x="5744528" y="1901309"/>
                </a:lnTo>
                <a:close/>
                <a:moveTo>
                  <a:pt x="3853815" y="1901309"/>
                </a:moveTo>
                <a:lnTo>
                  <a:pt x="4265474" y="2624614"/>
                </a:lnTo>
                <a:lnTo>
                  <a:pt x="4265474" y="3103245"/>
                </a:lnTo>
                <a:lnTo>
                  <a:pt x="4427994" y="3103245"/>
                </a:lnTo>
                <a:lnTo>
                  <a:pt x="4427994" y="2624614"/>
                </a:lnTo>
                <a:lnTo>
                  <a:pt x="4840546" y="1901309"/>
                </a:lnTo>
                <a:lnTo>
                  <a:pt x="4662845" y="1901309"/>
                </a:lnTo>
                <a:lnTo>
                  <a:pt x="4347627" y="2481739"/>
                </a:lnTo>
                <a:lnTo>
                  <a:pt x="4030623" y="1901309"/>
                </a:lnTo>
                <a:close/>
                <a:moveTo>
                  <a:pt x="2953703" y="1901309"/>
                </a:moveTo>
                <a:lnTo>
                  <a:pt x="2953703" y="3103245"/>
                </a:lnTo>
                <a:lnTo>
                  <a:pt x="3114437" y="3103245"/>
                </a:lnTo>
                <a:lnTo>
                  <a:pt x="3114437" y="2629079"/>
                </a:lnTo>
                <a:lnTo>
                  <a:pt x="3387686" y="2629079"/>
                </a:lnTo>
                <a:cubicBezTo>
                  <a:pt x="3462100" y="2629079"/>
                  <a:pt x="3529073" y="2615387"/>
                  <a:pt x="3588604" y="2588002"/>
                </a:cubicBezTo>
                <a:cubicBezTo>
                  <a:pt x="3648135" y="2560618"/>
                  <a:pt x="3695165" y="2520434"/>
                  <a:pt x="3729693" y="2467451"/>
                </a:cubicBezTo>
                <a:cubicBezTo>
                  <a:pt x="3764221" y="2414469"/>
                  <a:pt x="3781485" y="2348984"/>
                  <a:pt x="3781485" y="2270998"/>
                </a:cubicBezTo>
                <a:cubicBezTo>
                  <a:pt x="3781485" y="2191226"/>
                  <a:pt x="3764221" y="2123807"/>
                  <a:pt x="3729693" y="2068741"/>
                </a:cubicBezTo>
                <a:cubicBezTo>
                  <a:pt x="3695165" y="2013674"/>
                  <a:pt x="3648135" y="1972003"/>
                  <a:pt x="3588604" y="1943725"/>
                </a:cubicBezTo>
                <a:cubicBezTo>
                  <a:pt x="3529073" y="1915448"/>
                  <a:pt x="3462100" y="1901309"/>
                  <a:pt x="3387686" y="1901309"/>
                </a:cubicBezTo>
                <a:close/>
                <a:moveTo>
                  <a:pt x="1848803" y="1901309"/>
                </a:moveTo>
                <a:lnTo>
                  <a:pt x="1848803" y="3103245"/>
                </a:lnTo>
                <a:lnTo>
                  <a:pt x="2272963" y="3103245"/>
                </a:lnTo>
                <a:cubicBezTo>
                  <a:pt x="2371785" y="3103245"/>
                  <a:pt x="2453641" y="3089553"/>
                  <a:pt x="2518530" y="3062169"/>
                </a:cubicBezTo>
                <a:cubicBezTo>
                  <a:pt x="2583419" y="3034784"/>
                  <a:pt x="2631937" y="2995345"/>
                  <a:pt x="2664083" y="2943850"/>
                </a:cubicBezTo>
                <a:cubicBezTo>
                  <a:pt x="2696230" y="2892356"/>
                  <a:pt x="2712304" y="2830294"/>
                  <a:pt x="2712304" y="2757666"/>
                </a:cubicBezTo>
                <a:cubicBezTo>
                  <a:pt x="2712304" y="2680276"/>
                  <a:pt x="2687598" y="2615238"/>
                  <a:pt x="2638187" y="2562553"/>
                </a:cubicBezTo>
                <a:cubicBezTo>
                  <a:pt x="2588776" y="2509867"/>
                  <a:pt x="2522399" y="2476679"/>
                  <a:pt x="2439055" y="2462987"/>
                </a:cubicBezTo>
                <a:cubicBezTo>
                  <a:pt x="2497396" y="2448104"/>
                  <a:pt x="2544277" y="2415957"/>
                  <a:pt x="2579698" y="2366546"/>
                </a:cubicBezTo>
                <a:cubicBezTo>
                  <a:pt x="2615119" y="2317135"/>
                  <a:pt x="2632830" y="2260878"/>
                  <a:pt x="2632830" y="2197775"/>
                </a:cubicBezTo>
                <a:cubicBezTo>
                  <a:pt x="2632830" y="2097762"/>
                  <a:pt x="2596664" y="2023348"/>
                  <a:pt x="2524334" y="1974533"/>
                </a:cubicBezTo>
                <a:cubicBezTo>
                  <a:pt x="2452003" y="1925717"/>
                  <a:pt x="2355414" y="1901309"/>
                  <a:pt x="2234566" y="1901309"/>
                </a:cubicBezTo>
                <a:close/>
                <a:moveTo>
                  <a:pt x="0" y="0"/>
                </a:moveTo>
                <a:lnTo>
                  <a:pt x="12188952" y="0"/>
                </a:lnTo>
                <a:lnTo>
                  <a:pt x="12188952" y="6858000"/>
                </a:lnTo>
                <a:lnTo>
                  <a:pt x="0" y="6858000"/>
                </a:lnTo>
                <a:close/>
              </a:path>
            </a:pathLst>
          </a:custGeom>
          <a:gradFill>
            <a:gsLst>
              <a:gs pos="0">
                <a:srgbClr val="000000">
                  <a:lumMod val="93000"/>
                </a:srgbClr>
              </a:gs>
              <a:gs pos="64000">
                <a:srgbClr val="FFFF00"/>
              </a:gs>
              <a:gs pos="38000">
                <a:srgbClr val="FFFF00"/>
              </a:gs>
              <a:gs pos="100000">
                <a:srgbClr val="FF0000"/>
              </a:gs>
            </a:gsLst>
            <a:lin ang="0" scaled="1"/>
          </a:gradFill>
          <a:ln>
            <a:solidFill>
              <a:schemeClr val="dk1"/>
            </a:solidFill>
            <a:miter lim="800000"/>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14400" dirty="0"/>
          </a:p>
        </p:txBody>
      </p:sp>
      <p:pic>
        <p:nvPicPr>
          <p:cNvPr id="3" name="Εικόνα 2" descr="Εικόνα που περιέχει εξωτερικός χώρος/ύπαιθρος, κτίριο, ουρανός, Παλάτι&#10;&#10;Περιγραφή που δημιουργήθηκε αυτόματα">
            <a:extLst>
              <a:ext uri="{FF2B5EF4-FFF2-40B4-BE49-F238E27FC236}">
                <a16:creationId xmlns:a16="http://schemas.microsoft.com/office/drawing/2014/main" id="{470BE194-9B3C-336A-CEA1-302ED145E8FB}"/>
              </a:ext>
            </a:extLst>
          </p:cNvPr>
          <p:cNvPicPr>
            <a:picLocks noChangeAspect="1"/>
          </p:cNvPicPr>
          <p:nvPr/>
        </p:nvPicPr>
        <p:blipFill>
          <a:blip r:embed="rId2">
            <a:extLst>
              <a:ext uri="{28A0092B-C50C-407E-A947-70E740481C1C}">
                <a14:useLocalDpi xmlns:a14="http://schemas.microsoft.com/office/drawing/2010/main" val="0"/>
              </a:ext>
            </a:extLst>
          </a:blip>
          <a:srcRect t="176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0585F83C-1224-5226-826C-5B164DC7D0A8}"/>
              </a:ext>
            </a:extLst>
          </p:cNvPr>
          <p:cNvSpPr txBox="1"/>
          <p:nvPr/>
        </p:nvSpPr>
        <p:spPr>
          <a:xfrm>
            <a:off x="8405206" y="229639"/>
            <a:ext cx="3573434" cy="5355312"/>
          </a:xfrm>
          <a:prstGeom prst="rect">
            <a:avLst/>
          </a:prstGeom>
          <a:solidFill>
            <a:schemeClr val="bg2"/>
          </a:solidFill>
        </p:spPr>
        <p:txBody>
          <a:bodyPr wrap="square" rtlCol="0">
            <a:spAutoFit/>
          </a:bodyPr>
          <a:lstStyle/>
          <a:p>
            <a:r>
              <a:rPr lang="el-GR" dirty="0"/>
              <a:t>Η πόλη των Βρυξελλών (γαλλικά: </a:t>
            </a:r>
            <a:r>
              <a:rPr lang="el-GR" dirty="0" err="1"/>
              <a:t>Ville</a:t>
            </a:r>
            <a:r>
              <a:rPr lang="el-GR" dirty="0"/>
              <a:t> de </a:t>
            </a:r>
            <a:r>
              <a:rPr lang="el-GR" dirty="0" err="1"/>
              <a:t>Bruxelles</a:t>
            </a:r>
            <a:r>
              <a:rPr lang="el-GR" dirty="0"/>
              <a:t>‎‎, ολλανδικά: </a:t>
            </a:r>
            <a:r>
              <a:rPr lang="el-GR" dirty="0" err="1"/>
              <a:t>Stad</a:t>
            </a:r>
            <a:r>
              <a:rPr lang="el-GR" dirty="0"/>
              <a:t> </a:t>
            </a:r>
            <a:r>
              <a:rPr lang="el-GR" dirty="0" err="1"/>
              <a:t>Brussel</a:t>
            </a:r>
            <a:r>
              <a:rPr lang="el-GR" dirty="0"/>
              <a:t>‎‎) είναι ο μεγαλύτερος δήμος και ιστορικό κέντρο της περιοχής των Βρυξελλών και η ντε </a:t>
            </a:r>
            <a:r>
              <a:rPr lang="el-GR" dirty="0" err="1"/>
              <a:t>γιούρε</a:t>
            </a:r>
            <a:r>
              <a:rPr lang="el-GR" dirty="0"/>
              <a:t> πρωτεύουσα του Βελγίου[9]. Εκτός από το κέντρο, καλύπτει επίσης τα βόρεια περίχωρα όπου συνορεύει με τους δήμους της Φλάνδρας. Είναι το διοικητικό κέντρο της Ευρωπαϊκής Ένωσης, γεγονός που συχνά δίνει στην πόλη τον τίτλο της πρωτεύουσας της Ε.Ε.</a:t>
            </a:r>
          </a:p>
        </p:txBody>
      </p:sp>
    </p:spTree>
    <p:extLst>
      <p:ext uri="{BB962C8B-B14F-4D97-AF65-F5344CB8AC3E}">
        <p14:creationId xmlns:p14="http://schemas.microsoft.com/office/powerpoint/2010/main" val="10774518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Εικόνα 4" descr="Εικόνα που περιέχει εξωτερικός χώρος/ύπαιθρος, ουρανός, δέντρο, χειμώνας">
            <a:extLst>
              <a:ext uri="{FF2B5EF4-FFF2-40B4-BE49-F238E27FC236}">
                <a16:creationId xmlns:a16="http://schemas.microsoft.com/office/drawing/2014/main" id="{0F19CF33-FA3C-581E-8C6D-365BE7871703}"/>
              </a:ext>
            </a:extLst>
          </p:cNvPr>
          <p:cNvPicPr>
            <a:picLocks noChangeAspect="1"/>
          </p:cNvPicPr>
          <p:nvPr/>
        </p:nvPicPr>
        <p:blipFill>
          <a:blip r:embed="rId2">
            <a:extLst>
              <a:ext uri="{28A0092B-C50C-407E-A947-70E740481C1C}">
                <a14:useLocalDpi xmlns:a14="http://schemas.microsoft.com/office/drawing/2010/main" val="0"/>
              </a:ext>
            </a:extLst>
          </a:blip>
          <a:srcRect t="14360" b="938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3219FE43-020A-139E-3B26-764DE5976892}"/>
              </a:ext>
            </a:extLst>
          </p:cNvPr>
          <p:cNvSpPr txBox="1"/>
          <p:nvPr/>
        </p:nvSpPr>
        <p:spPr>
          <a:xfrm>
            <a:off x="2223655" y="1288473"/>
            <a:ext cx="8728363" cy="923330"/>
          </a:xfrm>
          <a:prstGeom prst="rect">
            <a:avLst/>
          </a:prstGeom>
          <a:noFill/>
        </p:spPr>
        <p:txBody>
          <a:bodyPr wrap="square" rtlCol="0">
            <a:spAutoFit/>
          </a:bodyPr>
          <a:lstStyle/>
          <a:p>
            <a:r>
              <a:rPr lang="el-GR" dirty="0"/>
              <a:t>ΠΗΓΕΣ:</a:t>
            </a:r>
          </a:p>
          <a:p>
            <a:r>
              <a:rPr lang="el-GR" dirty="0"/>
              <a:t>                </a:t>
            </a:r>
            <a:r>
              <a:rPr lang="en-US" dirty="0">
                <a:hlinkClick r:id="rId3"/>
              </a:rPr>
              <a:t>WIKIPEDIA</a:t>
            </a:r>
            <a:endParaRPr lang="en-US" dirty="0"/>
          </a:p>
          <a:p>
            <a:r>
              <a:rPr lang="en-US" dirty="0"/>
              <a:t>                                    </a:t>
            </a:r>
            <a:r>
              <a:rPr lang="el-GR" dirty="0">
                <a:hlinkClick r:id="rId4"/>
              </a:rPr>
              <a:t>ΒΙΚΙ ΤΑΞΙΔΙΑ </a:t>
            </a:r>
            <a:endParaRPr lang="el-GR" dirty="0"/>
          </a:p>
        </p:txBody>
      </p:sp>
      <p:sp>
        <p:nvSpPr>
          <p:cNvPr id="7" name="TextBox 6">
            <a:extLst>
              <a:ext uri="{FF2B5EF4-FFF2-40B4-BE49-F238E27FC236}">
                <a16:creationId xmlns:a16="http://schemas.microsoft.com/office/drawing/2014/main" id="{222D6E94-2420-7B2B-A162-642A2287CF29}"/>
              </a:ext>
            </a:extLst>
          </p:cNvPr>
          <p:cNvSpPr txBox="1"/>
          <p:nvPr/>
        </p:nvSpPr>
        <p:spPr>
          <a:xfrm>
            <a:off x="2750695" y="3005528"/>
            <a:ext cx="5066675" cy="369332"/>
          </a:xfrm>
          <a:prstGeom prst="rect">
            <a:avLst/>
          </a:prstGeom>
          <a:solidFill>
            <a:schemeClr val="bg2"/>
          </a:solidFill>
        </p:spPr>
        <p:txBody>
          <a:bodyPr wrap="square" rtlCol="0">
            <a:spAutoFit/>
          </a:bodyPr>
          <a:lstStyle/>
          <a:p>
            <a:r>
              <a:rPr lang="el-GR" b="1" i="1" dirty="0">
                <a:latin typeface="Biome" panose="020B0503030204020804" pitchFamily="34" charset="0"/>
                <a:cs typeface="Biome" panose="020B0503030204020804" pitchFamily="34" charset="0"/>
              </a:rPr>
              <a:t>ΕΥΧΑΡΙΣΤΟΥΜΕ ΠΟΥ </a:t>
            </a:r>
            <a:r>
              <a:rPr lang="el-GR" b="1" i="1" u="sng" dirty="0">
                <a:latin typeface="Biome" panose="020B0502040204020203" pitchFamily="34" charset="0"/>
                <a:cs typeface="Biome" panose="020B0502040204020203" pitchFamily="34" charset="0"/>
              </a:rPr>
              <a:t>ΠΑΡΑΚΟΛΟΥΘΗΣΑΤΕ</a:t>
            </a:r>
          </a:p>
        </p:txBody>
      </p:sp>
    </p:spTree>
    <p:extLst>
      <p:ext uri="{BB962C8B-B14F-4D97-AF65-F5344CB8AC3E}">
        <p14:creationId xmlns:p14="http://schemas.microsoft.com/office/powerpoint/2010/main" val="404843536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F97B64-A795-2EB0-2982-ACDA3329BEE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15DB1CE-B325-9975-4931-F349821099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79B3F1FC-5E20-36D7-7AE9-594673567259}"/>
              </a:ext>
            </a:extLst>
          </p:cNvPr>
          <p:cNvSpPr txBox="1"/>
          <p:nvPr/>
        </p:nvSpPr>
        <p:spPr>
          <a:xfrm>
            <a:off x="-49149000" y="-49758599"/>
            <a:ext cx="122682000" cy="80238600"/>
          </a:xfrm>
          <a:custGeom>
            <a:avLst/>
            <a:gdLst/>
            <a:ahLst/>
            <a:cxnLst/>
            <a:rect l="l" t="t" r="r" b="b"/>
            <a:pathLst>
              <a:path w="12188952" h="6951785">
                <a:moveTo>
                  <a:pt x="9003832" y="4330339"/>
                </a:moveTo>
                <a:cubicBezTo>
                  <a:pt x="9040326" y="4330339"/>
                  <a:pt x="9070932" y="4344273"/>
                  <a:pt x="9095648" y="4372141"/>
                </a:cubicBezTo>
                <a:cubicBezTo>
                  <a:pt x="9120364" y="4400010"/>
                  <a:pt x="9132722" y="4439821"/>
                  <a:pt x="9132722" y="4491576"/>
                </a:cubicBezTo>
                <a:cubicBezTo>
                  <a:pt x="9132722" y="4544658"/>
                  <a:pt x="9120364" y="4585133"/>
                  <a:pt x="9095648" y="4613001"/>
                </a:cubicBezTo>
                <a:cubicBezTo>
                  <a:pt x="9070932" y="4640869"/>
                  <a:pt x="9040326" y="4654803"/>
                  <a:pt x="9003832" y="4654803"/>
                </a:cubicBezTo>
                <a:cubicBezTo>
                  <a:pt x="8967339" y="4654803"/>
                  <a:pt x="8936650" y="4640869"/>
                  <a:pt x="8911768" y="4613001"/>
                </a:cubicBezTo>
                <a:cubicBezTo>
                  <a:pt x="8886886" y="4585133"/>
                  <a:pt x="8874445" y="4544990"/>
                  <a:pt x="8874445" y="4492571"/>
                </a:cubicBezTo>
                <a:cubicBezTo>
                  <a:pt x="8874445" y="4440153"/>
                  <a:pt x="8886886" y="4400010"/>
                  <a:pt x="8911768" y="4372141"/>
                </a:cubicBezTo>
                <a:cubicBezTo>
                  <a:pt x="8936650" y="4344273"/>
                  <a:pt x="8967339" y="4330339"/>
                  <a:pt x="9003832" y="4330339"/>
                </a:cubicBezTo>
                <a:close/>
                <a:moveTo>
                  <a:pt x="7814133" y="4330339"/>
                </a:moveTo>
                <a:cubicBezTo>
                  <a:pt x="7854277" y="4330339"/>
                  <a:pt x="7885048" y="4344771"/>
                  <a:pt x="7906446" y="4373634"/>
                </a:cubicBezTo>
                <a:cubicBezTo>
                  <a:pt x="7927845" y="4402497"/>
                  <a:pt x="7938544" y="4441811"/>
                  <a:pt x="7938544" y="4491576"/>
                </a:cubicBezTo>
                <a:cubicBezTo>
                  <a:pt x="7938544" y="4540345"/>
                  <a:pt x="7926933" y="4579742"/>
                  <a:pt x="7903709" y="4609766"/>
                </a:cubicBezTo>
                <a:cubicBezTo>
                  <a:pt x="7880486" y="4639791"/>
                  <a:pt x="7850129" y="4654803"/>
                  <a:pt x="7812640" y="4654803"/>
                </a:cubicBezTo>
                <a:cubicBezTo>
                  <a:pt x="7774487" y="4654803"/>
                  <a:pt x="7744297" y="4641367"/>
                  <a:pt x="7722069" y="4614494"/>
                </a:cubicBezTo>
                <a:cubicBezTo>
                  <a:pt x="7699841" y="4587621"/>
                  <a:pt x="7688727" y="4552288"/>
                  <a:pt x="7688727" y="4508496"/>
                </a:cubicBezTo>
                <a:cubicBezTo>
                  <a:pt x="7688727" y="4441811"/>
                  <a:pt x="7700919" y="4395448"/>
                  <a:pt x="7725304" y="4369404"/>
                </a:cubicBezTo>
                <a:cubicBezTo>
                  <a:pt x="7749688" y="4343361"/>
                  <a:pt x="7779298" y="4330339"/>
                  <a:pt x="7814133" y="4330339"/>
                </a:cubicBezTo>
                <a:close/>
                <a:moveTo>
                  <a:pt x="6594008" y="4330339"/>
                </a:moveTo>
                <a:cubicBezTo>
                  <a:pt x="6630502" y="4330339"/>
                  <a:pt x="6661107" y="4344273"/>
                  <a:pt x="6685823" y="4372141"/>
                </a:cubicBezTo>
                <a:cubicBezTo>
                  <a:pt x="6710540" y="4400010"/>
                  <a:pt x="6722898" y="4439821"/>
                  <a:pt x="6722898" y="4491576"/>
                </a:cubicBezTo>
                <a:cubicBezTo>
                  <a:pt x="6722898" y="4544658"/>
                  <a:pt x="6710540" y="4585133"/>
                  <a:pt x="6685823" y="4613001"/>
                </a:cubicBezTo>
                <a:cubicBezTo>
                  <a:pt x="6661107" y="4640869"/>
                  <a:pt x="6630502" y="4654803"/>
                  <a:pt x="6594008" y="4654803"/>
                </a:cubicBezTo>
                <a:cubicBezTo>
                  <a:pt x="6557514" y="4654803"/>
                  <a:pt x="6526826" y="4640869"/>
                  <a:pt x="6501944" y="4613001"/>
                </a:cubicBezTo>
                <a:cubicBezTo>
                  <a:pt x="6477061" y="4585133"/>
                  <a:pt x="6464620" y="4544990"/>
                  <a:pt x="6464620" y="4492571"/>
                </a:cubicBezTo>
                <a:cubicBezTo>
                  <a:pt x="6464620" y="4440153"/>
                  <a:pt x="6477061" y="4400010"/>
                  <a:pt x="6501944" y="4372141"/>
                </a:cubicBezTo>
                <a:cubicBezTo>
                  <a:pt x="6526826" y="4344273"/>
                  <a:pt x="6557514" y="4330339"/>
                  <a:pt x="6594008" y="4330339"/>
                </a:cubicBezTo>
                <a:close/>
                <a:moveTo>
                  <a:pt x="3203108" y="4330339"/>
                </a:moveTo>
                <a:cubicBezTo>
                  <a:pt x="3239602" y="4330339"/>
                  <a:pt x="3270208" y="4344273"/>
                  <a:pt x="3294924" y="4372141"/>
                </a:cubicBezTo>
                <a:cubicBezTo>
                  <a:pt x="3319640" y="4400010"/>
                  <a:pt x="3331998" y="4439821"/>
                  <a:pt x="3331998" y="4491576"/>
                </a:cubicBezTo>
                <a:cubicBezTo>
                  <a:pt x="3331998" y="4544658"/>
                  <a:pt x="3319640" y="4585133"/>
                  <a:pt x="3294924" y="4613001"/>
                </a:cubicBezTo>
                <a:cubicBezTo>
                  <a:pt x="3270208" y="4640869"/>
                  <a:pt x="3239602" y="4654803"/>
                  <a:pt x="3203108" y="4654803"/>
                </a:cubicBezTo>
                <a:cubicBezTo>
                  <a:pt x="3166614" y="4654803"/>
                  <a:pt x="3135926" y="4640869"/>
                  <a:pt x="3111044" y="4613001"/>
                </a:cubicBezTo>
                <a:cubicBezTo>
                  <a:pt x="3086162" y="4585133"/>
                  <a:pt x="3073721" y="4544990"/>
                  <a:pt x="3073721" y="4492571"/>
                </a:cubicBezTo>
                <a:cubicBezTo>
                  <a:pt x="3073721" y="4440153"/>
                  <a:pt x="3086162" y="4400010"/>
                  <a:pt x="3111044" y="4372141"/>
                </a:cubicBezTo>
                <a:cubicBezTo>
                  <a:pt x="3135926" y="4344273"/>
                  <a:pt x="3166614" y="4330339"/>
                  <a:pt x="3203108" y="4330339"/>
                </a:cubicBezTo>
                <a:close/>
                <a:moveTo>
                  <a:pt x="9368164" y="4228322"/>
                </a:moveTo>
                <a:lnTo>
                  <a:pt x="9368164" y="4476646"/>
                </a:lnTo>
                <a:cubicBezTo>
                  <a:pt x="9368164" y="4545985"/>
                  <a:pt x="9375546" y="4600228"/>
                  <a:pt x="9390309" y="4639376"/>
                </a:cubicBezTo>
                <a:cubicBezTo>
                  <a:pt x="9405072" y="4678524"/>
                  <a:pt x="9431282" y="4709876"/>
                  <a:pt x="9468936" y="4733431"/>
                </a:cubicBezTo>
                <a:cubicBezTo>
                  <a:pt x="9506592" y="4756986"/>
                  <a:pt x="9552956" y="4768763"/>
                  <a:pt x="9608028" y="4768763"/>
                </a:cubicBezTo>
                <a:cubicBezTo>
                  <a:pt x="9659120" y="4768763"/>
                  <a:pt x="9703410" y="4757484"/>
                  <a:pt x="9740899" y="4734924"/>
                </a:cubicBezTo>
                <a:cubicBezTo>
                  <a:pt x="9778388" y="4712364"/>
                  <a:pt x="9804930" y="4681427"/>
                  <a:pt x="9820522" y="4642113"/>
                </a:cubicBezTo>
                <a:cubicBezTo>
                  <a:pt x="9836115" y="4602799"/>
                  <a:pt x="9843912" y="4547644"/>
                  <a:pt x="9843912" y="4476646"/>
                </a:cubicBezTo>
                <a:lnTo>
                  <a:pt x="9843912" y="4228322"/>
                </a:lnTo>
                <a:lnTo>
                  <a:pt x="9704074" y="4228322"/>
                </a:lnTo>
                <a:lnTo>
                  <a:pt x="9704074" y="4499040"/>
                </a:lnTo>
                <a:cubicBezTo>
                  <a:pt x="9704074" y="4557431"/>
                  <a:pt x="9696111" y="4597989"/>
                  <a:pt x="9680186" y="4620714"/>
                </a:cubicBezTo>
                <a:cubicBezTo>
                  <a:pt x="9664262" y="4643440"/>
                  <a:pt x="9639546" y="4654803"/>
                  <a:pt x="9606038" y="4654803"/>
                </a:cubicBezTo>
                <a:cubicBezTo>
                  <a:pt x="9577174" y="4654803"/>
                  <a:pt x="9553620" y="4645016"/>
                  <a:pt x="9535372" y="4625442"/>
                </a:cubicBezTo>
                <a:cubicBezTo>
                  <a:pt x="9517125" y="4605868"/>
                  <a:pt x="9508002" y="4563734"/>
                  <a:pt x="9508002" y="4499040"/>
                </a:cubicBezTo>
                <a:lnTo>
                  <a:pt x="9508002" y="4228322"/>
                </a:lnTo>
                <a:close/>
                <a:moveTo>
                  <a:pt x="8126282" y="4228322"/>
                </a:moveTo>
                <a:lnTo>
                  <a:pt x="8332306" y="4756820"/>
                </a:lnTo>
                <a:lnTo>
                  <a:pt x="8332306" y="4957868"/>
                </a:lnTo>
                <a:lnTo>
                  <a:pt x="8472144" y="4957868"/>
                </a:lnTo>
                <a:lnTo>
                  <a:pt x="8472144" y="4756820"/>
                </a:lnTo>
                <a:lnTo>
                  <a:pt x="8675183" y="4228322"/>
                </a:lnTo>
                <a:lnTo>
                  <a:pt x="8531364" y="4228322"/>
                </a:lnTo>
                <a:lnTo>
                  <a:pt x="8430840" y="4498045"/>
                </a:lnTo>
                <a:cubicBezTo>
                  <a:pt x="8425531" y="4512974"/>
                  <a:pt x="8420554" y="4527904"/>
                  <a:pt x="8415910" y="4542833"/>
                </a:cubicBezTo>
                <a:lnTo>
                  <a:pt x="8401478" y="4588119"/>
                </a:lnTo>
                <a:lnTo>
                  <a:pt x="8372615" y="4498045"/>
                </a:lnTo>
                <a:lnTo>
                  <a:pt x="8273087" y="4228322"/>
                </a:lnTo>
                <a:close/>
                <a:moveTo>
                  <a:pt x="6958339" y="4228322"/>
                </a:moveTo>
                <a:lnTo>
                  <a:pt x="6958339" y="4476646"/>
                </a:lnTo>
                <a:cubicBezTo>
                  <a:pt x="6958339" y="4545985"/>
                  <a:pt x="6965721" y="4600228"/>
                  <a:pt x="6980484" y="4639376"/>
                </a:cubicBezTo>
                <a:cubicBezTo>
                  <a:pt x="6995248" y="4678524"/>
                  <a:pt x="7021457" y="4709876"/>
                  <a:pt x="7059112" y="4733431"/>
                </a:cubicBezTo>
                <a:cubicBezTo>
                  <a:pt x="7096767" y="4756986"/>
                  <a:pt x="7143131" y="4768763"/>
                  <a:pt x="7198203" y="4768763"/>
                </a:cubicBezTo>
                <a:cubicBezTo>
                  <a:pt x="7249295" y="4768763"/>
                  <a:pt x="7293585" y="4757484"/>
                  <a:pt x="7331074" y="4734924"/>
                </a:cubicBezTo>
                <a:cubicBezTo>
                  <a:pt x="7368564" y="4712364"/>
                  <a:pt x="7395105" y="4681427"/>
                  <a:pt x="7410697" y="4642113"/>
                </a:cubicBezTo>
                <a:cubicBezTo>
                  <a:pt x="7426291" y="4602799"/>
                  <a:pt x="7434087" y="4547644"/>
                  <a:pt x="7434087" y="4476646"/>
                </a:cubicBezTo>
                <a:lnTo>
                  <a:pt x="7434087" y="4228322"/>
                </a:lnTo>
                <a:lnTo>
                  <a:pt x="7294249" y="4228322"/>
                </a:lnTo>
                <a:lnTo>
                  <a:pt x="7294249" y="4499040"/>
                </a:lnTo>
                <a:cubicBezTo>
                  <a:pt x="7294249" y="4557431"/>
                  <a:pt x="7286286" y="4597989"/>
                  <a:pt x="7270362" y="4620714"/>
                </a:cubicBezTo>
                <a:cubicBezTo>
                  <a:pt x="7254437" y="4643440"/>
                  <a:pt x="7229721" y="4654803"/>
                  <a:pt x="7196213" y="4654803"/>
                </a:cubicBezTo>
                <a:cubicBezTo>
                  <a:pt x="7167350" y="4654803"/>
                  <a:pt x="7143795" y="4645016"/>
                  <a:pt x="7125547" y="4625442"/>
                </a:cubicBezTo>
                <a:cubicBezTo>
                  <a:pt x="7107301" y="4605868"/>
                  <a:pt x="7098177" y="4563734"/>
                  <a:pt x="7098177" y="4499040"/>
                </a:cubicBezTo>
                <a:lnTo>
                  <a:pt x="7098177" y="4228322"/>
                </a:lnTo>
                <a:close/>
                <a:moveTo>
                  <a:pt x="5113903" y="4228322"/>
                </a:moveTo>
                <a:lnTo>
                  <a:pt x="5113903" y="4957868"/>
                </a:lnTo>
                <a:lnTo>
                  <a:pt x="5253741" y="4957868"/>
                </a:lnTo>
                <a:lnTo>
                  <a:pt x="5253741" y="4693122"/>
                </a:lnTo>
                <a:cubicBezTo>
                  <a:pt x="5275969" y="4743550"/>
                  <a:pt x="5310970" y="4768763"/>
                  <a:pt x="5358744" y="4768763"/>
                </a:cubicBezTo>
                <a:cubicBezTo>
                  <a:pt x="5403532" y="4768763"/>
                  <a:pt x="5439030" y="4743550"/>
                  <a:pt x="5465240" y="4693122"/>
                </a:cubicBezTo>
                <a:lnTo>
                  <a:pt x="5465240" y="4756820"/>
                </a:lnTo>
                <a:lnTo>
                  <a:pt x="5594130" y="4756820"/>
                </a:lnTo>
                <a:lnTo>
                  <a:pt x="5594130" y="4228322"/>
                </a:lnTo>
                <a:lnTo>
                  <a:pt x="5454292" y="4228322"/>
                </a:lnTo>
                <a:lnTo>
                  <a:pt x="5454292" y="4470177"/>
                </a:lnTo>
                <a:cubicBezTo>
                  <a:pt x="5454292" y="4516624"/>
                  <a:pt x="5451803" y="4551459"/>
                  <a:pt x="5446827" y="4574682"/>
                </a:cubicBezTo>
                <a:cubicBezTo>
                  <a:pt x="5441850" y="4597906"/>
                  <a:pt x="5430653" y="4617646"/>
                  <a:pt x="5413236" y="4633902"/>
                </a:cubicBezTo>
                <a:cubicBezTo>
                  <a:pt x="5395819" y="4650158"/>
                  <a:pt x="5375166" y="4658286"/>
                  <a:pt x="5351279" y="4658286"/>
                </a:cubicBezTo>
                <a:cubicBezTo>
                  <a:pt x="5328388" y="4658286"/>
                  <a:pt x="5308731" y="4650490"/>
                  <a:pt x="5292309" y="4634897"/>
                </a:cubicBezTo>
                <a:cubicBezTo>
                  <a:pt x="5275886" y="4619305"/>
                  <a:pt x="5265353" y="4598901"/>
                  <a:pt x="5260708" y="4573687"/>
                </a:cubicBezTo>
                <a:cubicBezTo>
                  <a:pt x="5256063" y="4548473"/>
                  <a:pt x="5253741" y="4513472"/>
                  <a:pt x="5253741" y="4468684"/>
                </a:cubicBezTo>
                <a:lnTo>
                  <a:pt x="5253741" y="4228322"/>
                </a:lnTo>
                <a:close/>
                <a:moveTo>
                  <a:pt x="3567440" y="4228322"/>
                </a:moveTo>
                <a:lnTo>
                  <a:pt x="3567440" y="4476646"/>
                </a:lnTo>
                <a:cubicBezTo>
                  <a:pt x="3567440" y="4545985"/>
                  <a:pt x="3574821" y="4600228"/>
                  <a:pt x="3589585" y="4639376"/>
                </a:cubicBezTo>
                <a:cubicBezTo>
                  <a:pt x="3604348" y="4678524"/>
                  <a:pt x="3630557" y="4709876"/>
                  <a:pt x="3668213" y="4733431"/>
                </a:cubicBezTo>
                <a:cubicBezTo>
                  <a:pt x="3705868" y="4756986"/>
                  <a:pt x="3752231" y="4768763"/>
                  <a:pt x="3807304" y="4768763"/>
                </a:cubicBezTo>
                <a:cubicBezTo>
                  <a:pt x="3858395" y="4768763"/>
                  <a:pt x="3902686" y="4757484"/>
                  <a:pt x="3940175" y="4734924"/>
                </a:cubicBezTo>
                <a:cubicBezTo>
                  <a:pt x="3977664" y="4712364"/>
                  <a:pt x="4004205" y="4681427"/>
                  <a:pt x="4019798" y="4642113"/>
                </a:cubicBezTo>
                <a:cubicBezTo>
                  <a:pt x="4035391" y="4602799"/>
                  <a:pt x="4043188" y="4547644"/>
                  <a:pt x="4043188" y="4476646"/>
                </a:cubicBezTo>
                <a:lnTo>
                  <a:pt x="4043188" y="4228322"/>
                </a:lnTo>
                <a:lnTo>
                  <a:pt x="3903349" y="4228322"/>
                </a:lnTo>
                <a:lnTo>
                  <a:pt x="3903349" y="4499040"/>
                </a:lnTo>
                <a:cubicBezTo>
                  <a:pt x="3903349" y="4557431"/>
                  <a:pt x="3895387" y="4597989"/>
                  <a:pt x="3879462" y="4620714"/>
                </a:cubicBezTo>
                <a:cubicBezTo>
                  <a:pt x="3863538" y="4643440"/>
                  <a:pt x="3838821" y="4654803"/>
                  <a:pt x="3805313" y="4654803"/>
                </a:cubicBezTo>
                <a:cubicBezTo>
                  <a:pt x="3776450" y="4654803"/>
                  <a:pt x="3752895" y="4645016"/>
                  <a:pt x="3734648" y="4625442"/>
                </a:cubicBezTo>
                <a:cubicBezTo>
                  <a:pt x="3716401" y="4605868"/>
                  <a:pt x="3707277" y="4563734"/>
                  <a:pt x="3707277" y="4499040"/>
                </a:cubicBezTo>
                <a:lnTo>
                  <a:pt x="3707277" y="4228322"/>
                </a:lnTo>
                <a:close/>
                <a:moveTo>
                  <a:pt x="9003335" y="4216379"/>
                </a:moveTo>
                <a:cubicBezTo>
                  <a:pt x="8951580" y="4216379"/>
                  <a:pt x="8904718" y="4227824"/>
                  <a:pt x="8862750" y="4250716"/>
                </a:cubicBezTo>
                <a:cubicBezTo>
                  <a:pt x="8820782" y="4273608"/>
                  <a:pt x="8788352" y="4306784"/>
                  <a:pt x="8765461" y="4350245"/>
                </a:cubicBezTo>
                <a:cubicBezTo>
                  <a:pt x="8742570" y="4393706"/>
                  <a:pt x="8731124" y="4438660"/>
                  <a:pt x="8731124" y="4485106"/>
                </a:cubicBezTo>
                <a:cubicBezTo>
                  <a:pt x="8731124" y="4545819"/>
                  <a:pt x="8742570" y="4597325"/>
                  <a:pt x="8765461" y="4639625"/>
                </a:cubicBezTo>
                <a:cubicBezTo>
                  <a:pt x="8788352" y="4681925"/>
                  <a:pt x="8821778" y="4714023"/>
                  <a:pt x="8865736" y="4735919"/>
                </a:cubicBezTo>
                <a:cubicBezTo>
                  <a:pt x="8909694" y="4757815"/>
                  <a:pt x="8955893" y="4768763"/>
                  <a:pt x="9004330" y="4768763"/>
                </a:cubicBezTo>
                <a:cubicBezTo>
                  <a:pt x="9082626" y="4768763"/>
                  <a:pt x="9147568" y="4742471"/>
                  <a:pt x="9199158" y="4689887"/>
                </a:cubicBezTo>
                <a:cubicBezTo>
                  <a:pt x="9250747" y="4637303"/>
                  <a:pt x="9276542" y="4571033"/>
                  <a:pt x="9276542" y="4491078"/>
                </a:cubicBezTo>
                <a:cubicBezTo>
                  <a:pt x="9276542" y="4411787"/>
                  <a:pt x="9250996" y="4346181"/>
                  <a:pt x="9199904" y="4294260"/>
                </a:cubicBezTo>
                <a:cubicBezTo>
                  <a:pt x="9148812" y="4242339"/>
                  <a:pt x="9083290" y="4216379"/>
                  <a:pt x="9003335" y="4216379"/>
                </a:cubicBezTo>
                <a:close/>
                <a:moveTo>
                  <a:pt x="7802687" y="4216379"/>
                </a:moveTo>
                <a:cubicBezTo>
                  <a:pt x="7745293" y="4216379"/>
                  <a:pt x="7696357" y="4229898"/>
                  <a:pt x="7655882" y="4256937"/>
                </a:cubicBezTo>
                <a:cubicBezTo>
                  <a:pt x="7615408" y="4283975"/>
                  <a:pt x="7587456" y="4319474"/>
                  <a:pt x="7572029" y="4363433"/>
                </a:cubicBezTo>
                <a:cubicBezTo>
                  <a:pt x="7556602" y="4407391"/>
                  <a:pt x="7548889" y="4466860"/>
                  <a:pt x="7548889" y="4541838"/>
                </a:cubicBezTo>
                <a:lnTo>
                  <a:pt x="7548889" y="4957868"/>
                </a:lnTo>
                <a:lnTo>
                  <a:pt x="7688727" y="4957868"/>
                </a:lnTo>
                <a:lnTo>
                  <a:pt x="7688727" y="4724473"/>
                </a:lnTo>
                <a:cubicBezTo>
                  <a:pt x="7736169" y="4754000"/>
                  <a:pt x="7783279" y="4768763"/>
                  <a:pt x="7830058" y="4768763"/>
                </a:cubicBezTo>
                <a:cubicBezTo>
                  <a:pt x="7900723" y="4768763"/>
                  <a:pt x="7960358" y="4742471"/>
                  <a:pt x="8008961" y="4689887"/>
                </a:cubicBezTo>
                <a:cubicBezTo>
                  <a:pt x="8057564" y="4637303"/>
                  <a:pt x="8081866" y="4573189"/>
                  <a:pt x="8081866" y="4497547"/>
                </a:cubicBezTo>
                <a:cubicBezTo>
                  <a:pt x="8081866" y="4420247"/>
                  <a:pt x="8056652" y="4354060"/>
                  <a:pt x="8006224" y="4298988"/>
                </a:cubicBezTo>
                <a:cubicBezTo>
                  <a:pt x="7955796" y="4243915"/>
                  <a:pt x="7887950" y="4216379"/>
                  <a:pt x="7802687" y="4216379"/>
                </a:cubicBezTo>
                <a:close/>
                <a:moveTo>
                  <a:pt x="6593510" y="4216379"/>
                </a:moveTo>
                <a:cubicBezTo>
                  <a:pt x="6541755" y="4216379"/>
                  <a:pt x="6494894" y="4227824"/>
                  <a:pt x="6452926" y="4250716"/>
                </a:cubicBezTo>
                <a:cubicBezTo>
                  <a:pt x="6410958" y="4273608"/>
                  <a:pt x="6378528" y="4306784"/>
                  <a:pt x="6355636" y="4350245"/>
                </a:cubicBezTo>
                <a:cubicBezTo>
                  <a:pt x="6332745" y="4393706"/>
                  <a:pt x="6321299" y="4438660"/>
                  <a:pt x="6321299" y="4485106"/>
                </a:cubicBezTo>
                <a:cubicBezTo>
                  <a:pt x="6321299" y="4545819"/>
                  <a:pt x="6332745" y="4597325"/>
                  <a:pt x="6355636" y="4639625"/>
                </a:cubicBezTo>
                <a:cubicBezTo>
                  <a:pt x="6378528" y="4681925"/>
                  <a:pt x="6411953" y="4714023"/>
                  <a:pt x="6455912" y="4735919"/>
                </a:cubicBezTo>
                <a:cubicBezTo>
                  <a:pt x="6499870" y="4757815"/>
                  <a:pt x="6546068" y="4768763"/>
                  <a:pt x="6594505" y="4768763"/>
                </a:cubicBezTo>
                <a:cubicBezTo>
                  <a:pt x="6672802" y="4768763"/>
                  <a:pt x="6737744" y="4742471"/>
                  <a:pt x="6789333" y="4689887"/>
                </a:cubicBezTo>
                <a:cubicBezTo>
                  <a:pt x="6840922" y="4637303"/>
                  <a:pt x="6866717" y="4571033"/>
                  <a:pt x="6866717" y="4491078"/>
                </a:cubicBezTo>
                <a:cubicBezTo>
                  <a:pt x="6866717" y="4411787"/>
                  <a:pt x="6841171" y="4346181"/>
                  <a:pt x="6790080" y="4294260"/>
                </a:cubicBezTo>
                <a:cubicBezTo>
                  <a:pt x="6738988" y="4242339"/>
                  <a:pt x="6673465" y="4216379"/>
                  <a:pt x="6593510" y="4216379"/>
                </a:cubicBezTo>
                <a:close/>
                <a:moveTo>
                  <a:pt x="4813749" y="4216379"/>
                </a:moveTo>
                <a:cubicBezTo>
                  <a:pt x="4744743" y="4216379"/>
                  <a:pt x="4694398" y="4231225"/>
                  <a:pt x="4662714" y="4260918"/>
                </a:cubicBezTo>
                <a:cubicBezTo>
                  <a:pt x="4631031" y="4290611"/>
                  <a:pt x="4615189" y="4326192"/>
                  <a:pt x="4615189" y="4367662"/>
                </a:cubicBezTo>
                <a:cubicBezTo>
                  <a:pt x="4615189" y="4417759"/>
                  <a:pt x="4639740" y="4456243"/>
                  <a:pt x="4688841" y="4483116"/>
                </a:cubicBezTo>
                <a:cubicBezTo>
                  <a:pt x="4626469" y="4509657"/>
                  <a:pt x="4595284" y="4552786"/>
                  <a:pt x="4595284" y="4612503"/>
                </a:cubicBezTo>
                <a:cubicBezTo>
                  <a:pt x="4595284" y="4658286"/>
                  <a:pt x="4615106" y="4695776"/>
                  <a:pt x="4654752" y="4724971"/>
                </a:cubicBezTo>
                <a:cubicBezTo>
                  <a:pt x="4694398" y="4754166"/>
                  <a:pt x="4743914" y="4768763"/>
                  <a:pt x="4803299" y="4768763"/>
                </a:cubicBezTo>
                <a:cubicBezTo>
                  <a:pt x="4876619" y="4768763"/>
                  <a:pt x="4951597" y="4745872"/>
                  <a:pt x="5028234" y="4700089"/>
                </a:cubicBezTo>
                <a:lnTo>
                  <a:pt x="4936170" y="4609020"/>
                </a:lnTo>
                <a:cubicBezTo>
                  <a:pt x="4887733" y="4641864"/>
                  <a:pt x="4845930" y="4658286"/>
                  <a:pt x="4810763" y="4658286"/>
                </a:cubicBezTo>
                <a:cubicBezTo>
                  <a:pt x="4791190" y="4658286"/>
                  <a:pt x="4774270" y="4652978"/>
                  <a:pt x="4760004" y="4642362"/>
                </a:cubicBezTo>
                <a:cubicBezTo>
                  <a:pt x="4745738" y="4631746"/>
                  <a:pt x="4738605" y="4617977"/>
                  <a:pt x="4738605" y="4601057"/>
                </a:cubicBezTo>
                <a:cubicBezTo>
                  <a:pt x="4738605" y="4578166"/>
                  <a:pt x="4748807" y="4562076"/>
                  <a:pt x="4769211" y="4552786"/>
                </a:cubicBezTo>
                <a:cubicBezTo>
                  <a:pt x="4789614" y="4543497"/>
                  <a:pt x="4828181" y="4538852"/>
                  <a:pt x="4884913" y="4538852"/>
                </a:cubicBezTo>
                <a:lnTo>
                  <a:pt x="4884913" y="4430366"/>
                </a:lnTo>
                <a:cubicBezTo>
                  <a:pt x="4797327" y="4430366"/>
                  <a:pt x="4753534" y="4412285"/>
                  <a:pt x="4753534" y="4376122"/>
                </a:cubicBezTo>
                <a:cubicBezTo>
                  <a:pt x="4753534" y="4363516"/>
                  <a:pt x="4759423" y="4352733"/>
                  <a:pt x="4771201" y="4343775"/>
                </a:cubicBezTo>
                <a:cubicBezTo>
                  <a:pt x="4782979" y="4334818"/>
                  <a:pt x="4800479" y="4330339"/>
                  <a:pt x="4823702" y="4330339"/>
                </a:cubicBezTo>
                <a:cubicBezTo>
                  <a:pt x="4856215" y="4330339"/>
                  <a:pt x="4889558" y="4339794"/>
                  <a:pt x="4923728" y="4358705"/>
                </a:cubicBezTo>
                <a:lnTo>
                  <a:pt x="5006338" y="4269626"/>
                </a:lnTo>
                <a:cubicBezTo>
                  <a:pt x="4955246" y="4234128"/>
                  <a:pt x="4891051" y="4216379"/>
                  <a:pt x="4813749" y="4216379"/>
                </a:cubicBezTo>
                <a:close/>
                <a:moveTo>
                  <a:pt x="3202611" y="4216379"/>
                </a:moveTo>
                <a:cubicBezTo>
                  <a:pt x="3150856" y="4216379"/>
                  <a:pt x="3103994" y="4227824"/>
                  <a:pt x="3062026" y="4250716"/>
                </a:cubicBezTo>
                <a:cubicBezTo>
                  <a:pt x="3020058" y="4273608"/>
                  <a:pt x="2987628" y="4306784"/>
                  <a:pt x="2964737" y="4350245"/>
                </a:cubicBezTo>
                <a:cubicBezTo>
                  <a:pt x="2941845" y="4393706"/>
                  <a:pt x="2930399" y="4438660"/>
                  <a:pt x="2930399" y="4485106"/>
                </a:cubicBezTo>
                <a:cubicBezTo>
                  <a:pt x="2930399" y="4545819"/>
                  <a:pt x="2941845" y="4597325"/>
                  <a:pt x="2964737" y="4639625"/>
                </a:cubicBezTo>
                <a:cubicBezTo>
                  <a:pt x="2987628" y="4681925"/>
                  <a:pt x="3021054" y="4714023"/>
                  <a:pt x="3065012" y="4735919"/>
                </a:cubicBezTo>
                <a:cubicBezTo>
                  <a:pt x="3108971" y="4757815"/>
                  <a:pt x="3155168" y="4768763"/>
                  <a:pt x="3203606" y="4768763"/>
                </a:cubicBezTo>
                <a:cubicBezTo>
                  <a:pt x="3281902" y="4768763"/>
                  <a:pt x="3346845" y="4742471"/>
                  <a:pt x="3398434" y="4689887"/>
                </a:cubicBezTo>
                <a:cubicBezTo>
                  <a:pt x="3450023" y="4637303"/>
                  <a:pt x="3475818" y="4571033"/>
                  <a:pt x="3475818" y="4491078"/>
                </a:cubicBezTo>
                <a:cubicBezTo>
                  <a:pt x="3475818" y="4411787"/>
                  <a:pt x="3450271" y="4346181"/>
                  <a:pt x="3399180" y="4294260"/>
                </a:cubicBezTo>
                <a:cubicBezTo>
                  <a:pt x="3348089" y="4242339"/>
                  <a:pt x="3282566" y="4216379"/>
                  <a:pt x="3202611" y="4216379"/>
                </a:cubicBezTo>
                <a:close/>
                <a:moveTo>
                  <a:pt x="5973888" y="4125310"/>
                </a:moveTo>
                <a:cubicBezTo>
                  <a:pt x="6000760" y="4125310"/>
                  <a:pt x="6023735" y="4133853"/>
                  <a:pt x="6042811" y="4150938"/>
                </a:cubicBezTo>
                <a:cubicBezTo>
                  <a:pt x="6061888" y="4168024"/>
                  <a:pt x="6071426" y="4190335"/>
                  <a:pt x="6071426" y="4217872"/>
                </a:cubicBezTo>
                <a:cubicBezTo>
                  <a:pt x="6071426" y="4248062"/>
                  <a:pt x="6059482" y="4272944"/>
                  <a:pt x="6035596" y="4292518"/>
                </a:cubicBezTo>
                <a:cubicBezTo>
                  <a:pt x="6011709" y="4312092"/>
                  <a:pt x="5978532" y="4322211"/>
                  <a:pt x="5936068" y="4322874"/>
                </a:cubicBezTo>
                <a:lnTo>
                  <a:pt x="5936068" y="4400507"/>
                </a:lnTo>
                <a:cubicBezTo>
                  <a:pt x="5992466" y="4400507"/>
                  <a:pt x="6034185" y="4414607"/>
                  <a:pt x="6061224" y="4442807"/>
                </a:cubicBezTo>
                <a:cubicBezTo>
                  <a:pt x="6088263" y="4471007"/>
                  <a:pt x="6101782" y="4507666"/>
                  <a:pt x="6101782" y="4552786"/>
                </a:cubicBezTo>
                <a:cubicBezTo>
                  <a:pt x="6101782" y="4583640"/>
                  <a:pt x="6092825" y="4608937"/>
                  <a:pt x="6074909" y="4628677"/>
                </a:cubicBezTo>
                <a:cubicBezTo>
                  <a:pt x="6056994" y="4648417"/>
                  <a:pt x="6034766" y="4658286"/>
                  <a:pt x="6008225" y="4658286"/>
                </a:cubicBezTo>
                <a:cubicBezTo>
                  <a:pt x="5980690" y="4658286"/>
                  <a:pt x="5955144" y="4648334"/>
                  <a:pt x="5931589" y="4628428"/>
                </a:cubicBezTo>
                <a:cubicBezTo>
                  <a:pt x="5908033" y="4608522"/>
                  <a:pt x="5892357" y="4584884"/>
                  <a:pt x="5884561" y="4557514"/>
                </a:cubicBezTo>
                <a:cubicBezTo>
                  <a:pt x="5876765" y="4530143"/>
                  <a:pt x="5872866" y="4493898"/>
                  <a:pt x="5872866" y="4448779"/>
                </a:cubicBezTo>
                <a:lnTo>
                  <a:pt x="5872866" y="4298490"/>
                </a:lnTo>
                <a:cubicBezTo>
                  <a:pt x="5872866" y="4255693"/>
                  <a:pt x="5875686" y="4223180"/>
                  <a:pt x="5881326" y="4200952"/>
                </a:cubicBezTo>
                <a:cubicBezTo>
                  <a:pt x="5886967" y="4178724"/>
                  <a:pt x="5897997" y="4160560"/>
                  <a:pt x="5914419" y="4146460"/>
                </a:cubicBezTo>
                <a:cubicBezTo>
                  <a:pt x="5930841" y="4132360"/>
                  <a:pt x="5950664" y="4125310"/>
                  <a:pt x="5973888" y="4125310"/>
                </a:cubicBezTo>
                <a:close/>
                <a:moveTo>
                  <a:pt x="2474581" y="4027274"/>
                </a:moveTo>
                <a:lnTo>
                  <a:pt x="2213317" y="4756820"/>
                </a:lnTo>
                <a:lnTo>
                  <a:pt x="2369578" y="4756820"/>
                </a:lnTo>
                <a:lnTo>
                  <a:pt x="2548232" y="4217374"/>
                </a:lnTo>
                <a:lnTo>
                  <a:pt x="2732858" y="4756820"/>
                </a:lnTo>
                <a:lnTo>
                  <a:pt x="2892602" y="4756820"/>
                </a:lnTo>
                <a:lnTo>
                  <a:pt x="2631836" y="4027274"/>
                </a:lnTo>
                <a:close/>
                <a:moveTo>
                  <a:pt x="7188251" y="4014833"/>
                </a:moveTo>
                <a:lnTo>
                  <a:pt x="7119576" y="4163629"/>
                </a:lnTo>
                <a:lnTo>
                  <a:pt x="7208156" y="4163629"/>
                </a:lnTo>
                <a:lnTo>
                  <a:pt x="7345008" y="4014833"/>
                </a:lnTo>
                <a:close/>
                <a:moveTo>
                  <a:pt x="5980855" y="4014833"/>
                </a:moveTo>
                <a:cubicBezTo>
                  <a:pt x="5918483" y="4014833"/>
                  <a:pt x="5861586" y="4034158"/>
                  <a:pt x="5810163" y="4072808"/>
                </a:cubicBezTo>
                <a:cubicBezTo>
                  <a:pt x="5758740" y="4111459"/>
                  <a:pt x="5733028" y="4182871"/>
                  <a:pt x="5733028" y="4287044"/>
                </a:cubicBezTo>
                <a:lnTo>
                  <a:pt x="5733028" y="4957868"/>
                </a:lnTo>
                <a:lnTo>
                  <a:pt x="5872866" y="4957868"/>
                </a:lnTo>
                <a:lnTo>
                  <a:pt x="5872866" y="4679685"/>
                </a:lnTo>
                <a:cubicBezTo>
                  <a:pt x="5919976" y="4739071"/>
                  <a:pt x="5978532" y="4768763"/>
                  <a:pt x="6048535" y="4768763"/>
                </a:cubicBezTo>
                <a:cubicBezTo>
                  <a:pt x="6109247" y="4768763"/>
                  <a:pt x="6157187" y="4747862"/>
                  <a:pt x="6192353" y="4706060"/>
                </a:cubicBezTo>
                <a:cubicBezTo>
                  <a:pt x="6227520" y="4664258"/>
                  <a:pt x="6245104" y="4614162"/>
                  <a:pt x="6245104" y="4555772"/>
                </a:cubicBezTo>
                <a:cubicBezTo>
                  <a:pt x="6245104" y="4508330"/>
                  <a:pt x="6232082" y="4465284"/>
                  <a:pt x="6206039" y="4426633"/>
                </a:cubicBezTo>
                <a:cubicBezTo>
                  <a:pt x="6179995" y="4387983"/>
                  <a:pt x="6139105" y="4364013"/>
                  <a:pt x="6083369" y="4354724"/>
                </a:cubicBezTo>
                <a:cubicBezTo>
                  <a:pt x="6117873" y="4346098"/>
                  <a:pt x="6146736" y="4327934"/>
                  <a:pt x="6169959" y="4300232"/>
                </a:cubicBezTo>
                <a:cubicBezTo>
                  <a:pt x="6193183" y="4272530"/>
                  <a:pt x="6204794" y="4240431"/>
                  <a:pt x="6204794" y="4203938"/>
                </a:cubicBezTo>
                <a:cubicBezTo>
                  <a:pt x="6204794" y="4147870"/>
                  <a:pt x="6183230" y="4102335"/>
                  <a:pt x="6140101" y="4067334"/>
                </a:cubicBezTo>
                <a:cubicBezTo>
                  <a:pt x="6096972" y="4032333"/>
                  <a:pt x="6043890" y="4014833"/>
                  <a:pt x="5980855" y="4014833"/>
                </a:cubicBezTo>
                <a:close/>
                <a:moveTo>
                  <a:pt x="4400342" y="4014833"/>
                </a:moveTo>
                <a:cubicBezTo>
                  <a:pt x="4312093" y="4014833"/>
                  <a:pt x="4250302" y="4030260"/>
                  <a:pt x="4214970" y="4061114"/>
                </a:cubicBezTo>
                <a:cubicBezTo>
                  <a:pt x="4179637" y="4091968"/>
                  <a:pt x="4161971" y="4128959"/>
                  <a:pt x="4161971" y="4172088"/>
                </a:cubicBezTo>
                <a:cubicBezTo>
                  <a:pt x="4161971" y="4204933"/>
                  <a:pt x="4172338" y="4235953"/>
                  <a:pt x="4193073" y="4265148"/>
                </a:cubicBezTo>
                <a:cubicBezTo>
                  <a:pt x="4213808" y="4294343"/>
                  <a:pt x="4247731" y="4315410"/>
                  <a:pt x="4294841" y="4328348"/>
                </a:cubicBezTo>
                <a:cubicBezTo>
                  <a:pt x="4190337" y="4384748"/>
                  <a:pt x="4138084" y="4457902"/>
                  <a:pt x="4138084" y="4547810"/>
                </a:cubicBezTo>
                <a:cubicBezTo>
                  <a:pt x="4138084" y="4581981"/>
                  <a:pt x="4145216" y="4613167"/>
                  <a:pt x="4159483" y="4641367"/>
                </a:cubicBezTo>
                <a:cubicBezTo>
                  <a:pt x="4173748" y="4669567"/>
                  <a:pt x="4193737" y="4691629"/>
                  <a:pt x="4219448" y="4707553"/>
                </a:cubicBezTo>
                <a:cubicBezTo>
                  <a:pt x="4245160" y="4723478"/>
                  <a:pt x="4283395" y="4738241"/>
                  <a:pt x="4334155" y="4751844"/>
                </a:cubicBezTo>
                <a:cubicBezTo>
                  <a:pt x="4367000" y="4760469"/>
                  <a:pt x="4387735" y="4767602"/>
                  <a:pt x="4396361" y="4773242"/>
                </a:cubicBezTo>
                <a:cubicBezTo>
                  <a:pt x="4404987" y="4778882"/>
                  <a:pt x="4409299" y="4787342"/>
                  <a:pt x="4409299" y="4798622"/>
                </a:cubicBezTo>
                <a:cubicBezTo>
                  <a:pt x="4409299" y="4810898"/>
                  <a:pt x="4402498" y="4821680"/>
                  <a:pt x="4388896" y="4830969"/>
                </a:cubicBezTo>
                <a:cubicBezTo>
                  <a:pt x="4375294" y="4840259"/>
                  <a:pt x="4356052" y="4845069"/>
                  <a:pt x="4331169" y="4845401"/>
                </a:cubicBezTo>
                <a:lnTo>
                  <a:pt x="4299818" y="4971305"/>
                </a:lnTo>
                <a:cubicBezTo>
                  <a:pt x="4388730" y="4970973"/>
                  <a:pt x="4453175" y="4953141"/>
                  <a:pt x="4493153" y="4917808"/>
                </a:cubicBezTo>
                <a:cubicBezTo>
                  <a:pt x="4533130" y="4882475"/>
                  <a:pt x="4553119" y="4840259"/>
                  <a:pt x="4553119" y="4791157"/>
                </a:cubicBezTo>
                <a:cubicBezTo>
                  <a:pt x="4553119" y="4718501"/>
                  <a:pt x="4505179" y="4668405"/>
                  <a:pt x="4409299" y="4640869"/>
                </a:cubicBezTo>
                <a:cubicBezTo>
                  <a:pt x="4361194" y="4626603"/>
                  <a:pt x="4327852" y="4610927"/>
                  <a:pt x="4309273" y="4593842"/>
                </a:cubicBezTo>
                <a:cubicBezTo>
                  <a:pt x="4290694" y="4576756"/>
                  <a:pt x="4281406" y="4553118"/>
                  <a:pt x="4281406" y="4522927"/>
                </a:cubicBezTo>
                <a:cubicBezTo>
                  <a:pt x="4281406" y="4484443"/>
                  <a:pt x="4300233" y="4448613"/>
                  <a:pt x="4337888" y="4415436"/>
                </a:cubicBezTo>
                <a:cubicBezTo>
                  <a:pt x="4375543" y="4382260"/>
                  <a:pt x="4426385" y="4365672"/>
                  <a:pt x="4490415" y="4365672"/>
                </a:cubicBezTo>
                <a:lnTo>
                  <a:pt x="4490415" y="4251711"/>
                </a:lnTo>
                <a:lnTo>
                  <a:pt x="4465533" y="4251711"/>
                </a:lnTo>
                <a:cubicBezTo>
                  <a:pt x="4414442" y="4251711"/>
                  <a:pt x="4380187" y="4250467"/>
                  <a:pt x="4362770" y="4247979"/>
                </a:cubicBezTo>
                <a:cubicBezTo>
                  <a:pt x="4345352" y="4245491"/>
                  <a:pt x="4331418" y="4239602"/>
                  <a:pt x="4320968" y="4230313"/>
                </a:cubicBezTo>
                <a:cubicBezTo>
                  <a:pt x="4310517" y="4221023"/>
                  <a:pt x="4305292" y="4209578"/>
                  <a:pt x="4305292" y="4195975"/>
                </a:cubicBezTo>
                <a:cubicBezTo>
                  <a:pt x="4305292" y="4173416"/>
                  <a:pt x="4316406" y="4157574"/>
                  <a:pt x="4338634" y="4148450"/>
                </a:cubicBezTo>
                <a:cubicBezTo>
                  <a:pt x="4360862" y="4139327"/>
                  <a:pt x="4400342" y="4134765"/>
                  <a:pt x="4457073" y="4134765"/>
                </a:cubicBezTo>
                <a:cubicBezTo>
                  <a:pt x="4471671" y="4134765"/>
                  <a:pt x="4484941" y="4135595"/>
                  <a:pt x="4496885" y="4137253"/>
                </a:cubicBezTo>
                <a:lnTo>
                  <a:pt x="4496885" y="4014833"/>
                </a:lnTo>
                <a:close/>
                <a:moveTo>
                  <a:pt x="7384583" y="3149239"/>
                </a:moveTo>
                <a:cubicBezTo>
                  <a:pt x="7421077" y="3149239"/>
                  <a:pt x="7451682" y="3163173"/>
                  <a:pt x="7476398" y="3191041"/>
                </a:cubicBezTo>
                <a:cubicBezTo>
                  <a:pt x="7501115" y="3218909"/>
                  <a:pt x="7513473" y="3258721"/>
                  <a:pt x="7513473" y="3310476"/>
                </a:cubicBezTo>
                <a:cubicBezTo>
                  <a:pt x="7513473" y="3363558"/>
                  <a:pt x="7501115" y="3404033"/>
                  <a:pt x="7476398" y="3431901"/>
                </a:cubicBezTo>
                <a:cubicBezTo>
                  <a:pt x="7451682" y="3459769"/>
                  <a:pt x="7421076" y="3473703"/>
                  <a:pt x="7384583" y="3473703"/>
                </a:cubicBezTo>
                <a:cubicBezTo>
                  <a:pt x="7348089" y="3473703"/>
                  <a:pt x="7317401" y="3459769"/>
                  <a:pt x="7292519" y="3431901"/>
                </a:cubicBezTo>
                <a:cubicBezTo>
                  <a:pt x="7267636" y="3404033"/>
                  <a:pt x="7255195" y="3363890"/>
                  <a:pt x="7255195" y="3311471"/>
                </a:cubicBezTo>
                <a:cubicBezTo>
                  <a:pt x="7255195" y="3259053"/>
                  <a:pt x="7267636" y="3218909"/>
                  <a:pt x="7292519" y="3191041"/>
                </a:cubicBezTo>
                <a:cubicBezTo>
                  <a:pt x="7317401" y="3163173"/>
                  <a:pt x="7348089" y="3149239"/>
                  <a:pt x="7384583" y="3149239"/>
                </a:cubicBezTo>
                <a:close/>
                <a:moveTo>
                  <a:pt x="6060609" y="3149239"/>
                </a:moveTo>
                <a:cubicBezTo>
                  <a:pt x="6097102" y="3149239"/>
                  <a:pt x="6127707" y="3163173"/>
                  <a:pt x="6152423" y="3191041"/>
                </a:cubicBezTo>
                <a:cubicBezTo>
                  <a:pt x="6177139" y="3218909"/>
                  <a:pt x="6189498" y="3258721"/>
                  <a:pt x="6189498" y="3310476"/>
                </a:cubicBezTo>
                <a:cubicBezTo>
                  <a:pt x="6189498" y="3363558"/>
                  <a:pt x="6177139" y="3404033"/>
                  <a:pt x="6152423" y="3431901"/>
                </a:cubicBezTo>
                <a:cubicBezTo>
                  <a:pt x="6127707" y="3459769"/>
                  <a:pt x="6097102" y="3473703"/>
                  <a:pt x="6060609" y="3473703"/>
                </a:cubicBezTo>
                <a:cubicBezTo>
                  <a:pt x="6024114" y="3473703"/>
                  <a:pt x="5993426" y="3459769"/>
                  <a:pt x="5968544" y="3431901"/>
                </a:cubicBezTo>
                <a:cubicBezTo>
                  <a:pt x="5943662" y="3404033"/>
                  <a:pt x="5931220" y="3363890"/>
                  <a:pt x="5931220" y="3311471"/>
                </a:cubicBezTo>
                <a:cubicBezTo>
                  <a:pt x="5931220" y="3259053"/>
                  <a:pt x="5943662" y="3218909"/>
                  <a:pt x="5968544" y="3191041"/>
                </a:cubicBezTo>
                <a:cubicBezTo>
                  <a:pt x="5993426" y="3163173"/>
                  <a:pt x="6024114" y="3149239"/>
                  <a:pt x="6060609" y="3149239"/>
                </a:cubicBezTo>
                <a:close/>
                <a:moveTo>
                  <a:pt x="3260258" y="3149239"/>
                </a:moveTo>
                <a:cubicBezTo>
                  <a:pt x="3296752" y="3149239"/>
                  <a:pt x="3327357" y="3163173"/>
                  <a:pt x="3352073" y="3191041"/>
                </a:cubicBezTo>
                <a:cubicBezTo>
                  <a:pt x="3376790" y="3218909"/>
                  <a:pt x="3389148" y="3258721"/>
                  <a:pt x="3389148" y="3310476"/>
                </a:cubicBezTo>
                <a:cubicBezTo>
                  <a:pt x="3389148" y="3363558"/>
                  <a:pt x="3376790" y="3404033"/>
                  <a:pt x="3352073" y="3431901"/>
                </a:cubicBezTo>
                <a:cubicBezTo>
                  <a:pt x="3327357" y="3459769"/>
                  <a:pt x="3296752" y="3473703"/>
                  <a:pt x="3260258" y="3473703"/>
                </a:cubicBezTo>
                <a:cubicBezTo>
                  <a:pt x="3223765" y="3473703"/>
                  <a:pt x="3193076" y="3459769"/>
                  <a:pt x="3168194" y="3431901"/>
                </a:cubicBezTo>
                <a:cubicBezTo>
                  <a:pt x="3143312" y="3404033"/>
                  <a:pt x="3130871" y="3363890"/>
                  <a:pt x="3130871" y="3311471"/>
                </a:cubicBezTo>
                <a:cubicBezTo>
                  <a:pt x="3130871" y="3259053"/>
                  <a:pt x="3143312" y="3218909"/>
                  <a:pt x="3168194" y="3191041"/>
                </a:cubicBezTo>
                <a:cubicBezTo>
                  <a:pt x="3193076" y="3163173"/>
                  <a:pt x="3223765" y="3149239"/>
                  <a:pt x="3260258" y="3149239"/>
                </a:cubicBezTo>
                <a:close/>
                <a:moveTo>
                  <a:pt x="4981934" y="3146254"/>
                </a:moveTo>
                <a:cubicBezTo>
                  <a:pt x="5012456" y="3146254"/>
                  <a:pt x="5038500" y="3160353"/>
                  <a:pt x="5060064" y="3188553"/>
                </a:cubicBezTo>
                <a:cubicBezTo>
                  <a:pt x="5081629" y="3216753"/>
                  <a:pt x="5092411" y="3258223"/>
                  <a:pt x="5092411" y="3312964"/>
                </a:cubicBezTo>
                <a:cubicBezTo>
                  <a:pt x="5092411" y="3368700"/>
                  <a:pt x="5082292" y="3410005"/>
                  <a:pt x="5062055" y="3436877"/>
                </a:cubicBezTo>
                <a:cubicBezTo>
                  <a:pt x="5041817" y="3463750"/>
                  <a:pt x="5015774" y="3477187"/>
                  <a:pt x="4983926" y="3477187"/>
                </a:cubicBezTo>
                <a:cubicBezTo>
                  <a:pt x="4950749" y="3477187"/>
                  <a:pt x="4923793" y="3462009"/>
                  <a:pt x="4903058" y="3431652"/>
                </a:cubicBezTo>
                <a:cubicBezTo>
                  <a:pt x="4882322" y="3401296"/>
                  <a:pt x="4871955" y="3361733"/>
                  <a:pt x="4871955" y="3312964"/>
                </a:cubicBezTo>
                <a:cubicBezTo>
                  <a:pt x="4871955" y="3260214"/>
                  <a:pt x="4882322" y="3219241"/>
                  <a:pt x="4903058" y="3190046"/>
                </a:cubicBezTo>
                <a:cubicBezTo>
                  <a:pt x="4923793" y="3160851"/>
                  <a:pt x="4950085" y="3146254"/>
                  <a:pt x="4981934" y="3146254"/>
                </a:cubicBezTo>
                <a:close/>
                <a:moveTo>
                  <a:pt x="7748914" y="3047222"/>
                </a:moveTo>
                <a:lnTo>
                  <a:pt x="7748914" y="3295547"/>
                </a:lnTo>
                <a:cubicBezTo>
                  <a:pt x="7748914" y="3364885"/>
                  <a:pt x="7756296" y="3419128"/>
                  <a:pt x="7771059" y="3458276"/>
                </a:cubicBezTo>
                <a:cubicBezTo>
                  <a:pt x="7785823" y="3497424"/>
                  <a:pt x="7812032" y="3528776"/>
                  <a:pt x="7849687" y="3552331"/>
                </a:cubicBezTo>
                <a:cubicBezTo>
                  <a:pt x="7887342" y="3575886"/>
                  <a:pt x="7933706" y="3587664"/>
                  <a:pt x="7988778" y="3587664"/>
                </a:cubicBezTo>
                <a:cubicBezTo>
                  <a:pt x="8039870" y="3587664"/>
                  <a:pt x="8084160" y="3576384"/>
                  <a:pt x="8121649" y="3553824"/>
                </a:cubicBezTo>
                <a:cubicBezTo>
                  <a:pt x="8159138" y="3531264"/>
                  <a:pt x="8185680" y="3500327"/>
                  <a:pt x="8201272" y="3461013"/>
                </a:cubicBezTo>
                <a:cubicBezTo>
                  <a:pt x="8216865" y="3421699"/>
                  <a:pt x="8224662" y="3366544"/>
                  <a:pt x="8224662" y="3295547"/>
                </a:cubicBezTo>
                <a:lnTo>
                  <a:pt x="8224662" y="3047222"/>
                </a:lnTo>
                <a:lnTo>
                  <a:pt x="8084824" y="3047222"/>
                </a:lnTo>
                <a:lnTo>
                  <a:pt x="8084824" y="3317941"/>
                </a:lnTo>
                <a:cubicBezTo>
                  <a:pt x="8084824" y="3376331"/>
                  <a:pt x="8076861" y="3416889"/>
                  <a:pt x="8060937" y="3439615"/>
                </a:cubicBezTo>
                <a:cubicBezTo>
                  <a:pt x="8045012" y="3462340"/>
                  <a:pt x="8020296" y="3473703"/>
                  <a:pt x="7986788" y="3473703"/>
                </a:cubicBezTo>
                <a:cubicBezTo>
                  <a:pt x="7957925" y="3473703"/>
                  <a:pt x="7934370" y="3463916"/>
                  <a:pt x="7916122" y="3444342"/>
                </a:cubicBezTo>
                <a:cubicBezTo>
                  <a:pt x="7897875" y="3424768"/>
                  <a:pt x="7888752" y="3382634"/>
                  <a:pt x="7888752" y="3317941"/>
                </a:cubicBezTo>
                <a:lnTo>
                  <a:pt x="7888752" y="3047222"/>
                </a:lnTo>
                <a:close/>
                <a:moveTo>
                  <a:pt x="6666329" y="3047222"/>
                </a:moveTo>
                <a:lnTo>
                  <a:pt x="6666329" y="3163173"/>
                </a:lnTo>
                <a:lnTo>
                  <a:pt x="6803679" y="3163173"/>
                </a:lnTo>
                <a:lnTo>
                  <a:pt x="6803679" y="3575720"/>
                </a:lnTo>
                <a:lnTo>
                  <a:pt x="6943517" y="3575720"/>
                </a:lnTo>
                <a:lnTo>
                  <a:pt x="6943517" y="3163173"/>
                </a:lnTo>
                <a:lnTo>
                  <a:pt x="7072904" y="3163173"/>
                </a:lnTo>
                <a:lnTo>
                  <a:pt x="7072904" y="3047222"/>
                </a:lnTo>
                <a:close/>
                <a:moveTo>
                  <a:pt x="5342355" y="3047222"/>
                </a:moveTo>
                <a:lnTo>
                  <a:pt x="5342355" y="3163173"/>
                </a:lnTo>
                <a:lnTo>
                  <a:pt x="5479704" y="3163173"/>
                </a:lnTo>
                <a:lnTo>
                  <a:pt x="5479704" y="3575720"/>
                </a:lnTo>
                <a:lnTo>
                  <a:pt x="5619542" y="3575720"/>
                </a:lnTo>
                <a:lnTo>
                  <a:pt x="5619542" y="3163173"/>
                </a:lnTo>
                <a:lnTo>
                  <a:pt x="5748930" y="3163173"/>
                </a:lnTo>
                <a:lnTo>
                  <a:pt x="5748930" y="3047222"/>
                </a:lnTo>
                <a:close/>
                <a:moveTo>
                  <a:pt x="4227083" y="3047222"/>
                </a:moveTo>
                <a:lnTo>
                  <a:pt x="4227083" y="3575720"/>
                </a:lnTo>
                <a:lnTo>
                  <a:pt x="4366921" y="3575720"/>
                </a:lnTo>
                <a:lnTo>
                  <a:pt x="4366921" y="3398559"/>
                </a:lnTo>
                <a:lnTo>
                  <a:pt x="4398770" y="3364719"/>
                </a:lnTo>
                <a:lnTo>
                  <a:pt x="4553537" y="3575720"/>
                </a:lnTo>
                <a:lnTo>
                  <a:pt x="4717262" y="3575720"/>
                </a:lnTo>
                <a:lnTo>
                  <a:pt x="4488346" y="3271162"/>
                </a:lnTo>
                <a:lnTo>
                  <a:pt x="4700840" y="3047222"/>
                </a:lnTo>
                <a:lnTo>
                  <a:pt x="4530148" y="3047222"/>
                </a:lnTo>
                <a:lnTo>
                  <a:pt x="4366921" y="3230355"/>
                </a:lnTo>
                <a:lnTo>
                  <a:pt x="4366921" y="3047222"/>
                </a:lnTo>
                <a:close/>
                <a:moveTo>
                  <a:pt x="3624590" y="3047222"/>
                </a:moveTo>
                <a:lnTo>
                  <a:pt x="3624590" y="3295547"/>
                </a:lnTo>
                <a:cubicBezTo>
                  <a:pt x="3624590" y="3364885"/>
                  <a:pt x="3631972" y="3419128"/>
                  <a:pt x="3646735" y="3458276"/>
                </a:cubicBezTo>
                <a:cubicBezTo>
                  <a:pt x="3661498" y="3497424"/>
                  <a:pt x="3687707" y="3528776"/>
                  <a:pt x="3725363" y="3552331"/>
                </a:cubicBezTo>
                <a:cubicBezTo>
                  <a:pt x="3763018" y="3575886"/>
                  <a:pt x="3809381" y="3587664"/>
                  <a:pt x="3864454" y="3587664"/>
                </a:cubicBezTo>
                <a:cubicBezTo>
                  <a:pt x="3915546" y="3587664"/>
                  <a:pt x="3959836" y="3576384"/>
                  <a:pt x="3997325" y="3553824"/>
                </a:cubicBezTo>
                <a:cubicBezTo>
                  <a:pt x="4034815" y="3531264"/>
                  <a:pt x="4061355" y="3500327"/>
                  <a:pt x="4076948" y="3461013"/>
                </a:cubicBezTo>
                <a:cubicBezTo>
                  <a:pt x="4092541" y="3421699"/>
                  <a:pt x="4100338" y="3366544"/>
                  <a:pt x="4100338" y="3295547"/>
                </a:cubicBezTo>
                <a:lnTo>
                  <a:pt x="4100338" y="3047222"/>
                </a:lnTo>
                <a:lnTo>
                  <a:pt x="3960499" y="3047222"/>
                </a:lnTo>
                <a:lnTo>
                  <a:pt x="3960499" y="3317941"/>
                </a:lnTo>
                <a:cubicBezTo>
                  <a:pt x="3960499" y="3376331"/>
                  <a:pt x="3952537" y="3416889"/>
                  <a:pt x="3936613" y="3439615"/>
                </a:cubicBezTo>
                <a:cubicBezTo>
                  <a:pt x="3920688" y="3462340"/>
                  <a:pt x="3895971" y="3473703"/>
                  <a:pt x="3862464" y="3473703"/>
                </a:cubicBezTo>
                <a:cubicBezTo>
                  <a:pt x="3833600" y="3473703"/>
                  <a:pt x="3810045" y="3463916"/>
                  <a:pt x="3791798" y="3444342"/>
                </a:cubicBezTo>
                <a:cubicBezTo>
                  <a:pt x="3773551" y="3424768"/>
                  <a:pt x="3764428" y="3382634"/>
                  <a:pt x="3764428" y="3317941"/>
                </a:cubicBezTo>
                <a:lnTo>
                  <a:pt x="3764428" y="3047222"/>
                </a:lnTo>
                <a:close/>
                <a:moveTo>
                  <a:pt x="7384085" y="3035279"/>
                </a:moveTo>
                <a:cubicBezTo>
                  <a:pt x="7332330" y="3035279"/>
                  <a:pt x="7285468" y="3046725"/>
                  <a:pt x="7243501" y="3069616"/>
                </a:cubicBezTo>
                <a:cubicBezTo>
                  <a:pt x="7201533" y="3092508"/>
                  <a:pt x="7169103" y="3125684"/>
                  <a:pt x="7146211" y="3169145"/>
                </a:cubicBezTo>
                <a:cubicBezTo>
                  <a:pt x="7123320" y="3212606"/>
                  <a:pt x="7111874" y="3257560"/>
                  <a:pt x="7111874" y="3304007"/>
                </a:cubicBezTo>
                <a:cubicBezTo>
                  <a:pt x="7111874" y="3364719"/>
                  <a:pt x="7123320" y="3416225"/>
                  <a:pt x="7146211" y="3458525"/>
                </a:cubicBezTo>
                <a:cubicBezTo>
                  <a:pt x="7169103" y="3500825"/>
                  <a:pt x="7202528" y="3532923"/>
                  <a:pt x="7246487" y="3554819"/>
                </a:cubicBezTo>
                <a:cubicBezTo>
                  <a:pt x="7290445" y="3576715"/>
                  <a:pt x="7336643" y="3587664"/>
                  <a:pt x="7385080" y="3587664"/>
                </a:cubicBezTo>
                <a:cubicBezTo>
                  <a:pt x="7463377" y="3587664"/>
                  <a:pt x="7528319" y="3561371"/>
                  <a:pt x="7579908" y="3508787"/>
                </a:cubicBezTo>
                <a:cubicBezTo>
                  <a:pt x="7631497" y="3456203"/>
                  <a:pt x="7657292" y="3389933"/>
                  <a:pt x="7657292" y="3309978"/>
                </a:cubicBezTo>
                <a:cubicBezTo>
                  <a:pt x="7657292" y="3230687"/>
                  <a:pt x="7631746" y="3165081"/>
                  <a:pt x="7580655" y="3113160"/>
                </a:cubicBezTo>
                <a:cubicBezTo>
                  <a:pt x="7529563" y="3061239"/>
                  <a:pt x="7464040" y="3035279"/>
                  <a:pt x="7384085" y="3035279"/>
                </a:cubicBezTo>
                <a:close/>
                <a:moveTo>
                  <a:pt x="6060110" y="3035279"/>
                </a:moveTo>
                <a:cubicBezTo>
                  <a:pt x="6008356" y="3035279"/>
                  <a:pt x="5961494" y="3046725"/>
                  <a:pt x="5919527" y="3069616"/>
                </a:cubicBezTo>
                <a:cubicBezTo>
                  <a:pt x="5877558" y="3092508"/>
                  <a:pt x="5845128" y="3125684"/>
                  <a:pt x="5822236" y="3169145"/>
                </a:cubicBezTo>
                <a:cubicBezTo>
                  <a:pt x="5799346" y="3212606"/>
                  <a:pt x="5787899" y="3257560"/>
                  <a:pt x="5787899" y="3304007"/>
                </a:cubicBezTo>
                <a:cubicBezTo>
                  <a:pt x="5787899" y="3364719"/>
                  <a:pt x="5799346" y="3416225"/>
                  <a:pt x="5822236" y="3458525"/>
                </a:cubicBezTo>
                <a:cubicBezTo>
                  <a:pt x="5845128" y="3500825"/>
                  <a:pt x="5878553" y="3532923"/>
                  <a:pt x="5922512" y="3554819"/>
                </a:cubicBezTo>
                <a:cubicBezTo>
                  <a:pt x="5966470" y="3576715"/>
                  <a:pt x="6012668" y="3587664"/>
                  <a:pt x="6061106" y="3587664"/>
                </a:cubicBezTo>
                <a:cubicBezTo>
                  <a:pt x="6139402" y="3587664"/>
                  <a:pt x="6204344" y="3561371"/>
                  <a:pt x="6255933" y="3508787"/>
                </a:cubicBezTo>
                <a:cubicBezTo>
                  <a:pt x="6307522" y="3456203"/>
                  <a:pt x="6333317" y="3389933"/>
                  <a:pt x="6333317" y="3309978"/>
                </a:cubicBezTo>
                <a:cubicBezTo>
                  <a:pt x="6333317" y="3230687"/>
                  <a:pt x="6307771" y="3165081"/>
                  <a:pt x="6256680" y="3113160"/>
                </a:cubicBezTo>
                <a:cubicBezTo>
                  <a:pt x="6205588" y="3061239"/>
                  <a:pt x="6140065" y="3035279"/>
                  <a:pt x="6060110" y="3035279"/>
                </a:cubicBezTo>
                <a:close/>
                <a:moveTo>
                  <a:pt x="4960038" y="3035279"/>
                </a:moveTo>
                <a:cubicBezTo>
                  <a:pt x="4887383" y="3035279"/>
                  <a:pt x="4830651" y="3060824"/>
                  <a:pt x="4789844" y="3111916"/>
                </a:cubicBezTo>
                <a:cubicBezTo>
                  <a:pt x="4749037" y="3163007"/>
                  <a:pt x="4728633" y="3225047"/>
                  <a:pt x="4728633" y="3298035"/>
                </a:cubicBezTo>
                <a:cubicBezTo>
                  <a:pt x="4728633" y="3375336"/>
                  <a:pt x="4749120" y="3442932"/>
                  <a:pt x="4790092" y="3500825"/>
                </a:cubicBezTo>
                <a:cubicBezTo>
                  <a:pt x="4831065" y="3558717"/>
                  <a:pt x="4887216" y="3587664"/>
                  <a:pt x="4958546" y="3587664"/>
                </a:cubicBezTo>
                <a:cubicBezTo>
                  <a:pt x="5034187" y="3587664"/>
                  <a:pt x="5092411" y="3554487"/>
                  <a:pt x="5133218" y="3488135"/>
                </a:cubicBezTo>
                <a:cubicBezTo>
                  <a:pt x="5138194" y="3508041"/>
                  <a:pt x="5144166" y="3527946"/>
                  <a:pt x="5151133" y="3547852"/>
                </a:cubicBezTo>
                <a:cubicBezTo>
                  <a:pt x="5155446" y="3559796"/>
                  <a:pt x="5158432" y="3569085"/>
                  <a:pt x="5160091" y="3575720"/>
                </a:cubicBezTo>
                <a:lnTo>
                  <a:pt x="5277535" y="3575720"/>
                </a:lnTo>
                <a:cubicBezTo>
                  <a:pt x="5259951" y="3535909"/>
                  <a:pt x="5245354" y="3491121"/>
                  <a:pt x="5233742" y="3441356"/>
                </a:cubicBezTo>
                <a:cubicBezTo>
                  <a:pt x="5222130" y="3391592"/>
                  <a:pt x="5216325" y="3351283"/>
                  <a:pt x="5216325" y="3320429"/>
                </a:cubicBezTo>
                <a:cubicBezTo>
                  <a:pt x="5216325" y="3296542"/>
                  <a:pt x="5222711" y="3254657"/>
                  <a:pt x="5235484" y="3194774"/>
                </a:cubicBezTo>
                <a:cubicBezTo>
                  <a:pt x="5248257" y="3134891"/>
                  <a:pt x="5264099" y="3085707"/>
                  <a:pt x="5283009" y="3047222"/>
                </a:cubicBezTo>
                <a:lnTo>
                  <a:pt x="5163077" y="3047222"/>
                </a:lnTo>
                <a:cubicBezTo>
                  <a:pt x="5149474" y="3083716"/>
                  <a:pt x="5139687" y="3114072"/>
                  <a:pt x="5133716" y="3138291"/>
                </a:cubicBezTo>
                <a:cubicBezTo>
                  <a:pt x="5089591" y="3069616"/>
                  <a:pt x="5031699" y="3035279"/>
                  <a:pt x="4960038" y="3035279"/>
                </a:cubicBezTo>
                <a:close/>
                <a:moveTo>
                  <a:pt x="3259760" y="3035279"/>
                </a:moveTo>
                <a:cubicBezTo>
                  <a:pt x="3208005" y="3035279"/>
                  <a:pt x="3161144" y="3046725"/>
                  <a:pt x="3119176" y="3069616"/>
                </a:cubicBezTo>
                <a:cubicBezTo>
                  <a:pt x="3077208" y="3092508"/>
                  <a:pt x="3044778" y="3125684"/>
                  <a:pt x="3021887" y="3169145"/>
                </a:cubicBezTo>
                <a:cubicBezTo>
                  <a:pt x="2998995" y="3212606"/>
                  <a:pt x="2987550" y="3257560"/>
                  <a:pt x="2987550" y="3304007"/>
                </a:cubicBezTo>
                <a:cubicBezTo>
                  <a:pt x="2987550" y="3364719"/>
                  <a:pt x="2998995" y="3416225"/>
                  <a:pt x="3021887" y="3458525"/>
                </a:cubicBezTo>
                <a:cubicBezTo>
                  <a:pt x="3044778" y="3500825"/>
                  <a:pt x="3078203" y="3532923"/>
                  <a:pt x="3122162" y="3554819"/>
                </a:cubicBezTo>
                <a:cubicBezTo>
                  <a:pt x="3166121" y="3576715"/>
                  <a:pt x="3212318" y="3587664"/>
                  <a:pt x="3260756" y="3587664"/>
                </a:cubicBezTo>
                <a:cubicBezTo>
                  <a:pt x="3339052" y="3587664"/>
                  <a:pt x="3403994" y="3561371"/>
                  <a:pt x="3455584" y="3508787"/>
                </a:cubicBezTo>
                <a:cubicBezTo>
                  <a:pt x="3507173" y="3456203"/>
                  <a:pt x="3532967" y="3389933"/>
                  <a:pt x="3532967" y="3309978"/>
                </a:cubicBezTo>
                <a:cubicBezTo>
                  <a:pt x="3532967" y="3230687"/>
                  <a:pt x="3507422" y="3165081"/>
                  <a:pt x="3456330" y="3113160"/>
                </a:cubicBezTo>
                <a:cubicBezTo>
                  <a:pt x="3405238" y="3061239"/>
                  <a:pt x="3339715" y="3035279"/>
                  <a:pt x="3259760" y="3035279"/>
                </a:cubicBezTo>
                <a:close/>
                <a:moveTo>
                  <a:pt x="2573612" y="3016368"/>
                </a:moveTo>
                <a:lnTo>
                  <a:pt x="2737835" y="3452802"/>
                </a:lnTo>
                <a:lnTo>
                  <a:pt x="2414366" y="3452802"/>
                </a:lnTo>
                <a:close/>
                <a:moveTo>
                  <a:pt x="2497472" y="2846174"/>
                </a:moveTo>
                <a:lnTo>
                  <a:pt x="2213317" y="3575720"/>
                </a:lnTo>
                <a:lnTo>
                  <a:pt x="2945352" y="3575720"/>
                </a:lnTo>
                <a:lnTo>
                  <a:pt x="2653235" y="2846174"/>
                </a:lnTo>
                <a:close/>
                <a:moveTo>
                  <a:pt x="5016769" y="2833733"/>
                </a:moveTo>
                <a:lnTo>
                  <a:pt x="4948094" y="2982529"/>
                </a:lnTo>
                <a:lnTo>
                  <a:pt x="5036675" y="2982529"/>
                </a:lnTo>
                <a:lnTo>
                  <a:pt x="5173527" y="2833733"/>
                </a:lnTo>
                <a:close/>
                <a:moveTo>
                  <a:pt x="6984533" y="1930039"/>
                </a:moveTo>
                <a:cubicBezTo>
                  <a:pt x="7021027" y="1930039"/>
                  <a:pt x="7051632" y="1943973"/>
                  <a:pt x="7076348" y="1971842"/>
                </a:cubicBezTo>
                <a:cubicBezTo>
                  <a:pt x="7101065" y="1999709"/>
                  <a:pt x="7113423" y="2039521"/>
                  <a:pt x="7113423" y="2091276"/>
                </a:cubicBezTo>
                <a:cubicBezTo>
                  <a:pt x="7113423" y="2144358"/>
                  <a:pt x="7101065" y="2184833"/>
                  <a:pt x="7076348" y="2212701"/>
                </a:cubicBezTo>
                <a:cubicBezTo>
                  <a:pt x="7051632" y="2240569"/>
                  <a:pt x="7021027" y="2254503"/>
                  <a:pt x="6984533" y="2254503"/>
                </a:cubicBezTo>
                <a:cubicBezTo>
                  <a:pt x="6948039" y="2254503"/>
                  <a:pt x="6917351" y="2240569"/>
                  <a:pt x="6892469" y="2212701"/>
                </a:cubicBezTo>
                <a:cubicBezTo>
                  <a:pt x="6867587" y="2184833"/>
                  <a:pt x="6855146" y="2144690"/>
                  <a:pt x="6855146" y="2092271"/>
                </a:cubicBezTo>
                <a:cubicBezTo>
                  <a:pt x="6855146" y="2039853"/>
                  <a:pt x="6867587" y="1999709"/>
                  <a:pt x="6892469" y="1971842"/>
                </a:cubicBezTo>
                <a:cubicBezTo>
                  <a:pt x="6917351" y="1943973"/>
                  <a:pt x="6948039" y="1930039"/>
                  <a:pt x="6984533" y="1930039"/>
                </a:cubicBezTo>
                <a:close/>
                <a:moveTo>
                  <a:pt x="5782034" y="1927053"/>
                </a:moveTo>
                <a:cubicBezTo>
                  <a:pt x="5812557" y="1927053"/>
                  <a:pt x="5838600" y="1941153"/>
                  <a:pt x="5860165" y="1969353"/>
                </a:cubicBezTo>
                <a:cubicBezTo>
                  <a:pt x="5881729" y="1997553"/>
                  <a:pt x="5892511" y="2039023"/>
                  <a:pt x="5892511" y="2093764"/>
                </a:cubicBezTo>
                <a:cubicBezTo>
                  <a:pt x="5892511" y="2149500"/>
                  <a:pt x="5882392" y="2190805"/>
                  <a:pt x="5862155" y="2217677"/>
                </a:cubicBezTo>
                <a:cubicBezTo>
                  <a:pt x="5841917" y="2244550"/>
                  <a:pt x="5815875" y="2257987"/>
                  <a:pt x="5784025" y="2257987"/>
                </a:cubicBezTo>
                <a:cubicBezTo>
                  <a:pt x="5750848" y="2257987"/>
                  <a:pt x="5723893" y="2242809"/>
                  <a:pt x="5703158" y="2212452"/>
                </a:cubicBezTo>
                <a:cubicBezTo>
                  <a:pt x="5682422" y="2182096"/>
                  <a:pt x="5672055" y="2142533"/>
                  <a:pt x="5672055" y="2093764"/>
                </a:cubicBezTo>
                <a:cubicBezTo>
                  <a:pt x="5672055" y="2041014"/>
                  <a:pt x="5682423" y="2000041"/>
                  <a:pt x="5703158" y="1970846"/>
                </a:cubicBezTo>
                <a:cubicBezTo>
                  <a:pt x="5723893" y="1941651"/>
                  <a:pt x="5750185" y="1927053"/>
                  <a:pt x="5782034" y="1927053"/>
                </a:cubicBezTo>
                <a:close/>
                <a:moveTo>
                  <a:pt x="3009334" y="1890228"/>
                </a:moveTo>
                <a:cubicBezTo>
                  <a:pt x="3053458" y="1890228"/>
                  <a:pt x="3090367" y="1907065"/>
                  <a:pt x="3120060" y="1940739"/>
                </a:cubicBezTo>
                <a:cubicBezTo>
                  <a:pt x="3149753" y="1974412"/>
                  <a:pt x="3164599" y="2023928"/>
                  <a:pt x="3164599" y="2089285"/>
                </a:cubicBezTo>
                <a:cubicBezTo>
                  <a:pt x="3164599" y="2158624"/>
                  <a:pt x="3149836" y="2210213"/>
                  <a:pt x="3120308" y="2244053"/>
                </a:cubicBezTo>
                <a:cubicBezTo>
                  <a:pt x="3090782" y="2277893"/>
                  <a:pt x="3053790" y="2294813"/>
                  <a:pt x="3009334" y="2294813"/>
                </a:cubicBezTo>
                <a:cubicBezTo>
                  <a:pt x="2964546" y="2294813"/>
                  <a:pt x="2927388" y="2277975"/>
                  <a:pt x="2897862" y="2244301"/>
                </a:cubicBezTo>
                <a:cubicBezTo>
                  <a:pt x="2868335" y="2210627"/>
                  <a:pt x="2853571" y="2159951"/>
                  <a:pt x="2853571" y="2092271"/>
                </a:cubicBezTo>
                <a:cubicBezTo>
                  <a:pt x="2853571" y="2024592"/>
                  <a:pt x="2868335" y="1973998"/>
                  <a:pt x="2897862" y="1940490"/>
                </a:cubicBezTo>
                <a:cubicBezTo>
                  <a:pt x="2927388" y="1906982"/>
                  <a:pt x="2964546" y="1890228"/>
                  <a:pt x="3009334" y="1890228"/>
                </a:cubicBezTo>
                <a:close/>
                <a:moveTo>
                  <a:pt x="4925883" y="1828022"/>
                </a:moveTo>
                <a:lnTo>
                  <a:pt x="5131906" y="2356520"/>
                </a:lnTo>
                <a:lnTo>
                  <a:pt x="5131906" y="2557568"/>
                </a:lnTo>
                <a:lnTo>
                  <a:pt x="5271744" y="2557568"/>
                </a:lnTo>
                <a:lnTo>
                  <a:pt x="5271744" y="2356520"/>
                </a:lnTo>
                <a:lnTo>
                  <a:pt x="5474784" y="1828022"/>
                </a:lnTo>
                <a:lnTo>
                  <a:pt x="5330965" y="1828022"/>
                </a:lnTo>
                <a:lnTo>
                  <a:pt x="5230440" y="2097745"/>
                </a:lnTo>
                <a:cubicBezTo>
                  <a:pt x="5225132" y="2112675"/>
                  <a:pt x="5220155" y="2127604"/>
                  <a:pt x="5215511" y="2142533"/>
                </a:cubicBezTo>
                <a:lnTo>
                  <a:pt x="5201079" y="2187819"/>
                </a:lnTo>
                <a:lnTo>
                  <a:pt x="5172216" y="2097745"/>
                </a:lnTo>
                <a:lnTo>
                  <a:pt x="5072687" y="1828022"/>
                </a:lnTo>
                <a:close/>
                <a:moveTo>
                  <a:pt x="6984035" y="1816079"/>
                </a:moveTo>
                <a:cubicBezTo>
                  <a:pt x="6932280" y="1816079"/>
                  <a:pt x="6885419" y="1827525"/>
                  <a:pt x="6843451" y="1850416"/>
                </a:cubicBezTo>
                <a:cubicBezTo>
                  <a:pt x="6801483" y="1873308"/>
                  <a:pt x="6769053" y="1906484"/>
                  <a:pt x="6746162" y="1949945"/>
                </a:cubicBezTo>
                <a:cubicBezTo>
                  <a:pt x="6723270" y="1993406"/>
                  <a:pt x="6711824" y="2038360"/>
                  <a:pt x="6711824" y="2084807"/>
                </a:cubicBezTo>
                <a:cubicBezTo>
                  <a:pt x="6711824" y="2145519"/>
                  <a:pt x="6723270" y="2197025"/>
                  <a:pt x="6746162" y="2239325"/>
                </a:cubicBezTo>
                <a:cubicBezTo>
                  <a:pt x="6769053" y="2281625"/>
                  <a:pt x="6802478" y="2313723"/>
                  <a:pt x="6846437" y="2335619"/>
                </a:cubicBezTo>
                <a:cubicBezTo>
                  <a:pt x="6890395" y="2357515"/>
                  <a:pt x="6936593" y="2368464"/>
                  <a:pt x="6985031" y="2368464"/>
                </a:cubicBezTo>
                <a:cubicBezTo>
                  <a:pt x="7063327" y="2368464"/>
                  <a:pt x="7128269" y="2342171"/>
                  <a:pt x="7179858" y="2289587"/>
                </a:cubicBezTo>
                <a:cubicBezTo>
                  <a:pt x="7231447" y="2237003"/>
                  <a:pt x="7257242" y="2170733"/>
                  <a:pt x="7257242" y="2090778"/>
                </a:cubicBezTo>
                <a:cubicBezTo>
                  <a:pt x="7257242" y="2011487"/>
                  <a:pt x="7231696" y="1945881"/>
                  <a:pt x="7180605" y="1893960"/>
                </a:cubicBezTo>
                <a:cubicBezTo>
                  <a:pt x="7129513" y="1842039"/>
                  <a:pt x="7063990" y="1816079"/>
                  <a:pt x="6984035" y="1816079"/>
                </a:cubicBezTo>
                <a:close/>
                <a:moveTo>
                  <a:pt x="5760138" y="1816079"/>
                </a:moveTo>
                <a:cubicBezTo>
                  <a:pt x="5687482" y="1816079"/>
                  <a:pt x="5630750" y="1841624"/>
                  <a:pt x="5589944" y="1892716"/>
                </a:cubicBezTo>
                <a:cubicBezTo>
                  <a:pt x="5549137" y="1943808"/>
                  <a:pt x="5528733" y="2005847"/>
                  <a:pt x="5528733" y="2078835"/>
                </a:cubicBezTo>
                <a:cubicBezTo>
                  <a:pt x="5528733" y="2156135"/>
                  <a:pt x="5549220" y="2223732"/>
                  <a:pt x="5590192" y="2281625"/>
                </a:cubicBezTo>
                <a:cubicBezTo>
                  <a:pt x="5631165" y="2339517"/>
                  <a:pt x="5687316" y="2368464"/>
                  <a:pt x="5758645" y="2368464"/>
                </a:cubicBezTo>
                <a:cubicBezTo>
                  <a:pt x="5834287" y="2368464"/>
                  <a:pt x="5892511" y="2335287"/>
                  <a:pt x="5933318" y="2268935"/>
                </a:cubicBezTo>
                <a:cubicBezTo>
                  <a:pt x="5938294" y="2288841"/>
                  <a:pt x="5944266" y="2308746"/>
                  <a:pt x="5951233" y="2328652"/>
                </a:cubicBezTo>
                <a:cubicBezTo>
                  <a:pt x="5955546" y="2340596"/>
                  <a:pt x="5958532" y="2349885"/>
                  <a:pt x="5960191" y="2356520"/>
                </a:cubicBezTo>
                <a:lnTo>
                  <a:pt x="6077635" y="2356520"/>
                </a:lnTo>
                <a:cubicBezTo>
                  <a:pt x="6060051" y="2316709"/>
                  <a:pt x="6045454" y="2271921"/>
                  <a:pt x="6033842" y="2222156"/>
                </a:cubicBezTo>
                <a:cubicBezTo>
                  <a:pt x="6022230" y="2172392"/>
                  <a:pt x="6016425" y="2132083"/>
                  <a:pt x="6016425" y="2101229"/>
                </a:cubicBezTo>
                <a:cubicBezTo>
                  <a:pt x="6016425" y="2077342"/>
                  <a:pt x="6022811" y="2035457"/>
                  <a:pt x="6035585" y="1975574"/>
                </a:cubicBezTo>
                <a:cubicBezTo>
                  <a:pt x="6048357" y="1915691"/>
                  <a:pt x="6064198" y="1866507"/>
                  <a:pt x="6083110" y="1828022"/>
                </a:cubicBezTo>
                <a:lnTo>
                  <a:pt x="5963177" y="1828022"/>
                </a:lnTo>
                <a:cubicBezTo>
                  <a:pt x="5949574" y="1864516"/>
                  <a:pt x="5939787" y="1894872"/>
                  <a:pt x="5933816" y="1919091"/>
                </a:cubicBezTo>
                <a:cubicBezTo>
                  <a:pt x="5889691" y="1850416"/>
                  <a:pt x="5831799" y="1816079"/>
                  <a:pt x="5760138" y="1816079"/>
                </a:cubicBezTo>
                <a:close/>
                <a:moveTo>
                  <a:pt x="4689924" y="1816079"/>
                </a:moveTo>
                <a:cubicBezTo>
                  <a:pt x="4620918" y="1816079"/>
                  <a:pt x="4570573" y="1830925"/>
                  <a:pt x="4538889" y="1860618"/>
                </a:cubicBezTo>
                <a:cubicBezTo>
                  <a:pt x="4507206" y="1890311"/>
                  <a:pt x="4491364" y="1925892"/>
                  <a:pt x="4491364" y="1967363"/>
                </a:cubicBezTo>
                <a:cubicBezTo>
                  <a:pt x="4491364" y="2017459"/>
                  <a:pt x="4515915" y="2055943"/>
                  <a:pt x="4565015" y="2082816"/>
                </a:cubicBezTo>
                <a:cubicBezTo>
                  <a:pt x="4502644" y="2109357"/>
                  <a:pt x="4471458" y="2152486"/>
                  <a:pt x="4471458" y="2212203"/>
                </a:cubicBezTo>
                <a:cubicBezTo>
                  <a:pt x="4471458" y="2257987"/>
                  <a:pt x="4491281" y="2295476"/>
                  <a:pt x="4530927" y="2324671"/>
                </a:cubicBezTo>
                <a:cubicBezTo>
                  <a:pt x="4570573" y="2353866"/>
                  <a:pt x="4620088" y="2368464"/>
                  <a:pt x="4679474" y="2368464"/>
                </a:cubicBezTo>
                <a:cubicBezTo>
                  <a:pt x="4752793" y="2368464"/>
                  <a:pt x="4827772" y="2345572"/>
                  <a:pt x="4904409" y="2299789"/>
                </a:cubicBezTo>
                <a:lnTo>
                  <a:pt x="4812345" y="2208720"/>
                </a:lnTo>
                <a:cubicBezTo>
                  <a:pt x="4763907" y="2241564"/>
                  <a:pt x="4722105" y="2257987"/>
                  <a:pt x="4686939" y="2257987"/>
                </a:cubicBezTo>
                <a:cubicBezTo>
                  <a:pt x="4667364" y="2257987"/>
                  <a:pt x="4650444" y="2252678"/>
                  <a:pt x="4636179" y="2242062"/>
                </a:cubicBezTo>
                <a:cubicBezTo>
                  <a:pt x="4621913" y="2231446"/>
                  <a:pt x="4614780" y="2217677"/>
                  <a:pt x="4614780" y="2200758"/>
                </a:cubicBezTo>
                <a:cubicBezTo>
                  <a:pt x="4614780" y="2177866"/>
                  <a:pt x="4624982" y="2161776"/>
                  <a:pt x="4645385" y="2152486"/>
                </a:cubicBezTo>
                <a:cubicBezTo>
                  <a:pt x="4665788" y="2143197"/>
                  <a:pt x="4704356" y="2138552"/>
                  <a:pt x="4761087" y="2138552"/>
                </a:cubicBezTo>
                <a:lnTo>
                  <a:pt x="4761087" y="2030066"/>
                </a:lnTo>
                <a:cubicBezTo>
                  <a:pt x="4673502" y="2030066"/>
                  <a:pt x="4629709" y="2011985"/>
                  <a:pt x="4629709" y="1975822"/>
                </a:cubicBezTo>
                <a:cubicBezTo>
                  <a:pt x="4629709" y="1963215"/>
                  <a:pt x="4635598" y="1952433"/>
                  <a:pt x="4647376" y="1943476"/>
                </a:cubicBezTo>
                <a:cubicBezTo>
                  <a:pt x="4659153" y="1934518"/>
                  <a:pt x="4676654" y="1930039"/>
                  <a:pt x="4699877" y="1930039"/>
                </a:cubicBezTo>
                <a:cubicBezTo>
                  <a:pt x="4732390" y="1930039"/>
                  <a:pt x="4765732" y="1939495"/>
                  <a:pt x="4799903" y="1958405"/>
                </a:cubicBezTo>
                <a:lnTo>
                  <a:pt x="4882512" y="1869327"/>
                </a:lnTo>
                <a:cubicBezTo>
                  <a:pt x="4831421" y="1833828"/>
                  <a:pt x="4767225" y="1816079"/>
                  <a:pt x="4689924" y="1816079"/>
                </a:cubicBezTo>
                <a:close/>
                <a:moveTo>
                  <a:pt x="3009334" y="1816079"/>
                </a:moveTo>
                <a:cubicBezTo>
                  <a:pt x="2943977" y="1816079"/>
                  <a:pt x="2888573" y="1835653"/>
                  <a:pt x="2843121" y="1874801"/>
                </a:cubicBezTo>
                <a:cubicBezTo>
                  <a:pt x="2788712" y="1921911"/>
                  <a:pt x="2761507" y="1994401"/>
                  <a:pt x="2761507" y="2092271"/>
                </a:cubicBezTo>
                <a:cubicBezTo>
                  <a:pt x="2761507" y="2181515"/>
                  <a:pt x="2784316" y="2249858"/>
                  <a:pt x="2829933" y="2297301"/>
                </a:cubicBezTo>
                <a:cubicBezTo>
                  <a:pt x="2875551" y="2344743"/>
                  <a:pt x="2935351" y="2368464"/>
                  <a:pt x="3009334" y="2368464"/>
                </a:cubicBezTo>
                <a:cubicBezTo>
                  <a:pt x="3055449" y="2368464"/>
                  <a:pt x="3097998" y="2357681"/>
                  <a:pt x="3136980" y="2336117"/>
                </a:cubicBezTo>
                <a:cubicBezTo>
                  <a:pt x="3175962" y="2314552"/>
                  <a:pt x="3205655" y="2284279"/>
                  <a:pt x="3226058" y="2245297"/>
                </a:cubicBezTo>
                <a:cubicBezTo>
                  <a:pt x="3246461" y="2206315"/>
                  <a:pt x="3256663" y="2152818"/>
                  <a:pt x="3256663" y="2084807"/>
                </a:cubicBezTo>
                <a:cubicBezTo>
                  <a:pt x="3256663" y="2000871"/>
                  <a:pt x="3233606" y="1935099"/>
                  <a:pt x="3187491" y="1887491"/>
                </a:cubicBezTo>
                <a:cubicBezTo>
                  <a:pt x="3141376" y="1839883"/>
                  <a:pt x="3081990" y="1816079"/>
                  <a:pt x="3009334" y="1816079"/>
                </a:cubicBezTo>
                <a:close/>
                <a:moveTo>
                  <a:pt x="6251936" y="1626974"/>
                </a:moveTo>
                <a:lnTo>
                  <a:pt x="6329071" y="1828520"/>
                </a:lnTo>
                <a:lnTo>
                  <a:pt x="6126032" y="2356520"/>
                </a:lnTo>
                <a:lnTo>
                  <a:pt x="6269353" y="2356520"/>
                </a:lnTo>
                <a:lnTo>
                  <a:pt x="6359925" y="2114168"/>
                </a:lnTo>
                <a:cubicBezTo>
                  <a:pt x="6373195" y="2078669"/>
                  <a:pt x="6386300" y="2039687"/>
                  <a:pt x="6399239" y="1997221"/>
                </a:cubicBezTo>
                <a:cubicBezTo>
                  <a:pt x="6414500" y="2046986"/>
                  <a:pt x="6427936" y="2086797"/>
                  <a:pt x="6439548" y="2116656"/>
                </a:cubicBezTo>
                <a:lnTo>
                  <a:pt x="6530617" y="2356520"/>
                </a:lnTo>
                <a:lnTo>
                  <a:pt x="6674933" y="2356520"/>
                </a:lnTo>
                <a:lnTo>
                  <a:pt x="6468909" y="1828520"/>
                </a:lnTo>
                <a:lnTo>
                  <a:pt x="6389783" y="1626974"/>
                </a:lnTo>
                <a:close/>
                <a:moveTo>
                  <a:pt x="3638026" y="1626974"/>
                </a:moveTo>
                <a:lnTo>
                  <a:pt x="3638026" y="2356520"/>
                </a:lnTo>
                <a:lnTo>
                  <a:pt x="3774878" y="2356520"/>
                </a:lnTo>
                <a:lnTo>
                  <a:pt x="3774878" y="1782239"/>
                </a:lnTo>
                <a:lnTo>
                  <a:pt x="3919195" y="2356520"/>
                </a:lnTo>
                <a:lnTo>
                  <a:pt x="4061023" y="2356520"/>
                </a:lnTo>
                <a:lnTo>
                  <a:pt x="4205837" y="1782239"/>
                </a:lnTo>
                <a:lnTo>
                  <a:pt x="4205837" y="2356520"/>
                </a:lnTo>
                <a:lnTo>
                  <a:pt x="4342690" y="2356520"/>
                </a:lnTo>
                <a:lnTo>
                  <a:pt x="4342690" y="1626974"/>
                </a:lnTo>
                <a:lnTo>
                  <a:pt x="4121736" y="1626974"/>
                </a:lnTo>
                <a:lnTo>
                  <a:pt x="3990856" y="2124618"/>
                </a:lnTo>
                <a:lnTo>
                  <a:pt x="3858482" y="1626974"/>
                </a:lnTo>
                <a:close/>
                <a:moveTo>
                  <a:pt x="2237205" y="1626974"/>
                </a:moveTo>
                <a:lnTo>
                  <a:pt x="2237205" y="1713066"/>
                </a:lnTo>
                <a:lnTo>
                  <a:pt x="2477566" y="1713066"/>
                </a:lnTo>
                <a:lnTo>
                  <a:pt x="2477566" y="2356520"/>
                </a:lnTo>
                <a:lnTo>
                  <a:pt x="2574109" y="2356520"/>
                </a:lnTo>
                <a:lnTo>
                  <a:pt x="2574109" y="1713066"/>
                </a:lnTo>
                <a:lnTo>
                  <a:pt x="2815466" y="1713066"/>
                </a:lnTo>
                <a:lnTo>
                  <a:pt x="2815466" y="1626974"/>
                </a:lnTo>
                <a:close/>
                <a:moveTo>
                  <a:pt x="5816869" y="1614533"/>
                </a:moveTo>
                <a:lnTo>
                  <a:pt x="5748194" y="1763328"/>
                </a:lnTo>
                <a:lnTo>
                  <a:pt x="5836775" y="1763328"/>
                </a:lnTo>
                <a:lnTo>
                  <a:pt x="5973627" y="1614533"/>
                </a:lnTo>
                <a:close/>
                <a:moveTo>
                  <a:pt x="0" y="0"/>
                </a:moveTo>
                <a:lnTo>
                  <a:pt x="12188952" y="0"/>
                </a:lnTo>
                <a:lnTo>
                  <a:pt x="12188952" y="6951785"/>
                </a:lnTo>
                <a:lnTo>
                  <a:pt x="0" y="6951785"/>
                </a:lnTo>
                <a:close/>
              </a:path>
            </a:pathLst>
          </a:cu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8000" dirty="0"/>
          </a:p>
        </p:txBody>
      </p:sp>
      <p:pic>
        <p:nvPicPr>
          <p:cNvPr id="5" name="Εικόνα 4" descr="Εικόνα που περιέχει εξωτερικός χώρος/ύπαιθρος, χορτάρι, φυτό, ουρανός&#10;&#10;Περιγραφή που δημιουργήθηκε αυτόματα">
            <a:extLst>
              <a:ext uri="{FF2B5EF4-FFF2-40B4-BE49-F238E27FC236}">
                <a16:creationId xmlns:a16="http://schemas.microsoft.com/office/drawing/2014/main" id="{F9227931-715B-C658-948F-ACF4F08EC063}"/>
              </a:ext>
            </a:extLst>
          </p:cNvPr>
          <p:cNvPicPr>
            <a:picLocks noChangeAspect="1"/>
          </p:cNvPicPr>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363EA4F-D950-CA8D-FB54-467196F9605E}"/>
              </a:ext>
            </a:extLst>
          </p:cNvPr>
          <p:cNvSpPr txBox="1"/>
          <p:nvPr/>
        </p:nvSpPr>
        <p:spPr>
          <a:xfrm>
            <a:off x="8031314" y="366623"/>
            <a:ext cx="3796748" cy="6124754"/>
          </a:xfrm>
          <a:prstGeom prst="rect">
            <a:avLst/>
          </a:prstGeom>
          <a:solidFill>
            <a:schemeClr val="bg2"/>
          </a:solidFill>
        </p:spPr>
        <p:txBody>
          <a:bodyPr wrap="square" rtlCol="0">
            <a:spAutoFit/>
          </a:bodyPr>
          <a:lstStyle/>
          <a:p>
            <a:r>
              <a:rPr lang="el-GR" sz="1700" b="1" i="1" dirty="0"/>
              <a:t>Το Μεγάλο Δουκάτο του Λουξεμβούργου (λουξεμβουργιανά: </a:t>
            </a:r>
            <a:r>
              <a:rPr lang="el-GR" sz="1700" b="1" i="1" dirty="0" err="1"/>
              <a:t>Groussherzogtum</a:t>
            </a:r>
            <a:r>
              <a:rPr lang="el-GR" sz="1700" b="1" i="1" dirty="0"/>
              <a:t> </a:t>
            </a:r>
            <a:r>
              <a:rPr lang="el-GR" sz="1700" b="1" i="1" dirty="0" err="1"/>
              <a:t>Lëtzebuerg</a:t>
            </a:r>
            <a:r>
              <a:rPr lang="el-GR" sz="1700" b="1" i="1" dirty="0"/>
              <a:t>, γαλλικά: </a:t>
            </a:r>
            <a:r>
              <a:rPr lang="el-GR" sz="1700" b="1" i="1" dirty="0" err="1"/>
              <a:t>Grand-Duché</a:t>
            </a:r>
            <a:r>
              <a:rPr lang="el-GR" sz="1700" b="1" i="1" dirty="0"/>
              <a:t> de </a:t>
            </a:r>
            <a:r>
              <a:rPr lang="el-GR" sz="1700" b="1" i="1" dirty="0" err="1"/>
              <a:t>Luxembour</a:t>
            </a:r>
            <a:r>
              <a:rPr lang="en-US" sz="1700" b="1" i="1" dirty="0"/>
              <a:t>g</a:t>
            </a:r>
            <a:r>
              <a:rPr lang="el-GR" sz="1700" b="1" i="1" dirty="0"/>
              <a:t>‎‎, γερμανικά: </a:t>
            </a:r>
            <a:r>
              <a:rPr lang="el-GR" sz="1700" b="1" i="1" dirty="0" err="1"/>
              <a:t>Großherzogtum</a:t>
            </a:r>
            <a:r>
              <a:rPr lang="el-GR" sz="1700" b="1" i="1" dirty="0"/>
              <a:t> </a:t>
            </a:r>
            <a:r>
              <a:rPr lang="el-GR" sz="1700" b="1" i="1" dirty="0" err="1"/>
              <a:t>Luxemburg</a:t>
            </a:r>
            <a:r>
              <a:rPr lang="el-GR" sz="1700" b="1" i="1" dirty="0"/>
              <a:t>‎‎), γνωστό ως Λουξεμβούργο, είναι κράτος της δυτικής Ευρώπης που βρίσκεται ανάμεσα στο Βέλγιο, τη Γερμανία και τη Γαλλία. Η πρωτεύουσά του, η Πόλη του Λουξεμβούργου, είναι μια από τις τρεις επίσημες πρωτεύουσες της Ευρωπαϊκής Ένωσης μαζί με τις Βρυξέλλες και το Στρασβούργο[4] και η έδρα του Ευρωπαϊκού Δικαστηρίου, ανώτατης δικαστικής αρχής της ΕΕ.</a:t>
            </a:r>
          </a:p>
          <a:p>
            <a:endParaRPr lang="el-GR" b="1" i="1" dirty="0"/>
          </a:p>
        </p:txBody>
      </p:sp>
      <p:sp>
        <p:nvSpPr>
          <p:cNvPr id="3" name="TextBox 2">
            <a:extLst>
              <a:ext uri="{FF2B5EF4-FFF2-40B4-BE49-F238E27FC236}">
                <a16:creationId xmlns:a16="http://schemas.microsoft.com/office/drawing/2014/main" id="{6CD42B8B-C149-7C44-D25D-C15129189EF4}"/>
              </a:ext>
            </a:extLst>
          </p:cNvPr>
          <p:cNvSpPr txBox="1"/>
          <p:nvPr/>
        </p:nvSpPr>
        <p:spPr>
          <a:xfrm>
            <a:off x="1252330" y="1848678"/>
            <a:ext cx="2988367" cy="2412000"/>
          </a:xfrm>
          <a:prstGeom prst="rect">
            <a:avLst/>
          </a:prstGeom>
          <a:solidFill>
            <a:schemeClr val="bg2"/>
          </a:solidFill>
        </p:spPr>
        <p:txBody>
          <a:bodyPr wrap="square" rtlCol="0">
            <a:spAutoFit/>
          </a:bodyPr>
          <a:lstStyle/>
          <a:p>
            <a:r>
              <a:rPr lang="el-GR" dirty="0"/>
              <a:t>Το Λουξεμβούργο, έχει έκταση 2.586 τετραγωνικά χιλιόμετρα, και συνολικό πληθυσμό (σύμφωνα με την απογραφή του 2022) 645.397 κατοίκους.</a:t>
            </a:r>
          </a:p>
        </p:txBody>
      </p:sp>
    </p:spTree>
    <p:extLst>
      <p:ext uri="{BB962C8B-B14F-4D97-AF65-F5344CB8AC3E}">
        <p14:creationId xmlns:p14="http://schemas.microsoft.com/office/powerpoint/2010/main" val="39866561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descr="Εικόνα που περιέχει εξωτερικός χώρος/ύπαιθρος, νερό, ουρανός, σύννεφο&#10;&#10;Περιγραφή που δημιουργήθηκε αυτόματα">
            <a:extLst>
              <a:ext uri="{FF2B5EF4-FFF2-40B4-BE49-F238E27FC236}">
                <a16:creationId xmlns:a16="http://schemas.microsoft.com/office/drawing/2014/main" id="{E47A9D6F-E426-BDB8-2363-19021E32ED6E}"/>
              </a:ext>
            </a:extLst>
          </p:cNvPr>
          <p:cNvPicPr>
            <a:picLocks noChangeAspect="1"/>
          </p:cNvPicPr>
          <p:nvPr/>
        </p:nvPicPr>
        <p:blipFill>
          <a:blip r:embed="rId2">
            <a:extLst>
              <a:ext uri="{28A0092B-C50C-407E-A947-70E740481C1C}">
                <a14:useLocalDpi xmlns:a14="http://schemas.microsoft.com/office/drawing/2010/main" val="0"/>
              </a:ext>
            </a:extLst>
          </a:blip>
          <a:srcRect t="8840" b="6906"/>
          <a:stretch/>
        </p:blipFill>
        <p:spPr>
          <a:xfrm>
            <a:off x="20" y="1282"/>
            <a:ext cx="12191980" cy="6856718"/>
          </a:xfrm>
          <a:prstGeom prst="rect">
            <a:avLst/>
          </a:prstGeom>
        </p:spPr>
      </p:pic>
      <p:sp>
        <p:nvSpPr>
          <p:cNvPr id="7" name="Ελεύθερη σχεδίαση: Σχήμα 6">
            <a:extLst>
              <a:ext uri="{FF2B5EF4-FFF2-40B4-BE49-F238E27FC236}">
                <a16:creationId xmlns:a16="http://schemas.microsoft.com/office/drawing/2014/main" id="{15410837-B1FD-8027-2C4D-AA8A46C4E3A8}"/>
              </a:ext>
            </a:extLst>
          </p:cNvPr>
          <p:cNvSpPr/>
          <p:nvPr/>
        </p:nvSpPr>
        <p:spPr>
          <a:xfrm>
            <a:off x="0" y="0"/>
            <a:ext cx="12192000" cy="6856718"/>
          </a:xfrm>
          <a:custGeom>
            <a:avLst/>
            <a:gdLst/>
            <a:ahLst/>
            <a:cxnLst/>
            <a:rect l="l" t="t" r="r" b="b"/>
            <a:pathLst>
              <a:path w="12192000" h="6856718">
                <a:moveTo>
                  <a:pt x="6299134" y="2338035"/>
                </a:moveTo>
                <a:lnTo>
                  <a:pt x="6586049" y="3170171"/>
                </a:lnTo>
                <a:lnTo>
                  <a:pt x="6008949" y="3170171"/>
                </a:lnTo>
                <a:close/>
                <a:moveTo>
                  <a:pt x="9772410" y="2281569"/>
                </a:moveTo>
                <a:cubicBezTo>
                  <a:pt x="9858926" y="2281569"/>
                  <a:pt x="9928600" y="2302042"/>
                  <a:pt x="9981435" y="2342989"/>
                </a:cubicBezTo>
                <a:cubicBezTo>
                  <a:pt x="10034268" y="2383935"/>
                  <a:pt x="10072903" y="2438750"/>
                  <a:pt x="10097339" y="2507435"/>
                </a:cubicBezTo>
                <a:cubicBezTo>
                  <a:pt x="10121774" y="2576119"/>
                  <a:pt x="10133993" y="2652068"/>
                  <a:pt x="10133993" y="2735281"/>
                </a:cubicBezTo>
                <a:cubicBezTo>
                  <a:pt x="10133993" y="2817174"/>
                  <a:pt x="10121774" y="2892462"/>
                  <a:pt x="10097339" y="2961146"/>
                </a:cubicBezTo>
                <a:cubicBezTo>
                  <a:pt x="10072903" y="3029830"/>
                  <a:pt x="10034268" y="3084646"/>
                  <a:pt x="9981435" y="3125592"/>
                </a:cubicBezTo>
                <a:cubicBezTo>
                  <a:pt x="9928600" y="3166539"/>
                  <a:pt x="9858926" y="3187012"/>
                  <a:pt x="9772410" y="3187012"/>
                </a:cubicBezTo>
                <a:cubicBezTo>
                  <a:pt x="9685234" y="3187012"/>
                  <a:pt x="9615063" y="3166539"/>
                  <a:pt x="9561900" y="3125592"/>
                </a:cubicBezTo>
                <a:cubicBezTo>
                  <a:pt x="9508736" y="3084646"/>
                  <a:pt x="9470100" y="3029830"/>
                  <a:pt x="9445995" y="2961146"/>
                </a:cubicBezTo>
                <a:cubicBezTo>
                  <a:pt x="9421890" y="2892462"/>
                  <a:pt x="9409836" y="2817174"/>
                  <a:pt x="9409836" y="2735281"/>
                </a:cubicBezTo>
                <a:cubicBezTo>
                  <a:pt x="9409836" y="2652068"/>
                  <a:pt x="9421890" y="2576119"/>
                  <a:pt x="9445995" y="2507435"/>
                </a:cubicBezTo>
                <a:cubicBezTo>
                  <a:pt x="9470100" y="2438750"/>
                  <a:pt x="9508736" y="2383935"/>
                  <a:pt x="9561900" y="2342989"/>
                </a:cubicBezTo>
                <a:cubicBezTo>
                  <a:pt x="9615063" y="2302042"/>
                  <a:pt x="9685234" y="2281569"/>
                  <a:pt x="9772410" y="2281569"/>
                </a:cubicBezTo>
                <a:close/>
                <a:moveTo>
                  <a:pt x="3428760" y="2281569"/>
                </a:moveTo>
                <a:cubicBezTo>
                  <a:pt x="3515276" y="2281569"/>
                  <a:pt x="3584951" y="2302042"/>
                  <a:pt x="3637785" y="2342989"/>
                </a:cubicBezTo>
                <a:cubicBezTo>
                  <a:pt x="3690619" y="2383935"/>
                  <a:pt x="3729254" y="2438750"/>
                  <a:pt x="3753690" y="2507435"/>
                </a:cubicBezTo>
                <a:cubicBezTo>
                  <a:pt x="3778126" y="2576119"/>
                  <a:pt x="3790343" y="2652068"/>
                  <a:pt x="3790343" y="2735281"/>
                </a:cubicBezTo>
                <a:cubicBezTo>
                  <a:pt x="3790343" y="2817174"/>
                  <a:pt x="3778126" y="2892462"/>
                  <a:pt x="3753690" y="2961146"/>
                </a:cubicBezTo>
                <a:cubicBezTo>
                  <a:pt x="3729254" y="3029830"/>
                  <a:pt x="3690619" y="3084646"/>
                  <a:pt x="3637785" y="3125592"/>
                </a:cubicBezTo>
                <a:cubicBezTo>
                  <a:pt x="3584951" y="3166539"/>
                  <a:pt x="3515276" y="3187012"/>
                  <a:pt x="3428760" y="3187012"/>
                </a:cubicBezTo>
                <a:cubicBezTo>
                  <a:pt x="3341584" y="3187012"/>
                  <a:pt x="3271414" y="3166539"/>
                  <a:pt x="3218250" y="3125592"/>
                </a:cubicBezTo>
                <a:cubicBezTo>
                  <a:pt x="3165086" y="3084646"/>
                  <a:pt x="3126451" y="3029830"/>
                  <a:pt x="3102346" y="2961146"/>
                </a:cubicBezTo>
                <a:cubicBezTo>
                  <a:pt x="3078240" y="2892462"/>
                  <a:pt x="3066187" y="2817174"/>
                  <a:pt x="3066187" y="2735281"/>
                </a:cubicBezTo>
                <a:cubicBezTo>
                  <a:pt x="3066187" y="2652068"/>
                  <a:pt x="3078240" y="2576119"/>
                  <a:pt x="3102346" y="2507435"/>
                </a:cubicBezTo>
                <a:cubicBezTo>
                  <a:pt x="3126451" y="2438750"/>
                  <a:pt x="3165086" y="2383935"/>
                  <a:pt x="3218250" y="2342989"/>
                </a:cubicBezTo>
                <a:cubicBezTo>
                  <a:pt x="3271414" y="2302042"/>
                  <a:pt x="3341584" y="2281569"/>
                  <a:pt x="3428760" y="2281569"/>
                </a:cubicBezTo>
                <a:close/>
                <a:moveTo>
                  <a:pt x="7707597" y="2067591"/>
                </a:moveTo>
                <a:lnTo>
                  <a:pt x="7707597" y="3400989"/>
                </a:lnTo>
                <a:lnTo>
                  <a:pt x="7968134" y="3400989"/>
                </a:lnTo>
                <a:lnTo>
                  <a:pt x="7968134" y="2496537"/>
                </a:lnTo>
                <a:lnTo>
                  <a:pt x="8582329" y="3400989"/>
                </a:lnTo>
                <a:lnTo>
                  <a:pt x="8855745" y="3400989"/>
                </a:lnTo>
                <a:lnTo>
                  <a:pt x="8855745" y="2067591"/>
                </a:lnTo>
                <a:lnTo>
                  <a:pt x="8593226" y="2067591"/>
                </a:lnTo>
                <a:lnTo>
                  <a:pt x="8593226" y="2966099"/>
                </a:lnTo>
                <a:lnTo>
                  <a:pt x="7980022" y="2067591"/>
                </a:lnTo>
                <a:close/>
                <a:moveTo>
                  <a:pt x="7097997" y="2067591"/>
                </a:moveTo>
                <a:lnTo>
                  <a:pt x="7097997" y="3400989"/>
                </a:lnTo>
                <a:lnTo>
                  <a:pt x="7376366" y="3400989"/>
                </a:lnTo>
                <a:lnTo>
                  <a:pt x="7376366" y="2067591"/>
                </a:lnTo>
                <a:close/>
                <a:moveTo>
                  <a:pt x="6136670" y="2067591"/>
                </a:moveTo>
                <a:lnTo>
                  <a:pt x="5715649" y="3187012"/>
                </a:lnTo>
                <a:lnTo>
                  <a:pt x="5715649" y="3400989"/>
                </a:lnTo>
                <a:lnTo>
                  <a:pt x="6880638" y="3400989"/>
                </a:lnTo>
                <a:lnTo>
                  <a:pt x="6880638" y="3187012"/>
                </a:lnTo>
                <a:lnTo>
                  <a:pt x="6465561" y="2067591"/>
                </a:lnTo>
                <a:close/>
                <a:moveTo>
                  <a:pt x="4345272" y="2067591"/>
                </a:moveTo>
                <a:lnTo>
                  <a:pt x="4345272" y="3400989"/>
                </a:lnTo>
                <a:lnTo>
                  <a:pt x="4605809" y="3400989"/>
                </a:lnTo>
                <a:lnTo>
                  <a:pt x="4605809" y="2496537"/>
                </a:lnTo>
                <a:lnTo>
                  <a:pt x="5220005" y="3400989"/>
                </a:lnTo>
                <a:lnTo>
                  <a:pt x="5493420" y="3400989"/>
                </a:lnTo>
                <a:lnTo>
                  <a:pt x="5493420" y="2067591"/>
                </a:lnTo>
                <a:lnTo>
                  <a:pt x="5230902" y="2067591"/>
                </a:lnTo>
                <a:lnTo>
                  <a:pt x="5230902" y="2966099"/>
                </a:lnTo>
                <a:lnTo>
                  <a:pt x="4617697" y="2067591"/>
                </a:lnTo>
                <a:close/>
                <a:moveTo>
                  <a:pt x="1889129" y="2067591"/>
                </a:moveTo>
                <a:lnTo>
                  <a:pt x="1426501" y="3400989"/>
                </a:lnTo>
                <a:lnTo>
                  <a:pt x="1725674" y="3400989"/>
                </a:lnTo>
                <a:lnTo>
                  <a:pt x="2051593" y="2367755"/>
                </a:lnTo>
                <a:lnTo>
                  <a:pt x="2374541" y="3400989"/>
                </a:lnTo>
                <a:lnTo>
                  <a:pt x="2671732" y="3400989"/>
                </a:lnTo>
                <a:lnTo>
                  <a:pt x="2218020" y="2067591"/>
                </a:lnTo>
                <a:close/>
                <a:moveTo>
                  <a:pt x="9772410" y="2049760"/>
                </a:moveTo>
                <a:cubicBezTo>
                  <a:pt x="9633060" y="2049760"/>
                  <a:pt x="9515010" y="2077993"/>
                  <a:pt x="9418257" y="2134460"/>
                </a:cubicBezTo>
                <a:cubicBezTo>
                  <a:pt x="9321505" y="2190926"/>
                  <a:pt x="9248032" y="2270507"/>
                  <a:pt x="9197840" y="2373203"/>
                </a:cubicBezTo>
                <a:cubicBezTo>
                  <a:pt x="9147648" y="2475899"/>
                  <a:pt x="9122552" y="2596592"/>
                  <a:pt x="9122552" y="2735281"/>
                </a:cubicBezTo>
                <a:cubicBezTo>
                  <a:pt x="9122552" y="2873970"/>
                  <a:pt x="9147648" y="2994333"/>
                  <a:pt x="9197840" y="3096368"/>
                </a:cubicBezTo>
                <a:cubicBezTo>
                  <a:pt x="9248032" y="3198404"/>
                  <a:pt x="9321505" y="3277655"/>
                  <a:pt x="9418257" y="3334121"/>
                </a:cubicBezTo>
                <a:cubicBezTo>
                  <a:pt x="9515010" y="3390588"/>
                  <a:pt x="9633060" y="3418821"/>
                  <a:pt x="9772410" y="3418821"/>
                </a:cubicBezTo>
                <a:cubicBezTo>
                  <a:pt x="9911759" y="3418821"/>
                  <a:pt x="10029645" y="3390588"/>
                  <a:pt x="10126068" y="3334121"/>
                </a:cubicBezTo>
                <a:cubicBezTo>
                  <a:pt x="10222489" y="3277655"/>
                  <a:pt x="10295797" y="3198404"/>
                  <a:pt x="10345989" y="3096368"/>
                </a:cubicBezTo>
                <a:cubicBezTo>
                  <a:pt x="10396181" y="2994333"/>
                  <a:pt x="10421278" y="2873970"/>
                  <a:pt x="10421278" y="2735281"/>
                </a:cubicBezTo>
                <a:cubicBezTo>
                  <a:pt x="10421278" y="2596592"/>
                  <a:pt x="10396181" y="2475899"/>
                  <a:pt x="10345989" y="2373203"/>
                </a:cubicBezTo>
                <a:cubicBezTo>
                  <a:pt x="10295797" y="2270507"/>
                  <a:pt x="10222489" y="2190926"/>
                  <a:pt x="10126068" y="2134460"/>
                </a:cubicBezTo>
                <a:cubicBezTo>
                  <a:pt x="10029645" y="2077993"/>
                  <a:pt x="9911759" y="2049760"/>
                  <a:pt x="9772410" y="2049760"/>
                </a:cubicBezTo>
                <a:close/>
                <a:moveTo>
                  <a:pt x="3428760" y="2049760"/>
                </a:moveTo>
                <a:cubicBezTo>
                  <a:pt x="3289411" y="2049760"/>
                  <a:pt x="3171360" y="2077993"/>
                  <a:pt x="3074608" y="2134460"/>
                </a:cubicBezTo>
                <a:cubicBezTo>
                  <a:pt x="2977856" y="2190926"/>
                  <a:pt x="2904383" y="2270507"/>
                  <a:pt x="2854191" y="2373203"/>
                </a:cubicBezTo>
                <a:cubicBezTo>
                  <a:pt x="2803999" y="2475899"/>
                  <a:pt x="2778903" y="2596592"/>
                  <a:pt x="2778903" y="2735281"/>
                </a:cubicBezTo>
                <a:cubicBezTo>
                  <a:pt x="2778903" y="2873970"/>
                  <a:pt x="2803999" y="2994333"/>
                  <a:pt x="2854191" y="3096368"/>
                </a:cubicBezTo>
                <a:cubicBezTo>
                  <a:pt x="2904383" y="3198404"/>
                  <a:pt x="2977856" y="3277655"/>
                  <a:pt x="3074608" y="3334121"/>
                </a:cubicBezTo>
                <a:cubicBezTo>
                  <a:pt x="3171360" y="3390588"/>
                  <a:pt x="3289411" y="3418821"/>
                  <a:pt x="3428760" y="3418821"/>
                </a:cubicBezTo>
                <a:cubicBezTo>
                  <a:pt x="3568110" y="3418821"/>
                  <a:pt x="3685996" y="3390588"/>
                  <a:pt x="3782418" y="3334121"/>
                </a:cubicBezTo>
                <a:cubicBezTo>
                  <a:pt x="3878840" y="3277655"/>
                  <a:pt x="3952147" y="3198404"/>
                  <a:pt x="4002340" y="3096368"/>
                </a:cubicBezTo>
                <a:cubicBezTo>
                  <a:pt x="4052532" y="2994333"/>
                  <a:pt x="4077628" y="2873970"/>
                  <a:pt x="4077628" y="2735281"/>
                </a:cubicBezTo>
                <a:cubicBezTo>
                  <a:pt x="4077628" y="2596592"/>
                  <a:pt x="4052532" y="2475899"/>
                  <a:pt x="4002340" y="2373203"/>
                </a:cubicBezTo>
                <a:cubicBezTo>
                  <a:pt x="3952147" y="2270507"/>
                  <a:pt x="3878840" y="2190926"/>
                  <a:pt x="3782418" y="2134460"/>
                </a:cubicBezTo>
                <a:cubicBezTo>
                  <a:pt x="3685996" y="2077993"/>
                  <a:pt x="3568110" y="2049760"/>
                  <a:pt x="3428760" y="2049760"/>
                </a:cubicBezTo>
                <a:close/>
                <a:moveTo>
                  <a:pt x="0" y="0"/>
                </a:moveTo>
                <a:lnTo>
                  <a:pt x="12192000" y="0"/>
                </a:lnTo>
                <a:lnTo>
                  <a:pt x="12192000" y="6856718"/>
                </a:lnTo>
                <a:lnTo>
                  <a:pt x="0" y="6856718"/>
                </a:lnTo>
                <a:close/>
              </a:path>
            </a:pathLst>
          </a:custGeom>
          <a:ln>
            <a:no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l-GR"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2012570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736011-A59B-4247-85E2-178458DC4A2A}"/>
            </a:ext>
          </a:extLst>
        </p:cNvPr>
        <p:cNvGrpSpPr/>
        <p:nvPr/>
      </p:nvGrpSpPr>
      <p:grpSpPr>
        <a:xfrm>
          <a:off x="0" y="0"/>
          <a:ext cx="0" cy="0"/>
          <a:chOff x="0" y="0"/>
          <a:chExt cx="0" cy="0"/>
        </a:xfrm>
      </p:grpSpPr>
      <p:sp>
        <p:nvSpPr>
          <p:cNvPr id="10" name="Rectangle 7">
            <a:extLst>
              <a:ext uri="{FF2B5EF4-FFF2-40B4-BE49-F238E27FC236}">
                <a16:creationId xmlns:a16="http://schemas.microsoft.com/office/drawing/2014/main" id="{821C496C-6A47-C942-AF2C-64CC237354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Ελεύθερη σχεδίαση: Σχήμα 6">
            <a:extLst>
              <a:ext uri="{FF2B5EF4-FFF2-40B4-BE49-F238E27FC236}">
                <a16:creationId xmlns:a16="http://schemas.microsoft.com/office/drawing/2014/main" id="{D880A726-BF87-8E8F-42D8-3A8CD3851573}"/>
              </a:ext>
            </a:extLst>
          </p:cNvPr>
          <p:cNvSpPr/>
          <p:nvPr/>
        </p:nvSpPr>
        <p:spPr>
          <a:xfrm>
            <a:off x="-59664600" y="-45947318"/>
            <a:ext cx="126263420" cy="104392718"/>
          </a:xfrm>
          <a:custGeom>
            <a:avLst/>
            <a:gdLst/>
            <a:ahLst/>
            <a:cxnLst/>
            <a:rect l="l" t="t" r="r" b="b"/>
            <a:pathLst>
              <a:path w="12192000" h="6856718">
                <a:moveTo>
                  <a:pt x="6299134" y="2338035"/>
                </a:moveTo>
                <a:lnTo>
                  <a:pt x="6586049" y="3170171"/>
                </a:lnTo>
                <a:lnTo>
                  <a:pt x="6008949" y="3170171"/>
                </a:lnTo>
                <a:close/>
                <a:moveTo>
                  <a:pt x="9772410" y="2281569"/>
                </a:moveTo>
                <a:cubicBezTo>
                  <a:pt x="9858926" y="2281569"/>
                  <a:pt x="9928600" y="2302042"/>
                  <a:pt x="9981435" y="2342989"/>
                </a:cubicBezTo>
                <a:cubicBezTo>
                  <a:pt x="10034268" y="2383935"/>
                  <a:pt x="10072903" y="2438750"/>
                  <a:pt x="10097339" y="2507435"/>
                </a:cubicBezTo>
                <a:cubicBezTo>
                  <a:pt x="10121774" y="2576119"/>
                  <a:pt x="10133993" y="2652068"/>
                  <a:pt x="10133993" y="2735281"/>
                </a:cubicBezTo>
                <a:cubicBezTo>
                  <a:pt x="10133993" y="2817174"/>
                  <a:pt x="10121774" y="2892462"/>
                  <a:pt x="10097339" y="2961146"/>
                </a:cubicBezTo>
                <a:cubicBezTo>
                  <a:pt x="10072903" y="3029830"/>
                  <a:pt x="10034268" y="3084646"/>
                  <a:pt x="9981435" y="3125592"/>
                </a:cubicBezTo>
                <a:cubicBezTo>
                  <a:pt x="9928600" y="3166539"/>
                  <a:pt x="9858926" y="3187012"/>
                  <a:pt x="9772410" y="3187012"/>
                </a:cubicBezTo>
                <a:cubicBezTo>
                  <a:pt x="9685234" y="3187012"/>
                  <a:pt x="9615063" y="3166539"/>
                  <a:pt x="9561900" y="3125592"/>
                </a:cubicBezTo>
                <a:cubicBezTo>
                  <a:pt x="9508736" y="3084646"/>
                  <a:pt x="9470100" y="3029830"/>
                  <a:pt x="9445995" y="2961146"/>
                </a:cubicBezTo>
                <a:cubicBezTo>
                  <a:pt x="9421890" y="2892462"/>
                  <a:pt x="9409836" y="2817174"/>
                  <a:pt x="9409836" y="2735281"/>
                </a:cubicBezTo>
                <a:cubicBezTo>
                  <a:pt x="9409836" y="2652068"/>
                  <a:pt x="9421890" y="2576119"/>
                  <a:pt x="9445995" y="2507435"/>
                </a:cubicBezTo>
                <a:cubicBezTo>
                  <a:pt x="9470100" y="2438750"/>
                  <a:pt x="9508736" y="2383935"/>
                  <a:pt x="9561900" y="2342989"/>
                </a:cubicBezTo>
                <a:cubicBezTo>
                  <a:pt x="9615063" y="2302042"/>
                  <a:pt x="9685234" y="2281569"/>
                  <a:pt x="9772410" y="2281569"/>
                </a:cubicBezTo>
                <a:close/>
                <a:moveTo>
                  <a:pt x="3428760" y="2281569"/>
                </a:moveTo>
                <a:cubicBezTo>
                  <a:pt x="3515276" y="2281569"/>
                  <a:pt x="3584951" y="2302042"/>
                  <a:pt x="3637785" y="2342989"/>
                </a:cubicBezTo>
                <a:cubicBezTo>
                  <a:pt x="3690619" y="2383935"/>
                  <a:pt x="3729254" y="2438750"/>
                  <a:pt x="3753690" y="2507435"/>
                </a:cubicBezTo>
                <a:cubicBezTo>
                  <a:pt x="3778126" y="2576119"/>
                  <a:pt x="3790343" y="2652068"/>
                  <a:pt x="3790343" y="2735281"/>
                </a:cubicBezTo>
                <a:cubicBezTo>
                  <a:pt x="3790343" y="2817174"/>
                  <a:pt x="3778126" y="2892462"/>
                  <a:pt x="3753690" y="2961146"/>
                </a:cubicBezTo>
                <a:cubicBezTo>
                  <a:pt x="3729254" y="3029830"/>
                  <a:pt x="3690619" y="3084646"/>
                  <a:pt x="3637785" y="3125592"/>
                </a:cubicBezTo>
                <a:cubicBezTo>
                  <a:pt x="3584951" y="3166539"/>
                  <a:pt x="3515276" y="3187012"/>
                  <a:pt x="3428760" y="3187012"/>
                </a:cubicBezTo>
                <a:cubicBezTo>
                  <a:pt x="3341584" y="3187012"/>
                  <a:pt x="3271414" y="3166539"/>
                  <a:pt x="3218250" y="3125592"/>
                </a:cubicBezTo>
                <a:cubicBezTo>
                  <a:pt x="3165086" y="3084646"/>
                  <a:pt x="3126451" y="3029830"/>
                  <a:pt x="3102346" y="2961146"/>
                </a:cubicBezTo>
                <a:cubicBezTo>
                  <a:pt x="3078240" y="2892462"/>
                  <a:pt x="3066187" y="2817174"/>
                  <a:pt x="3066187" y="2735281"/>
                </a:cubicBezTo>
                <a:cubicBezTo>
                  <a:pt x="3066187" y="2652068"/>
                  <a:pt x="3078240" y="2576119"/>
                  <a:pt x="3102346" y="2507435"/>
                </a:cubicBezTo>
                <a:cubicBezTo>
                  <a:pt x="3126451" y="2438750"/>
                  <a:pt x="3165086" y="2383935"/>
                  <a:pt x="3218250" y="2342989"/>
                </a:cubicBezTo>
                <a:cubicBezTo>
                  <a:pt x="3271414" y="2302042"/>
                  <a:pt x="3341584" y="2281569"/>
                  <a:pt x="3428760" y="2281569"/>
                </a:cubicBezTo>
                <a:close/>
                <a:moveTo>
                  <a:pt x="7707597" y="2067591"/>
                </a:moveTo>
                <a:lnTo>
                  <a:pt x="7707597" y="3400989"/>
                </a:lnTo>
                <a:lnTo>
                  <a:pt x="7968134" y="3400989"/>
                </a:lnTo>
                <a:lnTo>
                  <a:pt x="7968134" y="2496537"/>
                </a:lnTo>
                <a:lnTo>
                  <a:pt x="8582329" y="3400989"/>
                </a:lnTo>
                <a:lnTo>
                  <a:pt x="8855745" y="3400989"/>
                </a:lnTo>
                <a:lnTo>
                  <a:pt x="8855745" y="2067591"/>
                </a:lnTo>
                <a:lnTo>
                  <a:pt x="8593226" y="2067591"/>
                </a:lnTo>
                <a:lnTo>
                  <a:pt x="8593226" y="2966099"/>
                </a:lnTo>
                <a:lnTo>
                  <a:pt x="7980022" y="2067591"/>
                </a:lnTo>
                <a:close/>
                <a:moveTo>
                  <a:pt x="7097997" y="2067591"/>
                </a:moveTo>
                <a:lnTo>
                  <a:pt x="7097997" y="3400989"/>
                </a:lnTo>
                <a:lnTo>
                  <a:pt x="7376366" y="3400989"/>
                </a:lnTo>
                <a:lnTo>
                  <a:pt x="7376366" y="2067591"/>
                </a:lnTo>
                <a:close/>
                <a:moveTo>
                  <a:pt x="6136670" y="2067591"/>
                </a:moveTo>
                <a:lnTo>
                  <a:pt x="5715649" y="3187012"/>
                </a:lnTo>
                <a:lnTo>
                  <a:pt x="5715649" y="3400989"/>
                </a:lnTo>
                <a:lnTo>
                  <a:pt x="6880638" y="3400989"/>
                </a:lnTo>
                <a:lnTo>
                  <a:pt x="6880638" y="3187012"/>
                </a:lnTo>
                <a:lnTo>
                  <a:pt x="6465561" y="2067591"/>
                </a:lnTo>
                <a:close/>
                <a:moveTo>
                  <a:pt x="4345272" y="2067591"/>
                </a:moveTo>
                <a:lnTo>
                  <a:pt x="4345272" y="3400989"/>
                </a:lnTo>
                <a:lnTo>
                  <a:pt x="4605809" y="3400989"/>
                </a:lnTo>
                <a:lnTo>
                  <a:pt x="4605809" y="2496537"/>
                </a:lnTo>
                <a:lnTo>
                  <a:pt x="5220005" y="3400989"/>
                </a:lnTo>
                <a:lnTo>
                  <a:pt x="5493420" y="3400989"/>
                </a:lnTo>
                <a:lnTo>
                  <a:pt x="5493420" y="2067591"/>
                </a:lnTo>
                <a:lnTo>
                  <a:pt x="5230902" y="2067591"/>
                </a:lnTo>
                <a:lnTo>
                  <a:pt x="5230902" y="2966099"/>
                </a:lnTo>
                <a:lnTo>
                  <a:pt x="4617697" y="2067591"/>
                </a:lnTo>
                <a:close/>
                <a:moveTo>
                  <a:pt x="1889129" y="2067591"/>
                </a:moveTo>
                <a:lnTo>
                  <a:pt x="1426501" y="3400989"/>
                </a:lnTo>
                <a:lnTo>
                  <a:pt x="1725674" y="3400989"/>
                </a:lnTo>
                <a:lnTo>
                  <a:pt x="2051593" y="2367755"/>
                </a:lnTo>
                <a:lnTo>
                  <a:pt x="2374541" y="3400989"/>
                </a:lnTo>
                <a:lnTo>
                  <a:pt x="2671732" y="3400989"/>
                </a:lnTo>
                <a:lnTo>
                  <a:pt x="2218020" y="2067591"/>
                </a:lnTo>
                <a:close/>
                <a:moveTo>
                  <a:pt x="9772410" y="2049760"/>
                </a:moveTo>
                <a:cubicBezTo>
                  <a:pt x="9633060" y="2049760"/>
                  <a:pt x="9515010" y="2077993"/>
                  <a:pt x="9418257" y="2134460"/>
                </a:cubicBezTo>
                <a:cubicBezTo>
                  <a:pt x="9321505" y="2190926"/>
                  <a:pt x="9248032" y="2270507"/>
                  <a:pt x="9197840" y="2373203"/>
                </a:cubicBezTo>
                <a:cubicBezTo>
                  <a:pt x="9147648" y="2475899"/>
                  <a:pt x="9122552" y="2596592"/>
                  <a:pt x="9122552" y="2735281"/>
                </a:cubicBezTo>
                <a:cubicBezTo>
                  <a:pt x="9122552" y="2873970"/>
                  <a:pt x="9147648" y="2994333"/>
                  <a:pt x="9197840" y="3096368"/>
                </a:cubicBezTo>
                <a:cubicBezTo>
                  <a:pt x="9248032" y="3198404"/>
                  <a:pt x="9321505" y="3277655"/>
                  <a:pt x="9418257" y="3334121"/>
                </a:cubicBezTo>
                <a:cubicBezTo>
                  <a:pt x="9515010" y="3390588"/>
                  <a:pt x="9633060" y="3418821"/>
                  <a:pt x="9772410" y="3418821"/>
                </a:cubicBezTo>
                <a:cubicBezTo>
                  <a:pt x="9911759" y="3418821"/>
                  <a:pt x="10029645" y="3390588"/>
                  <a:pt x="10126068" y="3334121"/>
                </a:cubicBezTo>
                <a:cubicBezTo>
                  <a:pt x="10222489" y="3277655"/>
                  <a:pt x="10295797" y="3198404"/>
                  <a:pt x="10345989" y="3096368"/>
                </a:cubicBezTo>
                <a:cubicBezTo>
                  <a:pt x="10396181" y="2994333"/>
                  <a:pt x="10421278" y="2873970"/>
                  <a:pt x="10421278" y="2735281"/>
                </a:cubicBezTo>
                <a:cubicBezTo>
                  <a:pt x="10421278" y="2596592"/>
                  <a:pt x="10396181" y="2475899"/>
                  <a:pt x="10345989" y="2373203"/>
                </a:cubicBezTo>
                <a:cubicBezTo>
                  <a:pt x="10295797" y="2270507"/>
                  <a:pt x="10222489" y="2190926"/>
                  <a:pt x="10126068" y="2134460"/>
                </a:cubicBezTo>
                <a:cubicBezTo>
                  <a:pt x="10029645" y="2077993"/>
                  <a:pt x="9911759" y="2049760"/>
                  <a:pt x="9772410" y="2049760"/>
                </a:cubicBezTo>
                <a:close/>
                <a:moveTo>
                  <a:pt x="3428760" y="2049760"/>
                </a:moveTo>
                <a:cubicBezTo>
                  <a:pt x="3289411" y="2049760"/>
                  <a:pt x="3171360" y="2077993"/>
                  <a:pt x="3074608" y="2134460"/>
                </a:cubicBezTo>
                <a:cubicBezTo>
                  <a:pt x="2977856" y="2190926"/>
                  <a:pt x="2904383" y="2270507"/>
                  <a:pt x="2854191" y="2373203"/>
                </a:cubicBezTo>
                <a:cubicBezTo>
                  <a:pt x="2803999" y="2475899"/>
                  <a:pt x="2778903" y="2596592"/>
                  <a:pt x="2778903" y="2735281"/>
                </a:cubicBezTo>
                <a:cubicBezTo>
                  <a:pt x="2778903" y="2873970"/>
                  <a:pt x="2803999" y="2994333"/>
                  <a:pt x="2854191" y="3096368"/>
                </a:cubicBezTo>
                <a:cubicBezTo>
                  <a:pt x="2904383" y="3198404"/>
                  <a:pt x="2977856" y="3277655"/>
                  <a:pt x="3074608" y="3334121"/>
                </a:cubicBezTo>
                <a:cubicBezTo>
                  <a:pt x="3171360" y="3390588"/>
                  <a:pt x="3289411" y="3418821"/>
                  <a:pt x="3428760" y="3418821"/>
                </a:cubicBezTo>
                <a:cubicBezTo>
                  <a:pt x="3568110" y="3418821"/>
                  <a:pt x="3685996" y="3390588"/>
                  <a:pt x="3782418" y="3334121"/>
                </a:cubicBezTo>
                <a:cubicBezTo>
                  <a:pt x="3878840" y="3277655"/>
                  <a:pt x="3952147" y="3198404"/>
                  <a:pt x="4002340" y="3096368"/>
                </a:cubicBezTo>
                <a:cubicBezTo>
                  <a:pt x="4052532" y="2994333"/>
                  <a:pt x="4077628" y="2873970"/>
                  <a:pt x="4077628" y="2735281"/>
                </a:cubicBezTo>
                <a:cubicBezTo>
                  <a:pt x="4077628" y="2596592"/>
                  <a:pt x="4052532" y="2475899"/>
                  <a:pt x="4002340" y="2373203"/>
                </a:cubicBezTo>
                <a:cubicBezTo>
                  <a:pt x="3952147" y="2270507"/>
                  <a:pt x="3878840" y="2190926"/>
                  <a:pt x="3782418" y="2134460"/>
                </a:cubicBezTo>
                <a:cubicBezTo>
                  <a:pt x="3685996" y="2077993"/>
                  <a:pt x="3568110" y="2049760"/>
                  <a:pt x="3428760" y="2049760"/>
                </a:cubicBezTo>
                <a:close/>
                <a:moveTo>
                  <a:pt x="0" y="0"/>
                </a:moveTo>
                <a:lnTo>
                  <a:pt x="12192000" y="0"/>
                </a:lnTo>
                <a:lnTo>
                  <a:pt x="12192000" y="6856718"/>
                </a:lnTo>
                <a:lnTo>
                  <a:pt x="0" y="6856718"/>
                </a:lnTo>
                <a:close/>
              </a:path>
            </a:pathLst>
          </a:custGeom>
          <a:ln>
            <a:no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l-GR" b="1" spc="5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Εικόνα 2" descr="Εικόνα που περιέχει εξωτερικός χώρος/ύπαιθρος, νερό, ουρανός, σύννεφο&#10;&#10;Περιγραφή που δημιουργήθηκε αυτόματα">
            <a:extLst>
              <a:ext uri="{FF2B5EF4-FFF2-40B4-BE49-F238E27FC236}">
                <a16:creationId xmlns:a16="http://schemas.microsoft.com/office/drawing/2014/main" id="{A69017CC-7CB6-843D-3F02-CD4D19E04AC1}"/>
              </a:ext>
            </a:extLst>
          </p:cNvPr>
          <p:cNvPicPr>
            <a:picLocks noChangeAspect="1"/>
          </p:cNvPicPr>
          <p:nvPr/>
        </p:nvPicPr>
        <p:blipFill>
          <a:blip r:embed="rId2">
            <a:extLst>
              <a:ext uri="{28A0092B-C50C-407E-A947-70E740481C1C}">
                <a14:useLocalDpi xmlns:a14="http://schemas.microsoft.com/office/drawing/2010/main" val="0"/>
              </a:ext>
            </a:extLst>
          </a:blip>
          <a:srcRect t="8840" b="6906"/>
          <a:stretch/>
        </p:blipFill>
        <p:spPr>
          <a:xfrm>
            <a:off x="20" y="0"/>
            <a:ext cx="12191980" cy="6856718"/>
          </a:xfrm>
          <a:prstGeom prst="rect">
            <a:avLst/>
          </a:prstGeom>
        </p:spPr>
      </p:pic>
      <p:sp>
        <p:nvSpPr>
          <p:cNvPr id="2" name="TextBox 1">
            <a:extLst>
              <a:ext uri="{FF2B5EF4-FFF2-40B4-BE49-F238E27FC236}">
                <a16:creationId xmlns:a16="http://schemas.microsoft.com/office/drawing/2014/main" id="{8E29D8EE-655A-E48F-72F7-CB6E8C8863BC}"/>
              </a:ext>
            </a:extLst>
          </p:cNvPr>
          <p:cNvSpPr txBox="1"/>
          <p:nvPr/>
        </p:nvSpPr>
        <p:spPr>
          <a:xfrm>
            <a:off x="7818466" y="518853"/>
            <a:ext cx="3565237" cy="4320000"/>
          </a:xfrm>
          <a:prstGeom prst="rect">
            <a:avLst/>
          </a:prstGeom>
          <a:solidFill>
            <a:schemeClr val="bg2"/>
          </a:solidFill>
        </p:spPr>
        <p:txBody>
          <a:bodyPr wrap="square" rtlCol="0">
            <a:spAutoFit/>
          </a:bodyPr>
          <a:lstStyle/>
          <a:p>
            <a:r>
              <a:rPr lang="el-GR" dirty="0"/>
              <a:t>Το Λονδίνο βρίσκεται στο νοτιοανατολικό τμήμα της Αγγλίας και εκτείνεται εκατέρωθεν του ποταμού Τάμεση (αγγλ. </a:t>
            </a:r>
            <a:r>
              <a:rPr lang="el-GR" dirty="0" err="1"/>
              <a:t>Thames</a:t>
            </a:r>
            <a:r>
              <a:rPr lang="el-GR" dirty="0"/>
              <a:t>), όπου βρίσκεται και το λιμάνι του, ένα από τα μεγαλύτερα στη χώρα. Η ίδρυσή του οφείλεται στους Ρωμαίους, οι οποίοι αντιλήφθηκαν ότι η θέση του προσέφερε σημαντικό λιμάνι στον ποταμό και ονόμασαν τον νέο οικισμό </a:t>
            </a:r>
            <a:r>
              <a:rPr lang="el-GR" dirty="0" err="1"/>
              <a:t>Londinium</a:t>
            </a:r>
            <a:r>
              <a:rPr lang="el-GR" dirty="0"/>
              <a:t>. </a:t>
            </a:r>
          </a:p>
        </p:txBody>
      </p:sp>
      <p:sp>
        <p:nvSpPr>
          <p:cNvPr id="4" name="TextBox 3">
            <a:extLst>
              <a:ext uri="{FF2B5EF4-FFF2-40B4-BE49-F238E27FC236}">
                <a16:creationId xmlns:a16="http://schemas.microsoft.com/office/drawing/2014/main" id="{57E08508-9D89-81B4-897D-689DEFF7BBF4}"/>
              </a:ext>
            </a:extLst>
          </p:cNvPr>
          <p:cNvSpPr txBox="1"/>
          <p:nvPr/>
        </p:nvSpPr>
        <p:spPr>
          <a:xfrm>
            <a:off x="933634" y="600132"/>
            <a:ext cx="3084946" cy="5040000"/>
          </a:xfrm>
          <a:prstGeom prst="rect">
            <a:avLst/>
          </a:prstGeom>
          <a:solidFill>
            <a:schemeClr val="bg2"/>
          </a:solidFill>
        </p:spPr>
        <p:txBody>
          <a:bodyPr wrap="square" rtlCol="0">
            <a:spAutoFit/>
          </a:bodyPr>
          <a:lstStyle/>
          <a:p>
            <a:r>
              <a:rPr lang="el-GR" dirty="0"/>
              <a:t>Σήμερα το Λονδίνο διακρίνεται σε δύο επιμέρους περιοχές, το "εσώτερο Λονδίνο" (</a:t>
            </a:r>
            <a:r>
              <a:rPr lang="el-GR" dirty="0" err="1"/>
              <a:t>Inner</a:t>
            </a:r>
            <a:r>
              <a:rPr lang="el-GR" dirty="0"/>
              <a:t> </a:t>
            </a:r>
            <a:r>
              <a:rPr lang="el-GR" dirty="0" err="1"/>
              <a:t>London</a:t>
            </a:r>
            <a:r>
              <a:rPr lang="el-GR" dirty="0"/>
              <a:t>), όπου βρίσκεται και το ιστορικό κέντρο του, αποκαλούμενο "</a:t>
            </a:r>
            <a:r>
              <a:rPr lang="el-GR" dirty="0" err="1"/>
              <a:t>City</a:t>
            </a:r>
            <a:r>
              <a:rPr lang="el-GR" dirty="0"/>
              <a:t> of </a:t>
            </a:r>
            <a:r>
              <a:rPr lang="el-GR" dirty="0" err="1"/>
              <a:t>London</a:t>
            </a:r>
            <a:r>
              <a:rPr lang="el-GR" dirty="0"/>
              <a:t>" ή απλά "</a:t>
            </a:r>
            <a:r>
              <a:rPr lang="el-GR" dirty="0" err="1"/>
              <a:t>Σίτι</a:t>
            </a:r>
            <a:r>
              <a:rPr lang="el-GR" dirty="0"/>
              <a:t>" και στο "ευρύτερο Λονδίνο (</a:t>
            </a:r>
            <a:r>
              <a:rPr lang="el-GR" dirty="0" err="1"/>
              <a:t>Greater</a:t>
            </a:r>
            <a:r>
              <a:rPr lang="el-GR" dirty="0"/>
              <a:t> </a:t>
            </a:r>
            <a:r>
              <a:rPr lang="el-GR" dirty="0" err="1"/>
              <a:t>London</a:t>
            </a:r>
            <a:r>
              <a:rPr lang="el-GR" dirty="0"/>
              <a:t>). Υπολογίζεται ότι μαζί με την ευρύτερη μητροπολιτική περιοχή ο πληθυσμός ανέρχεται σε περίπου 14 </a:t>
            </a:r>
            <a:r>
              <a:rPr lang="el-GR" dirty="0" err="1"/>
              <a:t>εκατομ</a:t>
            </a:r>
            <a:r>
              <a:rPr lang="el-GR" dirty="0"/>
              <a:t>. κατοίκους</a:t>
            </a:r>
          </a:p>
        </p:txBody>
      </p:sp>
    </p:spTree>
    <p:extLst>
      <p:ext uri="{BB962C8B-B14F-4D97-AF65-F5344CB8AC3E}">
        <p14:creationId xmlns:p14="http://schemas.microsoft.com/office/powerpoint/2010/main" val="19935973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Εικόνα 2" descr="Εικόνα που περιέχει εξωτερικός χώρος/ύπαιθρος, ουρανός, νερό, τοπίο&#10;&#10;Περιγραφή που δημιουργήθηκε αυτόματα">
            <a:extLst>
              <a:ext uri="{FF2B5EF4-FFF2-40B4-BE49-F238E27FC236}">
                <a16:creationId xmlns:a16="http://schemas.microsoft.com/office/drawing/2014/main" id="{5E5A2EEA-7B8D-BA81-537A-809255397D4B}"/>
              </a:ext>
            </a:extLst>
          </p:cNvPr>
          <p:cNvPicPr>
            <a:picLocks noChangeAspect="1"/>
          </p:cNvPicPr>
          <p:nvPr/>
        </p:nvPicPr>
        <p:blipFill>
          <a:blip r:embed="rId2">
            <a:extLst>
              <a:ext uri="{28A0092B-C50C-407E-A947-70E740481C1C}">
                <a14:useLocalDpi xmlns:a14="http://schemas.microsoft.com/office/drawing/2010/main" val="0"/>
              </a:ext>
            </a:extLst>
          </a:blip>
          <a:srcRect t="10199" b="5547"/>
          <a:stretch/>
        </p:blipFill>
        <p:spPr>
          <a:xfrm>
            <a:off x="-99158" y="0"/>
            <a:ext cx="12291158" cy="6856718"/>
          </a:xfrm>
          <a:prstGeom prst="rect">
            <a:avLst/>
          </a:prstGeom>
        </p:spPr>
      </p:pic>
      <p:sp>
        <p:nvSpPr>
          <p:cNvPr id="6" name="TextBox 5">
            <a:extLst>
              <a:ext uri="{FF2B5EF4-FFF2-40B4-BE49-F238E27FC236}">
                <a16:creationId xmlns:a16="http://schemas.microsoft.com/office/drawing/2014/main" id="{FE4A088F-B8FC-7B3B-CC2C-1E6A86157C7B}"/>
              </a:ext>
            </a:extLst>
          </p:cNvPr>
          <p:cNvSpPr txBox="1"/>
          <p:nvPr/>
        </p:nvSpPr>
        <p:spPr>
          <a:xfrm>
            <a:off x="-199838" y="-457200"/>
            <a:ext cx="12391838" cy="7313918"/>
          </a:xfrm>
          <a:custGeom>
            <a:avLst/>
            <a:gdLst/>
            <a:ahLst/>
            <a:cxnLst/>
            <a:rect l="l" t="t" r="r" b="b"/>
            <a:pathLst>
              <a:path w="12188952" h="6858000">
                <a:moveTo>
                  <a:pt x="5628610" y="2556894"/>
                </a:moveTo>
                <a:lnTo>
                  <a:pt x="5911737" y="3350395"/>
                </a:lnTo>
                <a:lnTo>
                  <a:pt x="5342999" y="3350395"/>
                </a:lnTo>
                <a:close/>
                <a:moveTo>
                  <a:pt x="6813589" y="2518399"/>
                </a:moveTo>
                <a:lnTo>
                  <a:pt x="7176190" y="2518399"/>
                </a:lnTo>
                <a:cubicBezTo>
                  <a:pt x="7276360" y="2518399"/>
                  <a:pt x="7357904" y="2545304"/>
                  <a:pt x="7420821" y="2599115"/>
                </a:cubicBezTo>
                <a:cubicBezTo>
                  <a:pt x="7483738" y="2652926"/>
                  <a:pt x="7515197" y="2736126"/>
                  <a:pt x="7515197" y="2848714"/>
                </a:cubicBezTo>
                <a:cubicBezTo>
                  <a:pt x="7515197" y="2953852"/>
                  <a:pt x="7483945" y="3032291"/>
                  <a:pt x="7421442" y="3084032"/>
                </a:cubicBezTo>
                <a:cubicBezTo>
                  <a:pt x="7358939" y="3135773"/>
                  <a:pt x="7277188" y="3161644"/>
                  <a:pt x="7176190" y="3161644"/>
                </a:cubicBezTo>
                <a:lnTo>
                  <a:pt x="6813589" y="3161644"/>
                </a:lnTo>
                <a:close/>
                <a:moveTo>
                  <a:pt x="9990492" y="2334615"/>
                </a:moveTo>
                <a:lnTo>
                  <a:pt x="9990492" y="4006057"/>
                </a:lnTo>
                <a:lnTo>
                  <a:pt x="10214013" y="4006057"/>
                </a:lnTo>
                <a:lnTo>
                  <a:pt x="10214013" y="2334615"/>
                </a:lnTo>
                <a:close/>
                <a:moveTo>
                  <a:pt x="8582512" y="2334615"/>
                </a:moveTo>
                <a:lnTo>
                  <a:pt x="8582512" y="2514674"/>
                </a:lnTo>
                <a:lnTo>
                  <a:pt x="9198438" y="3123148"/>
                </a:lnTo>
                <a:lnTo>
                  <a:pt x="8544018" y="3825998"/>
                </a:lnTo>
                <a:lnTo>
                  <a:pt x="8544018" y="4006057"/>
                </a:lnTo>
                <a:lnTo>
                  <a:pt x="9718746" y="4006057"/>
                </a:lnTo>
                <a:lnTo>
                  <a:pt x="9718746" y="3819789"/>
                </a:lnTo>
                <a:lnTo>
                  <a:pt x="8803550" y="3818548"/>
                </a:lnTo>
                <a:lnTo>
                  <a:pt x="9407058" y="3176545"/>
                </a:lnTo>
                <a:lnTo>
                  <a:pt x="9407058" y="3063543"/>
                </a:lnTo>
                <a:lnTo>
                  <a:pt x="8839562" y="2522125"/>
                </a:lnTo>
                <a:lnTo>
                  <a:pt x="9647964" y="2520883"/>
                </a:lnTo>
                <a:lnTo>
                  <a:pt x="9647964" y="2334615"/>
                </a:lnTo>
                <a:close/>
                <a:moveTo>
                  <a:pt x="8056917" y="2334615"/>
                </a:moveTo>
                <a:lnTo>
                  <a:pt x="8056917" y="4006057"/>
                </a:lnTo>
                <a:lnTo>
                  <a:pt x="8280438" y="4006057"/>
                </a:lnTo>
                <a:lnTo>
                  <a:pt x="8280438" y="2334615"/>
                </a:lnTo>
                <a:close/>
                <a:moveTo>
                  <a:pt x="6590067" y="2334615"/>
                </a:moveTo>
                <a:lnTo>
                  <a:pt x="6590067" y="4006057"/>
                </a:lnTo>
                <a:lnTo>
                  <a:pt x="6813589" y="4006057"/>
                </a:lnTo>
                <a:lnTo>
                  <a:pt x="6813589" y="3346670"/>
                </a:lnTo>
                <a:lnTo>
                  <a:pt x="7193575" y="3346670"/>
                </a:lnTo>
                <a:cubicBezTo>
                  <a:pt x="7297057" y="3346670"/>
                  <a:pt x="7390191" y="3327629"/>
                  <a:pt x="7472976" y="3289547"/>
                </a:cubicBezTo>
                <a:cubicBezTo>
                  <a:pt x="7555762" y="3251466"/>
                  <a:pt x="7621163" y="3195586"/>
                  <a:pt x="7669178" y="3121907"/>
                </a:cubicBezTo>
                <a:cubicBezTo>
                  <a:pt x="7717194" y="3048227"/>
                  <a:pt x="7741202" y="2957163"/>
                  <a:pt x="7741202" y="2848714"/>
                </a:cubicBezTo>
                <a:cubicBezTo>
                  <a:pt x="7741202" y="2737781"/>
                  <a:pt x="7717194" y="2644026"/>
                  <a:pt x="7669178" y="2567450"/>
                </a:cubicBezTo>
                <a:cubicBezTo>
                  <a:pt x="7621163" y="2490873"/>
                  <a:pt x="7555762" y="2432923"/>
                  <a:pt x="7472976" y="2393600"/>
                </a:cubicBezTo>
                <a:cubicBezTo>
                  <a:pt x="7390191" y="2354277"/>
                  <a:pt x="7297057" y="2334615"/>
                  <a:pt x="7193575" y="2334615"/>
                </a:cubicBezTo>
                <a:close/>
                <a:moveTo>
                  <a:pt x="5511882" y="2334615"/>
                </a:moveTo>
                <a:lnTo>
                  <a:pt x="4886023" y="4006057"/>
                </a:lnTo>
                <a:lnTo>
                  <a:pt x="5115753" y="4006057"/>
                </a:lnTo>
                <a:lnTo>
                  <a:pt x="5282152" y="3537904"/>
                </a:lnTo>
                <a:lnTo>
                  <a:pt x="5975068" y="3537904"/>
                </a:lnTo>
                <a:lnTo>
                  <a:pt x="6134016" y="4006057"/>
                </a:lnTo>
                <a:lnTo>
                  <a:pt x="6364988" y="4006057"/>
                </a:lnTo>
                <a:lnTo>
                  <a:pt x="5747821" y="2334615"/>
                </a:lnTo>
                <a:close/>
                <a:moveTo>
                  <a:pt x="3322993" y="2334615"/>
                </a:moveTo>
                <a:lnTo>
                  <a:pt x="3322993" y="4006057"/>
                </a:lnTo>
                <a:lnTo>
                  <a:pt x="3546514" y="4006057"/>
                </a:lnTo>
                <a:lnTo>
                  <a:pt x="3546514" y="2523366"/>
                </a:lnTo>
                <a:lnTo>
                  <a:pt x="4435632" y="2523366"/>
                </a:lnTo>
                <a:lnTo>
                  <a:pt x="4435632" y="4006057"/>
                </a:lnTo>
                <a:lnTo>
                  <a:pt x="4656669" y="4006057"/>
                </a:lnTo>
                <a:lnTo>
                  <a:pt x="4656669" y="2334615"/>
                </a:lnTo>
                <a:close/>
                <a:moveTo>
                  <a:pt x="0" y="0"/>
                </a:moveTo>
                <a:lnTo>
                  <a:pt x="12188952" y="0"/>
                </a:lnTo>
                <a:lnTo>
                  <a:pt x="12188952" y="6858000"/>
                </a:lnTo>
                <a:lnTo>
                  <a:pt x="0" y="6858000"/>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20000" dirty="0"/>
          </a:p>
        </p:txBody>
      </p:sp>
    </p:spTree>
    <p:extLst>
      <p:ext uri="{BB962C8B-B14F-4D97-AF65-F5344CB8AC3E}">
        <p14:creationId xmlns:p14="http://schemas.microsoft.com/office/powerpoint/2010/main" val="50651124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D9C101-0545-D7D1-B069-6F1D2167F6D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2D4DCA4-5E43-C34C-37EE-90E3A2C985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783D096E-746C-F89D-41D7-E0719A63ED22}"/>
              </a:ext>
            </a:extLst>
          </p:cNvPr>
          <p:cNvSpPr txBox="1"/>
          <p:nvPr/>
        </p:nvSpPr>
        <p:spPr>
          <a:xfrm>
            <a:off x="-61874400" y="-36023550"/>
            <a:ext cx="126568200" cy="72047100"/>
          </a:xfrm>
          <a:custGeom>
            <a:avLst/>
            <a:gdLst/>
            <a:ahLst/>
            <a:cxnLst/>
            <a:rect l="l" t="t" r="r" b="b"/>
            <a:pathLst>
              <a:path w="12188952" h="6858000">
                <a:moveTo>
                  <a:pt x="5628610" y="2556894"/>
                </a:moveTo>
                <a:lnTo>
                  <a:pt x="5911737" y="3350395"/>
                </a:lnTo>
                <a:lnTo>
                  <a:pt x="5342999" y="3350395"/>
                </a:lnTo>
                <a:close/>
                <a:moveTo>
                  <a:pt x="6813589" y="2518399"/>
                </a:moveTo>
                <a:lnTo>
                  <a:pt x="7176190" y="2518399"/>
                </a:lnTo>
                <a:cubicBezTo>
                  <a:pt x="7276360" y="2518399"/>
                  <a:pt x="7357904" y="2545304"/>
                  <a:pt x="7420821" y="2599115"/>
                </a:cubicBezTo>
                <a:cubicBezTo>
                  <a:pt x="7483738" y="2652926"/>
                  <a:pt x="7515197" y="2736126"/>
                  <a:pt x="7515197" y="2848714"/>
                </a:cubicBezTo>
                <a:cubicBezTo>
                  <a:pt x="7515197" y="2953852"/>
                  <a:pt x="7483945" y="3032291"/>
                  <a:pt x="7421442" y="3084032"/>
                </a:cubicBezTo>
                <a:cubicBezTo>
                  <a:pt x="7358939" y="3135773"/>
                  <a:pt x="7277188" y="3161644"/>
                  <a:pt x="7176190" y="3161644"/>
                </a:cubicBezTo>
                <a:lnTo>
                  <a:pt x="6813589" y="3161644"/>
                </a:lnTo>
                <a:close/>
                <a:moveTo>
                  <a:pt x="9990492" y="2334615"/>
                </a:moveTo>
                <a:lnTo>
                  <a:pt x="9990492" y="4006057"/>
                </a:lnTo>
                <a:lnTo>
                  <a:pt x="10214013" y="4006057"/>
                </a:lnTo>
                <a:lnTo>
                  <a:pt x="10214013" y="2334615"/>
                </a:lnTo>
                <a:close/>
                <a:moveTo>
                  <a:pt x="8582512" y="2334615"/>
                </a:moveTo>
                <a:lnTo>
                  <a:pt x="8582512" y="2514674"/>
                </a:lnTo>
                <a:lnTo>
                  <a:pt x="9198438" y="3123148"/>
                </a:lnTo>
                <a:lnTo>
                  <a:pt x="8544018" y="3825998"/>
                </a:lnTo>
                <a:lnTo>
                  <a:pt x="8544018" y="4006057"/>
                </a:lnTo>
                <a:lnTo>
                  <a:pt x="9718746" y="4006057"/>
                </a:lnTo>
                <a:lnTo>
                  <a:pt x="9718746" y="3819789"/>
                </a:lnTo>
                <a:lnTo>
                  <a:pt x="8803550" y="3818548"/>
                </a:lnTo>
                <a:lnTo>
                  <a:pt x="9407058" y="3176545"/>
                </a:lnTo>
                <a:lnTo>
                  <a:pt x="9407058" y="3063543"/>
                </a:lnTo>
                <a:lnTo>
                  <a:pt x="8839562" y="2522125"/>
                </a:lnTo>
                <a:lnTo>
                  <a:pt x="9647964" y="2520883"/>
                </a:lnTo>
                <a:lnTo>
                  <a:pt x="9647964" y="2334615"/>
                </a:lnTo>
                <a:close/>
                <a:moveTo>
                  <a:pt x="8056917" y="2334615"/>
                </a:moveTo>
                <a:lnTo>
                  <a:pt x="8056917" y="4006057"/>
                </a:lnTo>
                <a:lnTo>
                  <a:pt x="8280438" y="4006057"/>
                </a:lnTo>
                <a:lnTo>
                  <a:pt x="8280438" y="2334615"/>
                </a:lnTo>
                <a:close/>
                <a:moveTo>
                  <a:pt x="6590067" y="2334615"/>
                </a:moveTo>
                <a:lnTo>
                  <a:pt x="6590067" y="4006057"/>
                </a:lnTo>
                <a:lnTo>
                  <a:pt x="6813589" y="4006057"/>
                </a:lnTo>
                <a:lnTo>
                  <a:pt x="6813589" y="3346670"/>
                </a:lnTo>
                <a:lnTo>
                  <a:pt x="7193575" y="3346670"/>
                </a:lnTo>
                <a:cubicBezTo>
                  <a:pt x="7297057" y="3346670"/>
                  <a:pt x="7390191" y="3327629"/>
                  <a:pt x="7472976" y="3289547"/>
                </a:cubicBezTo>
                <a:cubicBezTo>
                  <a:pt x="7555762" y="3251466"/>
                  <a:pt x="7621163" y="3195586"/>
                  <a:pt x="7669178" y="3121907"/>
                </a:cubicBezTo>
                <a:cubicBezTo>
                  <a:pt x="7717194" y="3048227"/>
                  <a:pt x="7741202" y="2957163"/>
                  <a:pt x="7741202" y="2848714"/>
                </a:cubicBezTo>
                <a:cubicBezTo>
                  <a:pt x="7741202" y="2737781"/>
                  <a:pt x="7717194" y="2644026"/>
                  <a:pt x="7669178" y="2567450"/>
                </a:cubicBezTo>
                <a:cubicBezTo>
                  <a:pt x="7621163" y="2490873"/>
                  <a:pt x="7555762" y="2432923"/>
                  <a:pt x="7472976" y="2393600"/>
                </a:cubicBezTo>
                <a:cubicBezTo>
                  <a:pt x="7390191" y="2354277"/>
                  <a:pt x="7297057" y="2334615"/>
                  <a:pt x="7193575" y="2334615"/>
                </a:cubicBezTo>
                <a:close/>
                <a:moveTo>
                  <a:pt x="5511882" y="2334615"/>
                </a:moveTo>
                <a:lnTo>
                  <a:pt x="4886023" y="4006057"/>
                </a:lnTo>
                <a:lnTo>
                  <a:pt x="5115753" y="4006057"/>
                </a:lnTo>
                <a:lnTo>
                  <a:pt x="5282152" y="3537904"/>
                </a:lnTo>
                <a:lnTo>
                  <a:pt x="5975068" y="3537904"/>
                </a:lnTo>
                <a:lnTo>
                  <a:pt x="6134016" y="4006057"/>
                </a:lnTo>
                <a:lnTo>
                  <a:pt x="6364988" y="4006057"/>
                </a:lnTo>
                <a:lnTo>
                  <a:pt x="5747821" y="2334615"/>
                </a:lnTo>
                <a:close/>
                <a:moveTo>
                  <a:pt x="3322993" y="2334615"/>
                </a:moveTo>
                <a:lnTo>
                  <a:pt x="3322993" y="4006057"/>
                </a:lnTo>
                <a:lnTo>
                  <a:pt x="3546514" y="4006057"/>
                </a:lnTo>
                <a:lnTo>
                  <a:pt x="3546514" y="2523366"/>
                </a:lnTo>
                <a:lnTo>
                  <a:pt x="4435632" y="2523366"/>
                </a:lnTo>
                <a:lnTo>
                  <a:pt x="4435632" y="4006057"/>
                </a:lnTo>
                <a:lnTo>
                  <a:pt x="4656669" y="4006057"/>
                </a:lnTo>
                <a:lnTo>
                  <a:pt x="4656669" y="2334615"/>
                </a:lnTo>
                <a:close/>
                <a:moveTo>
                  <a:pt x="0" y="0"/>
                </a:moveTo>
                <a:lnTo>
                  <a:pt x="12188952" y="0"/>
                </a:lnTo>
                <a:lnTo>
                  <a:pt x="12188952" y="6858000"/>
                </a:lnTo>
                <a:lnTo>
                  <a:pt x="0" y="6858000"/>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l-GR" sz="20000" dirty="0"/>
          </a:p>
        </p:txBody>
      </p:sp>
      <p:pic>
        <p:nvPicPr>
          <p:cNvPr id="3" name="Εικόνα 2" descr="Εικόνα που περιέχει εξωτερικός χώρος/ύπαιθρος, ουρανός, νερό, τοπίο&#10;&#10;Περιγραφή που δημιουργήθηκε αυτόματα">
            <a:extLst>
              <a:ext uri="{FF2B5EF4-FFF2-40B4-BE49-F238E27FC236}">
                <a16:creationId xmlns:a16="http://schemas.microsoft.com/office/drawing/2014/main" id="{5294C07B-0797-39C1-DEBA-5C9EEC950722}"/>
              </a:ext>
            </a:extLst>
          </p:cNvPr>
          <p:cNvPicPr>
            <a:picLocks noChangeAspect="1"/>
          </p:cNvPicPr>
          <p:nvPr/>
        </p:nvPicPr>
        <p:blipFill>
          <a:blip r:embed="rId2">
            <a:extLst>
              <a:ext uri="{28A0092B-C50C-407E-A947-70E740481C1C}">
                <a14:useLocalDpi xmlns:a14="http://schemas.microsoft.com/office/drawing/2010/main" val="0"/>
              </a:ext>
            </a:extLst>
          </a:blip>
          <a:srcRect t="10199" b="5547"/>
          <a:stretch/>
        </p:blipFill>
        <p:spPr>
          <a:xfrm>
            <a:off x="-2743200" y="-532563"/>
            <a:ext cx="14935199" cy="7970911"/>
          </a:xfrm>
          <a:prstGeom prst="rect">
            <a:avLst/>
          </a:prstGeom>
        </p:spPr>
      </p:pic>
      <p:sp>
        <p:nvSpPr>
          <p:cNvPr id="2" name="TextBox 1">
            <a:extLst>
              <a:ext uri="{FF2B5EF4-FFF2-40B4-BE49-F238E27FC236}">
                <a16:creationId xmlns:a16="http://schemas.microsoft.com/office/drawing/2014/main" id="{F79FAC68-AA30-A864-AFB4-83B83D37A589}"/>
              </a:ext>
            </a:extLst>
          </p:cNvPr>
          <p:cNvSpPr txBox="1"/>
          <p:nvPr/>
        </p:nvSpPr>
        <p:spPr>
          <a:xfrm>
            <a:off x="7109351" y="-311266"/>
            <a:ext cx="4956919" cy="6186309"/>
          </a:xfrm>
          <a:prstGeom prst="rect">
            <a:avLst/>
          </a:prstGeom>
          <a:solidFill>
            <a:schemeClr val="accent1">
              <a:lumMod val="20000"/>
              <a:lumOff val="80000"/>
            </a:schemeClr>
          </a:solidFill>
        </p:spPr>
        <p:txBody>
          <a:bodyPr wrap="square" rtlCol="0">
            <a:spAutoFit/>
          </a:bodyPr>
          <a:lstStyle/>
          <a:p>
            <a:r>
              <a:rPr lang="el-GR" b="1" dirty="0"/>
              <a:t>Το Παρίσι (γαλλικά: </a:t>
            </a:r>
            <a:r>
              <a:rPr lang="el-GR" b="1" dirty="0" err="1"/>
              <a:t>Paris</a:t>
            </a:r>
            <a:r>
              <a:rPr lang="el-GR" b="1" dirty="0"/>
              <a:t>, ΔΦΑ [</a:t>
            </a:r>
            <a:r>
              <a:rPr lang="el-GR" b="1" dirty="0" err="1"/>
              <a:t>paˈʁi</a:t>
            </a:r>
            <a:r>
              <a:rPr lang="el-GR" b="1" dirty="0"/>
              <a:t>]), γνωστό και ως η Πόλη του φωτός (</a:t>
            </a:r>
            <a:r>
              <a:rPr lang="el-GR" b="1" dirty="0" err="1"/>
              <a:t>Ville</a:t>
            </a:r>
            <a:r>
              <a:rPr lang="el-GR" b="1" dirty="0"/>
              <a:t> </a:t>
            </a:r>
            <a:r>
              <a:rPr lang="el-GR" b="1" dirty="0" err="1"/>
              <a:t>lumière</a:t>
            </a:r>
            <a:r>
              <a:rPr lang="el-GR" b="1" dirty="0"/>
              <a:t>), </a:t>
            </a:r>
            <a:r>
              <a:rPr lang="el-GR" b="1" dirty="0" err="1"/>
              <a:t>Ιλ</a:t>
            </a:r>
            <a:r>
              <a:rPr lang="el-GR" b="1" dirty="0"/>
              <a:t> ντε Φρανς (</a:t>
            </a:r>
            <a:r>
              <a:rPr lang="el-GR" b="1" dirty="0" err="1"/>
              <a:t>Île</a:t>
            </a:r>
            <a:r>
              <a:rPr lang="el-GR" b="1" dirty="0"/>
              <a:t>-de-</a:t>
            </a:r>
            <a:r>
              <a:rPr lang="el-GR" b="1" dirty="0" err="1"/>
              <a:t>France</a:t>
            </a:r>
            <a:r>
              <a:rPr lang="el-GR" b="1" dirty="0"/>
              <a:t>) και μία από τις </a:t>
            </a:r>
            <a:r>
              <a:rPr lang="el-GR" b="1" dirty="0" err="1"/>
              <a:t>ιστορικότερες</a:t>
            </a:r>
            <a:r>
              <a:rPr lang="el-GR" b="1" dirty="0"/>
              <a:t> πόλεις της Ευρώπης. Το Παρίσι περιλαμβάνει την πόλη του Παρισιού και τα περίχωρα και βρίσκεται σε ένα λεκανοπέδιο. Διοικητικά χωρίζεται σε είκοσι δημοτικά διαμερίσματα. Ο πληθυσμός της πόλης του Παρισιού ανέρχεται σε 2.187.526 (2017) και ο συνολικός πληθυσμός της μητροπολιτικής περιοχής σε 12.628.266 κατοίκους και είναι έτσι μία από τις μεγαλύτερες πόλεις της Ευρώπης και του κόσμου. Επιπλέον είναι η πολιτιστική και οικονομική πρωτεύουσα της Γαλλίας, το σημαντικότερο κομβικό σημείο της και έδρα πολλών διεθνών οργανισμών, όπως της UNESCO.</a:t>
            </a:r>
          </a:p>
        </p:txBody>
      </p:sp>
    </p:spTree>
    <p:extLst>
      <p:ext uri="{BB962C8B-B14F-4D97-AF65-F5344CB8AC3E}">
        <p14:creationId xmlns:p14="http://schemas.microsoft.com/office/powerpoint/2010/main" val="22320814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ξωτερικός χώρος/ύπαιθρος, ουρανός, κτίριο, παράθυρο">
            <a:extLst>
              <a:ext uri="{FF2B5EF4-FFF2-40B4-BE49-F238E27FC236}">
                <a16:creationId xmlns:a16="http://schemas.microsoft.com/office/drawing/2014/main" id="{75872360-8594-90EE-DF85-04A2F393E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752"/>
            <a:ext cx="12192000" cy="6966752"/>
          </a:xfrm>
          <a:prstGeom prst="rect">
            <a:avLst/>
          </a:prstGeom>
        </p:spPr>
      </p:pic>
      <p:sp>
        <p:nvSpPr>
          <p:cNvPr id="6" name="Ελεύθερη σχεδίαση: Σχήμα 5">
            <a:extLst>
              <a:ext uri="{FF2B5EF4-FFF2-40B4-BE49-F238E27FC236}">
                <a16:creationId xmlns:a16="http://schemas.microsoft.com/office/drawing/2014/main" id="{F35677C0-353E-3273-A69F-73AF82F30750}"/>
              </a:ext>
            </a:extLst>
          </p:cNvPr>
          <p:cNvSpPr/>
          <p:nvPr/>
        </p:nvSpPr>
        <p:spPr>
          <a:xfrm>
            <a:off x="0" y="-150125"/>
            <a:ext cx="12192000" cy="7008125"/>
          </a:xfrm>
          <a:custGeom>
            <a:avLst/>
            <a:gdLst/>
            <a:ahLst/>
            <a:cxnLst/>
            <a:rect l="l" t="t" r="r" b="b"/>
            <a:pathLst>
              <a:path w="12192000" h="7008125">
                <a:moveTo>
                  <a:pt x="5566534" y="2496708"/>
                </a:moveTo>
                <a:lnTo>
                  <a:pt x="5947061" y="3570405"/>
                </a:lnTo>
                <a:lnTo>
                  <a:pt x="5183139" y="3570405"/>
                </a:lnTo>
                <a:close/>
                <a:moveTo>
                  <a:pt x="4292295" y="2496708"/>
                </a:moveTo>
                <a:lnTo>
                  <a:pt x="4533006" y="3171331"/>
                </a:lnTo>
                <a:lnTo>
                  <a:pt x="4049474" y="3171331"/>
                </a:lnTo>
                <a:close/>
                <a:moveTo>
                  <a:pt x="6581058" y="2463979"/>
                </a:moveTo>
                <a:lnTo>
                  <a:pt x="6889337" y="2463979"/>
                </a:lnTo>
                <a:cubicBezTo>
                  <a:pt x="6974501" y="2463979"/>
                  <a:pt x="7043828" y="2486854"/>
                  <a:pt x="7097319" y="2532603"/>
                </a:cubicBezTo>
                <a:cubicBezTo>
                  <a:pt x="7150811" y="2578352"/>
                  <a:pt x="7177556" y="2649087"/>
                  <a:pt x="7177556" y="2744809"/>
                </a:cubicBezTo>
                <a:cubicBezTo>
                  <a:pt x="7177556" y="2834196"/>
                  <a:pt x="7150986" y="2900884"/>
                  <a:pt x="7097847" y="2944873"/>
                </a:cubicBezTo>
                <a:cubicBezTo>
                  <a:pt x="7044708" y="2988863"/>
                  <a:pt x="6975204" y="3010858"/>
                  <a:pt x="6889337" y="3010858"/>
                </a:cubicBezTo>
                <a:lnTo>
                  <a:pt x="6581058" y="3010858"/>
                </a:lnTo>
                <a:close/>
                <a:moveTo>
                  <a:pt x="9238998" y="2307728"/>
                </a:moveTo>
                <a:lnTo>
                  <a:pt x="9238998" y="3728767"/>
                </a:lnTo>
                <a:lnTo>
                  <a:pt x="9429032" y="3728767"/>
                </a:lnTo>
                <a:lnTo>
                  <a:pt x="9429032" y="3068924"/>
                </a:lnTo>
                <a:lnTo>
                  <a:pt x="10206064" y="3068924"/>
                </a:lnTo>
                <a:lnTo>
                  <a:pt x="10206064" y="3728767"/>
                </a:lnTo>
                <a:lnTo>
                  <a:pt x="10393988" y="3728767"/>
                </a:lnTo>
                <a:lnTo>
                  <a:pt x="10393988" y="2307728"/>
                </a:lnTo>
                <a:lnTo>
                  <a:pt x="10206064" y="2307728"/>
                </a:lnTo>
                <a:lnTo>
                  <a:pt x="10206064" y="2904227"/>
                </a:lnTo>
                <a:lnTo>
                  <a:pt x="9429032" y="2904227"/>
                </a:lnTo>
                <a:lnTo>
                  <a:pt x="9429032" y="2307728"/>
                </a:lnTo>
                <a:close/>
                <a:moveTo>
                  <a:pt x="8033965" y="2307728"/>
                </a:moveTo>
                <a:lnTo>
                  <a:pt x="8033965" y="2467147"/>
                </a:lnTo>
                <a:lnTo>
                  <a:pt x="8438316" y="2467147"/>
                </a:lnTo>
                <a:lnTo>
                  <a:pt x="8438316" y="3728767"/>
                </a:lnTo>
                <a:lnTo>
                  <a:pt x="8627296" y="3728767"/>
                </a:lnTo>
                <a:lnTo>
                  <a:pt x="8627296" y="2467147"/>
                </a:lnTo>
                <a:lnTo>
                  <a:pt x="9030592" y="2467147"/>
                </a:lnTo>
                <a:lnTo>
                  <a:pt x="9030592" y="2307728"/>
                </a:lnTo>
                <a:close/>
                <a:moveTo>
                  <a:pt x="7638798" y="2307728"/>
                </a:moveTo>
                <a:lnTo>
                  <a:pt x="7638798" y="3728767"/>
                </a:lnTo>
                <a:lnTo>
                  <a:pt x="7828833" y="3728767"/>
                </a:lnTo>
                <a:lnTo>
                  <a:pt x="7828833" y="2307728"/>
                </a:lnTo>
                <a:close/>
                <a:moveTo>
                  <a:pt x="6391023" y="2307728"/>
                </a:moveTo>
                <a:lnTo>
                  <a:pt x="6391023" y="3728767"/>
                </a:lnTo>
                <a:lnTo>
                  <a:pt x="6581058" y="3728767"/>
                </a:lnTo>
                <a:lnTo>
                  <a:pt x="6581058" y="3168164"/>
                </a:lnTo>
                <a:lnTo>
                  <a:pt x="6904117" y="3168164"/>
                </a:lnTo>
                <a:cubicBezTo>
                  <a:pt x="6992096" y="3168164"/>
                  <a:pt x="7071277" y="3151976"/>
                  <a:pt x="7141661" y="3119600"/>
                </a:cubicBezTo>
                <a:cubicBezTo>
                  <a:pt x="7212044" y="3087223"/>
                  <a:pt x="7267647" y="3039715"/>
                  <a:pt x="7308469" y="2977074"/>
                </a:cubicBezTo>
                <a:cubicBezTo>
                  <a:pt x="7349292" y="2914432"/>
                  <a:pt x="7369703" y="2837011"/>
                  <a:pt x="7369703" y="2744809"/>
                </a:cubicBezTo>
                <a:cubicBezTo>
                  <a:pt x="7369703" y="2650495"/>
                  <a:pt x="7349291" y="2570786"/>
                  <a:pt x="7308469" y="2505681"/>
                </a:cubicBezTo>
                <a:cubicBezTo>
                  <a:pt x="7267647" y="2440577"/>
                  <a:pt x="7212044" y="2391308"/>
                  <a:pt x="7141661" y="2357877"/>
                </a:cubicBezTo>
                <a:cubicBezTo>
                  <a:pt x="7071277" y="2324444"/>
                  <a:pt x="6992096" y="2307728"/>
                  <a:pt x="6904117" y="2307728"/>
                </a:cubicBezTo>
                <a:close/>
                <a:moveTo>
                  <a:pt x="5456736" y="2307728"/>
                </a:moveTo>
                <a:lnTo>
                  <a:pt x="4991150" y="3579907"/>
                </a:lnTo>
                <a:lnTo>
                  <a:pt x="4991150" y="3728767"/>
                </a:lnTo>
                <a:lnTo>
                  <a:pt x="6142973" y="3728767"/>
                </a:lnTo>
                <a:lnTo>
                  <a:pt x="6142973" y="3579907"/>
                </a:lnTo>
                <a:lnTo>
                  <a:pt x="5678443" y="2307728"/>
                </a:lnTo>
                <a:close/>
                <a:moveTo>
                  <a:pt x="4193055" y="2307728"/>
                </a:moveTo>
                <a:lnTo>
                  <a:pt x="3660958" y="3728767"/>
                </a:lnTo>
                <a:lnTo>
                  <a:pt x="3856271" y="3728767"/>
                </a:lnTo>
                <a:lnTo>
                  <a:pt x="3997742" y="3330750"/>
                </a:lnTo>
                <a:lnTo>
                  <a:pt x="4586850" y="3330750"/>
                </a:lnTo>
                <a:lnTo>
                  <a:pt x="4721985" y="3728767"/>
                </a:lnTo>
                <a:lnTo>
                  <a:pt x="4918355" y="3728767"/>
                </a:lnTo>
                <a:lnTo>
                  <a:pt x="4393647" y="2307728"/>
                </a:lnTo>
                <a:close/>
                <a:moveTo>
                  <a:pt x="2133348" y="2307728"/>
                </a:moveTo>
                <a:lnTo>
                  <a:pt x="2133348" y="3728767"/>
                </a:lnTo>
                <a:lnTo>
                  <a:pt x="2315993" y="3728767"/>
                </a:lnTo>
                <a:lnTo>
                  <a:pt x="2315993" y="2575138"/>
                </a:lnTo>
                <a:lnTo>
                  <a:pt x="2740404" y="3282185"/>
                </a:lnTo>
                <a:lnTo>
                  <a:pt x="2864983" y="3282185"/>
                </a:lnTo>
                <a:lnTo>
                  <a:pt x="3282004" y="2576808"/>
                </a:lnTo>
                <a:lnTo>
                  <a:pt x="3282004" y="3728767"/>
                </a:lnTo>
                <a:lnTo>
                  <a:pt x="3468872" y="3728767"/>
                </a:lnTo>
                <a:lnTo>
                  <a:pt x="3468872" y="2307728"/>
                </a:lnTo>
                <a:lnTo>
                  <a:pt x="3266168" y="2307728"/>
                </a:lnTo>
                <a:lnTo>
                  <a:pt x="2808134" y="3080537"/>
                </a:lnTo>
                <a:lnTo>
                  <a:pt x="2341331" y="2307728"/>
                </a:lnTo>
                <a:close/>
                <a:moveTo>
                  <a:pt x="0" y="0"/>
                </a:moveTo>
                <a:lnTo>
                  <a:pt x="12192000" y="0"/>
                </a:lnTo>
                <a:lnTo>
                  <a:pt x="12192000" y="7008125"/>
                </a:lnTo>
                <a:lnTo>
                  <a:pt x="0" y="7008125"/>
                </a:lnTo>
                <a:close/>
              </a:path>
            </a:pathLst>
          </a:cu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l-G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8063009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6BAC8-F152-4304-29CF-4621D66A113D}"/>
            </a:ext>
          </a:extLst>
        </p:cNvPr>
        <p:cNvGrpSpPr/>
        <p:nvPr/>
      </p:nvGrpSpPr>
      <p:grpSpPr>
        <a:xfrm>
          <a:off x="0" y="0"/>
          <a:ext cx="0" cy="0"/>
          <a:chOff x="0" y="0"/>
          <a:chExt cx="0" cy="0"/>
        </a:xfrm>
      </p:grpSpPr>
      <p:sp>
        <p:nvSpPr>
          <p:cNvPr id="6" name="Ελεύθερη σχεδίαση: Σχήμα 5">
            <a:extLst>
              <a:ext uri="{FF2B5EF4-FFF2-40B4-BE49-F238E27FC236}">
                <a16:creationId xmlns:a16="http://schemas.microsoft.com/office/drawing/2014/main" id="{AD991965-AB6F-11AD-253F-6464F65246F9}"/>
              </a:ext>
            </a:extLst>
          </p:cNvPr>
          <p:cNvSpPr/>
          <p:nvPr/>
        </p:nvSpPr>
        <p:spPr>
          <a:xfrm>
            <a:off x="-68841668" y="-61648160"/>
            <a:ext cx="169164000" cy="122682000"/>
          </a:xfrm>
          <a:custGeom>
            <a:avLst/>
            <a:gdLst/>
            <a:ahLst/>
            <a:cxnLst/>
            <a:rect l="l" t="t" r="r" b="b"/>
            <a:pathLst>
              <a:path w="12192000" h="7008125">
                <a:moveTo>
                  <a:pt x="5566534" y="2496708"/>
                </a:moveTo>
                <a:lnTo>
                  <a:pt x="5947061" y="3570405"/>
                </a:lnTo>
                <a:lnTo>
                  <a:pt x="5183139" y="3570405"/>
                </a:lnTo>
                <a:close/>
                <a:moveTo>
                  <a:pt x="4292295" y="2496708"/>
                </a:moveTo>
                <a:lnTo>
                  <a:pt x="4533006" y="3171331"/>
                </a:lnTo>
                <a:lnTo>
                  <a:pt x="4049474" y="3171331"/>
                </a:lnTo>
                <a:close/>
                <a:moveTo>
                  <a:pt x="6581058" y="2463979"/>
                </a:moveTo>
                <a:lnTo>
                  <a:pt x="6889337" y="2463979"/>
                </a:lnTo>
                <a:cubicBezTo>
                  <a:pt x="6974501" y="2463979"/>
                  <a:pt x="7043828" y="2486854"/>
                  <a:pt x="7097319" y="2532603"/>
                </a:cubicBezTo>
                <a:cubicBezTo>
                  <a:pt x="7150811" y="2578352"/>
                  <a:pt x="7177556" y="2649087"/>
                  <a:pt x="7177556" y="2744809"/>
                </a:cubicBezTo>
                <a:cubicBezTo>
                  <a:pt x="7177556" y="2834196"/>
                  <a:pt x="7150986" y="2900884"/>
                  <a:pt x="7097847" y="2944873"/>
                </a:cubicBezTo>
                <a:cubicBezTo>
                  <a:pt x="7044708" y="2988863"/>
                  <a:pt x="6975204" y="3010858"/>
                  <a:pt x="6889337" y="3010858"/>
                </a:cubicBezTo>
                <a:lnTo>
                  <a:pt x="6581058" y="3010858"/>
                </a:lnTo>
                <a:close/>
                <a:moveTo>
                  <a:pt x="9238998" y="2307728"/>
                </a:moveTo>
                <a:lnTo>
                  <a:pt x="9238998" y="3728767"/>
                </a:lnTo>
                <a:lnTo>
                  <a:pt x="9429032" y="3728767"/>
                </a:lnTo>
                <a:lnTo>
                  <a:pt x="9429032" y="3068924"/>
                </a:lnTo>
                <a:lnTo>
                  <a:pt x="10206064" y="3068924"/>
                </a:lnTo>
                <a:lnTo>
                  <a:pt x="10206064" y="3728767"/>
                </a:lnTo>
                <a:lnTo>
                  <a:pt x="10393988" y="3728767"/>
                </a:lnTo>
                <a:lnTo>
                  <a:pt x="10393988" y="2307728"/>
                </a:lnTo>
                <a:lnTo>
                  <a:pt x="10206064" y="2307728"/>
                </a:lnTo>
                <a:lnTo>
                  <a:pt x="10206064" y="2904227"/>
                </a:lnTo>
                <a:lnTo>
                  <a:pt x="9429032" y="2904227"/>
                </a:lnTo>
                <a:lnTo>
                  <a:pt x="9429032" y="2307728"/>
                </a:lnTo>
                <a:close/>
                <a:moveTo>
                  <a:pt x="8033965" y="2307728"/>
                </a:moveTo>
                <a:lnTo>
                  <a:pt x="8033965" y="2467147"/>
                </a:lnTo>
                <a:lnTo>
                  <a:pt x="8438316" y="2467147"/>
                </a:lnTo>
                <a:lnTo>
                  <a:pt x="8438316" y="3728767"/>
                </a:lnTo>
                <a:lnTo>
                  <a:pt x="8627296" y="3728767"/>
                </a:lnTo>
                <a:lnTo>
                  <a:pt x="8627296" y="2467147"/>
                </a:lnTo>
                <a:lnTo>
                  <a:pt x="9030592" y="2467147"/>
                </a:lnTo>
                <a:lnTo>
                  <a:pt x="9030592" y="2307728"/>
                </a:lnTo>
                <a:close/>
                <a:moveTo>
                  <a:pt x="7638798" y="2307728"/>
                </a:moveTo>
                <a:lnTo>
                  <a:pt x="7638798" y="3728767"/>
                </a:lnTo>
                <a:lnTo>
                  <a:pt x="7828833" y="3728767"/>
                </a:lnTo>
                <a:lnTo>
                  <a:pt x="7828833" y="2307728"/>
                </a:lnTo>
                <a:close/>
                <a:moveTo>
                  <a:pt x="6391023" y="2307728"/>
                </a:moveTo>
                <a:lnTo>
                  <a:pt x="6391023" y="3728767"/>
                </a:lnTo>
                <a:lnTo>
                  <a:pt x="6581058" y="3728767"/>
                </a:lnTo>
                <a:lnTo>
                  <a:pt x="6581058" y="3168164"/>
                </a:lnTo>
                <a:lnTo>
                  <a:pt x="6904117" y="3168164"/>
                </a:lnTo>
                <a:cubicBezTo>
                  <a:pt x="6992096" y="3168164"/>
                  <a:pt x="7071277" y="3151976"/>
                  <a:pt x="7141661" y="3119600"/>
                </a:cubicBezTo>
                <a:cubicBezTo>
                  <a:pt x="7212044" y="3087223"/>
                  <a:pt x="7267647" y="3039715"/>
                  <a:pt x="7308469" y="2977074"/>
                </a:cubicBezTo>
                <a:cubicBezTo>
                  <a:pt x="7349292" y="2914432"/>
                  <a:pt x="7369703" y="2837011"/>
                  <a:pt x="7369703" y="2744809"/>
                </a:cubicBezTo>
                <a:cubicBezTo>
                  <a:pt x="7369703" y="2650495"/>
                  <a:pt x="7349291" y="2570786"/>
                  <a:pt x="7308469" y="2505681"/>
                </a:cubicBezTo>
                <a:cubicBezTo>
                  <a:pt x="7267647" y="2440577"/>
                  <a:pt x="7212044" y="2391308"/>
                  <a:pt x="7141661" y="2357877"/>
                </a:cubicBezTo>
                <a:cubicBezTo>
                  <a:pt x="7071277" y="2324444"/>
                  <a:pt x="6992096" y="2307728"/>
                  <a:pt x="6904117" y="2307728"/>
                </a:cubicBezTo>
                <a:close/>
                <a:moveTo>
                  <a:pt x="5456736" y="2307728"/>
                </a:moveTo>
                <a:lnTo>
                  <a:pt x="4991150" y="3579907"/>
                </a:lnTo>
                <a:lnTo>
                  <a:pt x="4991150" y="3728767"/>
                </a:lnTo>
                <a:lnTo>
                  <a:pt x="6142973" y="3728767"/>
                </a:lnTo>
                <a:lnTo>
                  <a:pt x="6142973" y="3579907"/>
                </a:lnTo>
                <a:lnTo>
                  <a:pt x="5678443" y="2307728"/>
                </a:lnTo>
                <a:close/>
                <a:moveTo>
                  <a:pt x="4193055" y="2307728"/>
                </a:moveTo>
                <a:lnTo>
                  <a:pt x="3660958" y="3728767"/>
                </a:lnTo>
                <a:lnTo>
                  <a:pt x="3856271" y="3728767"/>
                </a:lnTo>
                <a:lnTo>
                  <a:pt x="3997742" y="3330750"/>
                </a:lnTo>
                <a:lnTo>
                  <a:pt x="4586850" y="3330750"/>
                </a:lnTo>
                <a:lnTo>
                  <a:pt x="4721985" y="3728767"/>
                </a:lnTo>
                <a:lnTo>
                  <a:pt x="4918355" y="3728767"/>
                </a:lnTo>
                <a:lnTo>
                  <a:pt x="4393647" y="2307728"/>
                </a:lnTo>
                <a:close/>
                <a:moveTo>
                  <a:pt x="2133348" y="2307728"/>
                </a:moveTo>
                <a:lnTo>
                  <a:pt x="2133348" y="3728767"/>
                </a:lnTo>
                <a:lnTo>
                  <a:pt x="2315993" y="3728767"/>
                </a:lnTo>
                <a:lnTo>
                  <a:pt x="2315993" y="2575138"/>
                </a:lnTo>
                <a:lnTo>
                  <a:pt x="2740404" y="3282185"/>
                </a:lnTo>
                <a:lnTo>
                  <a:pt x="2864983" y="3282185"/>
                </a:lnTo>
                <a:lnTo>
                  <a:pt x="3282004" y="2576808"/>
                </a:lnTo>
                <a:lnTo>
                  <a:pt x="3282004" y="3728767"/>
                </a:lnTo>
                <a:lnTo>
                  <a:pt x="3468872" y="3728767"/>
                </a:lnTo>
                <a:lnTo>
                  <a:pt x="3468872" y="2307728"/>
                </a:lnTo>
                <a:lnTo>
                  <a:pt x="3266168" y="2307728"/>
                </a:lnTo>
                <a:lnTo>
                  <a:pt x="2808134" y="3080537"/>
                </a:lnTo>
                <a:lnTo>
                  <a:pt x="2341331" y="2307728"/>
                </a:lnTo>
                <a:close/>
                <a:moveTo>
                  <a:pt x="0" y="0"/>
                </a:moveTo>
                <a:lnTo>
                  <a:pt x="12192000" y="0"/>
                </a:lnTo>
                <a:lnTo>
                  <a:pt x="12192000" y="7008125"/>
                </a:lnTo>
                <a:lnTo>
                  <a:pt x="0" y="7008125"/>
                </a:lnTo>
                <a:close/>
              </a:path>
            </a:pathLst>
          </a:custGeom>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l-GR" b="1">
              <a:ln w="22225">
                <a:solidFill>
                  <a:schemeClr val="accent2"/>
                </a:solidFill>
                <a:prstDash val="solid"/>
              </a:ln>
              <a:solidFill>
                <a:schemeClr val="accent2">
                  <a:lumMod val="40000"/>
                  <a:lumOff val="60000"/>
                </a:schemeClr>
              </a:solidFill>
            </a:endParaRPr>
          </a:p>
        </p:txBody>
      </p:sp>
      <p:pic>
        <p:nvPicPr>
          <p:cNvPr id="3" name="Εικόνα 2" descr="Εικόνα που περιέχει εξωτερικός χώρος/ύπαιθρος, ουρανός, κτίριο, παράθυρο">
            <a:extLst>
              <a:ext uri="{FF2B5EF4-FFF2-40B4-BE49-F238E27FC236}">
                <a16:creationId xmlns:a16="http://schemas.microsoft.com/office/drawing/2014/main" id="{79E0EE3B-8463-9255-4504-A69371044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33" y="-1"/>
            <a:ext cx="12662393" cy="7207136"/>
          </a:xfrm>
          <a:prstGeom prst="rect">
            <a:avLst/>
          </a:prstGeom>
        </p:spPr>
      </p:pic>
      <p:sp>
        <p:nvSpPr>
          <p:cNvPr id="2" name="TextBox 1">
            <a:extLst>
              <a:ext uri="{FF2B5EF4-FFF2-40B4-BE49-F238E27FC236}">
                <a16:creationId xmlns:a16="http://schemas.microsoft.com/office/drawing/2014/main" id="{1784BDBE-2200-2FB8-8484-EE61128A7E2B}"/>
              </a:ext>
            </a:extLst>
          </p:cNvPr>
          <p:cNvSpPr txBox="1"/>
          <p:nvPr/>
        </p:nvSpPr>
        <p:spPr>
          <a:xfrm>
            <a:off x="8324495" y="181981"/>
            <a:ext cx="3543300" cy="6156000"/>
          </a:xfrm>
          <a:prstGeom prst="rect">
            <a:avLst/>
          </a:prstGeom>
          <a:solidFill>
            <a:schemeClr val="bg2"/>
          </a:solidFill>
        </p:spPr>
        <p:txBody>
          <a:bodyPr wrap="square" rtlCol="0">
            <a:spAutoFit/>
          </a:bodyPr>
          <a:lstStyle/>
          <a:p>
            <a:r>
              <a:rPr lang="el-GR" dirty="0"/>
              <a:t>Η Μαδρίτη (ισπανικά: </a:t>
            </a:r>
            <a:r>
              <a:rPr lang="el-GR" dirty="0" err="1"/>
              <a:t>Madrid</a:t>
            </a:r>
            <a:r>
              <a:rPr lang="el-GR" dirty="0"/>
              <a:t>‎‎,  είναι η πρωτεύουσα και μεγαλύτερη πόλη της Ισπανίας. Ο πληθυσμός της πόλης είναι περίπου 3,3 εκατομμύρια και ο συνολικός πληθυσμός της Μητροπολιτικής Περιοχής της Μαδρίτης υπολογίζεται σε περίπου 6,5 εκατομμύρια. Είναι η δεύτερη μεγαλύτερη πόλη της Ευρωπαϊκής Ένωσης μετά το Βερολίνο, ενώ η μητροπολιτική περιοχή είναι επίσης η τρίτη μεγαλύτερη στην Ευρωπαϊκή Ένωση μετά του Λονδίνου και του Παρισιού. Η πόλη έχει έκταση 604,3 </a:t>
            </a:r>
            <a:r>
              <a:rPr lang="el-GR" dirty="0" err="1"/>
              <a:t>τ.χλμ</a:t>
            </a:r>
            <a:r>
              <a:rPr lang="el-GR" dirty="0"/>
              <a:t>.</a:t>
            </a:r>
          </a:p>
        </p:txBody>
      </p:sp>
    </p:spTree>
    <p:extLst>
      <p:ext uri="{BB962C8B-B14F-4D97-AF65-F5344CB8AC3E}">
        <p14:creationId xmlns:p14="http://schemas.microsoft.com/office/powerpoint/2010/main" val="3333570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274</TotalTime>
  <Words>961</Words>
  <Application>Microsoft Office PowerPoint</Application>
  <PresentationFormat>Ευρεία οθόνη</PresentationFormat>
  <Paragraphs>22</Paragraphs>
  <Slides>22</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22</vt:i4>
      </vt:variant>
    </vt:vector>
  </HeadingPairs>
  <TitlesOfParts>
    <vt:vector size="28" baseType="lpstr">
      <vt:lpstr>Aptos</vt:lpstr>
      <vt:lpstr>Aptos Black</vt:lpstr>
      <vt:lpstr>Aptos Display</vt:lpstr>
      <vt:lpstr>Arial</vt:lpstr>
      <vt:lpstr>Biome</vt:lpstr>
      <vt:lpstr>Θέμα του Office</vt:lpstr>
      <vt:lpstr>ΠΡΩΤΕΥΟΥΣΕΣ ΕΥΡΩΠΑΙΚΩΝ ΧΩΡΩΝ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ΠΡΩΤΕΥΟΥΣΕΣ ΕΥΡΩΠΑΙΚΩΝ ΧΩΡΩΝ</dc:title>
  <dc:creator>Ioanna Vervenioti</dc:creator>
  <cp:lastModifiedBy>gemanos@teemail.gr</cp:lastModifiedBy>
  <cp:revision>34</cp:revision>
  <dcterms:created xsi:type="dcterms:W3CDTF">2024-11-19T18:33:23Z</dcterms:created>
  <dcterms:modified xsi:type="dcterms:W3CDTF">2024-11-21T15:46:22Z</dcterms:modified>
</cp:coreProperties>
</file>