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0" r:id="rId4"/>
    <p:sldId id="259" r:id="rId5"/>
    <p:sldId id="258"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7FF"/>
    <a:srgbClr val="386ED0"/>
    <a:srgbClr val="378EC3"/>
    <a:srgbClr val="6699FF"/>
    <a:srgbClr val="0099FF"/>
    <a:srgbClr val="99CCFF"/>
    <a:srgbClr val="0099CC"/>
    <a:srgbClr val="CCECFF"/>
    <a:srgbClr val="33CCFF"/>
    <a:srgbClr val="2947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60"/>
  </p:normalViewPr>
  <p:slideViewPr>
    <p:cSldViewPr snapToGrid="0" showGuides="1">
      <p:cViewPr>
        <p:scale>
          <a:sx n="57" d="100"/>
          <a:sy n="57" d="100"/>
        </p:scale>
        <p:origin x="234" y="-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A7E43-27C8-4800-9C80-3FA2F8BED1FF}" type="datetimeFigureOut">
              <a:rPr lang="en-GB" smtClean="0"/>
              <a:pPr/>
              <a:t>21/10/2024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8C4B0-6556-4024-BDBF-9067C853B780}" type="slidenum">
              <a:rPr lang="en-GB" smtClean="0"/>
              <a:pPr/>
              <a:t>‹#›</a:t>
            </a:fld>
            <a:endParaRPr lang="en-GB"/>
          </a:p>
        </p:txBody>
      </p:sp>
    </p:spTree>
    <p:extLst>
      <p:ext uri="{BB962C8B-B14F-4D97-AF65-F5344CB8AC3E}">
        <p14:creationId xmlns="" xmlns:p14="http://schemas.microsoft.com/office/powerpoint/2010/main" val="260741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Είναι επίσης ασυνήθιστο στο μεγαλείο, το μέγεθος και το χρόνο κατασκευής του. Ο θεμέλιος λίθος τέθηκε στις 15 Αυγούστου 1248, ενώ το πρεσβυτέριο εγκαινιάστηκε το 1322. Ο καθεδρικός χτίστηκε σταδιακά μέχρι περίπου το 1520. Έπειτα παρέμεινε ημιτελής μέχρι τον 19ο αιώνα, όταν οι ρομαντικοί ενδιαφέρθηκαν πάλι γι' αυτόν. Τελικά, το 1880, έπειτα από περισσότερο από 600 χρόνια, ολοκληρώθηκε σύμφωνα με τα αυθεντικά γοτθικά σχέδια. </a:t>
            </a:r>
            <a:endParaRPr lang="en-GB" dirty="0"/>
          </a:p>
        </p:txBody>
      </p:sp>
      <p:sp>
        <p:nvSpPr>
          <p:cNvPr id="4" name="Θέση αριθμού διαφάνειας 3"/>
          <p:cNvSpPr>
            <a:spLocks noGrp="1"/>
          </p:cNvSpPr>
          <p:nvPr>
            <p:ph type="sldNum" sz="quarter" idx="5"/>
          </p:nvPr>
        </p:nvSpPr>
        <p:spPr/>
        <p:txBody>
          <a:bodyPr/>
          <a:lstStyle/>
          <a:p>
            <a:fld id="{C298C4B0-6556-4024-BDBF-9067C853B780}" type="slidenum">
              <a:rPr lang="en-GB" smtClean="0"/>
              <a:pPr/>
              <a:t>6</a:t>
            </a:fld>
            <a:endParaRPr lang="en-GB"/>
          </a:p>
        </p:txBody>
      </p:sp>
    </p:spTree>
    <p:extLst>
      <p:ext uri="{BB962C8B-B14F-4D97-AF65-F5344CB8AC3E}">
        <p14:creationId xmlns="" xmlns:p14="http://schemas.microsoft.com/office/powerpoint/2010/main" val="295533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6395668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33673884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22053466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40545552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6650026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3560679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20639957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38895416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34955732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38912926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11104EB-2E12-4D3E-825A-72DC21DA6839}"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26348246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104EB-2E12-4D3E-825A-72DC21DA6839}" type="datetimeFigureOut">
              <a:rPr lang="en-GB" smtClean="0"/>
              <a:pPr/>
              <a:t>21/10/2024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A2C39-DA8B-43BC-96AF-93EA16899A22}" type="slidenum">
              <a:rPr lang="en-GB" smtClean="0"/>
              <a:pPr/>
              <a:t>‹#›</a:t>
            </a:fld>
            <a:endParaRPr lang="en-GB"/>
          </a:p>
        </p:txBody>
      </p:sp>
    </p:spTree>
    <p:extLst>
      <p:ext uri="{BB962C8B-B14F-4D97-AF65-F5344CB8AC3E}">
        <p14:creationId xmlns="" xmlns:p14="http://schemas.microsoft.com/office/powerpoint/2010/main" val="22080424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B984324-57FC-3DF4-5B68-F888A44A22D7}"/>
              </a:ext>
            </a:extLst>
          </p:cNvPr>
          <p:cNvSpPr>
            <a:spLocks noGrp="1"/>
          </p:cNvSpPr>
          <p:nvPr>
            <p:ph type="ctrTitle"/>
          </p:nvPr>
        </p:nvSpPr>
        <p:spPr/>
        <p:txBody>
          <a:bodyPr/>
          <a:lstStyle/>
          <a:p>
            <a:endParaRPr lang="en-GB"/>
          </a:p>
        </p:txBody>
      </p:sp>
      <p:sp>
        <p:nvSpPr>
          <p:cNvPr id="3" name="Υπότιτλος 2">
            <a:extLst>
              <a:ext uri="{FF2B5EF4-FFF2-40B4-BE49-F238E27FC236}">
                <a16:creationId xmlns="" xmlns:a16="http://schemas.microsoft.com/office/drawing/2014/main" id="{CF337DBF-87DD-2FF3-7406-6A838C2900D6}"/>
              </a:ext>
            </a:extLst>
          </p:cNvPr>
          <p:cNvSpPr>
            <a:spLocks noGrp="1"/>
          </p:cNvSpPr>
          <p:nvPr>
            <p:ph type="subTitle" idx="1"/>
          </p:nvPr>
        </p:nvSpPr>
        <p:spPr/>
        <p:txBody>
          <a:bodyPr/>
          <a:lstStyle/>
          <a:p>
            <a:endParaRPr lang="en-GB"/>
          </a:p>
        </p:txBody>
      </p:sp>
      <p:pic>
        <p:nvPicPr>
          <p:cNvPr id="5" name="Εικόνα 4">
            <a:extLst>
              <a:ext uri="{FF2B5EF4-FFF2-40B4-BE49-F238E27FC236}">
                <a16:creationId xmlns="" xmlns:a16="http://schemas.microsoft.com/office/drawing/2014/main" id="{81B6A345-FFAD-8EF3-2920-206AF1EE877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241" y="0"/>
            <a:ext cx="12192000" cy="6858000"/>
          </a:xfrm>
          <a:prstGeom prst="rect">
            <a:avLst/>
          </a:prstGeom>
        </p:spPr>
      </p:pic>
      <p:sp>
        <p:nvSpPr>
          <p:cNvPr id="10" name="Ορθογώνιο 9">
            <a:extLst>
              <a:ext uri="{FF2B5EF4-FFF2-40B4-BE49-F238E27FC236}">
                <a16:creationId xmlns="" xmlns:a16="http://schemas.microsoft.com/office/drawing/2014/main" id="{49DE9399-58DE-EF7E-9B8F-DCFEC6591021}"/>
              </a:ext>
            </a:extLst>
          </p:cNvPr>
          <p:cNvSpPr/>
          <p:nvPr/>
        </p:nvSpPr>
        <p:spPr>
          <a:xfrm>
            <a:off x="6744237" y="0"/>
            <a:ext cx="5447763" cy="6858000"/>
          </a:xfrm>
          <a:prstGeom prst="rect">
            <a:avLst/>
          </a:prstGeom>
          <a:solidFill>
            <a:srgbClr val="507BA4"/>
          </a:solidFill>
        </p:spPr>
        <p:style>
          <a:lnRef idx="2">
            <a:schemeClr val="accent1">
              <a:shade val="15000"/>
            </a:schemeClr>
          </a:lnRef>
          <a:fillRef idx="1003">
            <a:schemeClr val="dk2"/>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 xmlns:a16="http://schemas.microsoft.com/office/drawing/2014/main" id="{2D0CE651-03B8-308F-0FDE-08B369237DF3}"/>
              </a:ext>
            </a:extLst>
          </p:cNvPr>
          <p:cNvSpPr txBox="1"/>
          <p:nvPr/>
        </p:nvSpPr>
        <p:spPr>
          <a:xfrm>
            <a:off x="7171084" y="1041904"/>
            <a:ext cx="4327838" cy="3593304"/>
          </a:xfrm>
          <a:custGeom>
            <a:avLst/>
            <a:gdLst/>
            <a:ahLst/>
            <a:cxnLst/>
            <a:rect l="l" t="t" r="r" b="b"/>
            <a:pathLst>
              <a:path w="4327838" h="3593304">
                <a:moveTo>
                  <a:pt x="1791928" y="3214238"/>
                </a:moveTo>
                <a:cubicBezTo>
                  <a:pt x="1778979" y="3214238"/>
                  <a:pt x="1767571" y="3217754"/>
                  <a:pt x="1757704" y="3224787"/>
                </a:cubicBezTo>
                <a:cubicBezTo>
                  <a:pt x="1747835" y="3231819"/>
                  <a:pt x="1740777" y="3241585"/>
                  <a:pt x="1736529" y="3254087"/>
                </a:cubicBezTo>
                <a:lnTo>
                  <a:pt x="1684065" y="3408459"/>
                </a:lnTo>
                <a:cubicBezTo>
                  <a:pt x="1679666" y="3421407"/>
                  <a:pt x="1680012" y="3431397"/>
                  <a:pt x="1685101" y="3438429"/>
                </a:cubicBezTo>
                <a:cubicBezTo>
                  <a:pt x="1690190" y="3445461"/>
                  <a:pt x="1699208" y="3448977"/>
                  <a:pt x="1712157" y="3448977"/>
                </a:cubicBezTo>
                <a:cubicBezTo>
                  <a:pt x="1725328" y="3448977"/>
                  <a:pt x="1736792" y="3445461"/>
                  <a:pt x="1746548" y="3438429"/>
                </a:cubicBezTo>
                <a:cubicBezTo>
                  <a:pt x="1756305" y="3431397"/>
                  <a:pt x="1763382" y="3421407"/>
                  <a:pt x="1767781" y="3408459"/>
                </a:cubicBezTo>
                <a:lnTo>
                  <a:pt x="1820244" y="3254087"/>
                </a:lnTo>
                <a:cubicBezTo>
                  <a:pt x="1824493" y="3241585"/>
                  <a:pt x="1824128" y="3231819"/>
                  <a:pt x="1819151" y="3224787"/>
                </a:cubicBezTo>
                <a:cubicBezTo>
                  <a:pt x="1814174" y="3217754"/>
                  <a:pt x="1805099" y="3214238"/>
                  <a:pt x="1791928" y="3214238"/>
                </a:cubicBezTo>
                <a:close/>
                <a:moveTo>
                  <a:pt x="481310" y="3214238"/>
                </a:moveTo>
                <a:cubicBezTo>
                  <a:pt x="470148" y="3214238"/>
                  <a:pt x="460135" y="3217754"/>
                  <a:pt x="451272" y="3224787"/>
                </a:cubicBezTo>
                <a:cubicBezTo>
                  <a:pt x="442408" y="3231819"/>
                  <a:pt x="435852" y="3241585"/>
                  <a:pt x="431604" y="3254087"/>
                </a:cubicBezTo>
                <a:lnTo>
                  <a:pt x="379140" y="3408459"/>
                </a:lnTo>
                <a:cubicBezTo>
                  <a:pt x="374742" y="3421407"/>
                  <a:pt x="374585" y="3431397"/>
                  <a:pt x="378669" y="3438429"/>
                </a:cubicBezTo>
                <a:cubicBezTo>
                  <a:pt x="382754" y="3445461"/>
                  <a:pt x="390377" y="3448977"/>
                  <a:pt x="401539" y="3448977"/>
                </a:cubicBezTo>
                <a:cubicBezTo>
                  <a:pt x="412925" y="3448977"/>
                  <a:pt x="422993" y="3445461"/>
                  <a:pt x="431745" y="3438429"/>
                </a:cubicBezTo>
                <a:cubicBezTo>
                  <a:pt x="440497" y="3431397"/>
                  <a:pt x="447072" y="3421407"/>
                  <a:pt x="451471" y="3408459"/>
                </a:cubicBezTo>
                <a:lnTo>
                  <a:pt x="503934" y="3254087"/>
                </a:lnTo>
                <a:cubicBezTo>
                  <a:pt x="508183" y="3241585"/>
                  <a:pt x="508321" y="3231819"/>
                  <a:pt x="504348" y="3224787"/>
                </a:cubicBezTo>
                <a:cubicBezTo>
                  <a:pt x="500375" y="3217754"/>
                  <a:pt x="492696" y="3214238"/>
                  <a:pt x="481310" y="3214238"/>
                </a:cubicBezTo>
                <a:close/>
                <a:moveTo>
                  <a:pt x="1568607" y="3158316"/>
                </a:moveTo>
                <a:lnTo>
                  <a:pt x="1632231" y="3158316"/>
                </a:lnTo>
                <a:lnTo>
                  <a:pt x="1545397" y="3413817"/>
                </a:lnTo>
                <a:cubicBezTo>
                  <a:pt x="1541985" y="3423863"/>
                  <a:pt x="1541508" y="3431676"/>
                  <a:pt x="1543963" y="3437257"/>
                </a:cubicBezTo>
                <a:cubicBezTo>
                  <a:pt x="1546419" y="3442838"/>
                  <a:pt x="1551776" y="3445629"/>
                  <a:pt x="1560036" y="3445629"/>
                </a:cubicBezTo>
                <a:lnTo>
                  <a:pt x="1579124" y="3445629"/>
                </a:lnTo>
                <a:lnTo>
                  <a:pt x="1558640" y="3505904"/>
                </a:lnTo>
                <a:lnTo>
                  <a:pt x="1531850" y="3505904"/>
                </a:lnTo>
                <a:cubicBezTo>
                  <a:pt x="1506178" y="3505904"/>
                  <a:pt x="1488929" y="3497868"/>
                  <a:pt x="1480104" y="3481794"/>
                </a:cubicBezTo>
                <a:cubicBezTo>
                  <a:pt x="1471279" y="3465721"/>
                  <a:pt x="1471835" y="3443062"/>
                  <a:pt x="1481773" y="3413817"/>
                </a:cubicBezTo>
                <a:close/>
                <a:moveTo>
                  <a:pt x="1265141" y="3153293"/>
                </a:moveTo>
                <a:lnTo>
                  <a:pt x="1298292" y="3153293"/>
                </a:lnTo>
                <a:cubicBezTo>
                  <a:pt x="1311686" y="3153293"/>
                  <a:pt x="1322257" y="3155526"/>
                  <a:pt x="1330005" y="3159990"/>
                </a:cubicBezTo>
                <a:cubicBezTo>
                  <a:pt x="1337752" y="3164455"/>
                  <a:pt x="1342955" y="3170985"/>
                  <a:pt x="1345615" y="3179580"/>
                </a:cubicBezTo>
                <a:cubicBezTo>
                  <a:pt x="1348274" y="3188175"/>
                  <a:pt x="1348633" y="3198946"/>
                  <a:pt x="1346690" y="3211894"/>
                </a:cubicBezTo>
                <a:lnTo>
                  <a:pt x="1315794" y="3414152"/>
                </a:lnTo>
                <a:lnTo>
                  <a:pt x="1455646" y="3158316"/>
                </a:lnTo>
                <a:lnTo>
                  <a:pt x="1519270" y="3158316"/>
                </a:lnTo>
                <a:lnTo>
                  <a:pt x="1309724" y="3505904"/>
                </a:lnTo>
                <a:lnTo>
                  <a:pt x="1259495" y="3505904"/>
                </a:lnTo>
                <a:lnTo>
                  <a:pt x="1285468" y="3237344"/>
                </a:lnTo>
                <a:cubicBezTo>
                  <a:pt x="1286336" y="3229530"/>
                  <a:pt x="1285221" y="3223615"/>
                  <a:pt x="1282122" y="3219596"/>
                </a:cubicBezTo>
                <a:cubicBezTo>
                  <a:pt x="1279023" y="3215578"/>
                  <a:pt x="1273566" y="3213569"/>
                  <a:pt x="1265753" y="3213569"/>
                </a:cubicBezTo>
                <a:lnTo>
                  <a:pt x="1244656" y="3213569"/>
                </a:lnTo>
                <a:close/>
                <a:moveTo>
                  <a:pt x="2098397" y="3152289"/>
                </a:moveTo>
                <a:cubicBezTo>
                  <a:pt x="2132107" y="3152289"/>
                  <a:pt x="2154946" y="3161776"/>
                  <a:pt x="2166916" y="3180752"/>
                </a:cubicBezTo>
                <a:cubicBezTo>
                  <a:pt x="2178886" y="3199728"/>
                  <a:pt x="2178953" y="3226628"/>
                  <a:pt x="2167118" y="3261454"/>
                </a:cubicBezTo>
                <a:lnTo>
                  <a:pt x="2163246" y="3272839"/>
                </a:lnTo>
                <a:lnTo>
                  <a:pt x="2099622" y="3272839"/>
                </a:lnTo>
                <a:lnTo>
                  <a:pt x="2103494" y="3261454"/>
                </a:lnTo>
                <a:cubicBezTo>
                  <a:pt x="2108879" y="3245604"/>
                  <a:pt x="2109479" y="3233326"/>
                  <a:pt x="2105294" y="3224619"/>
                </a:cubicBezTo>
                <a:cubicBezTo>
                  <a:pt x="2101108" y="3215913"/>
                  <a:pt x="2092429" y="3211559"/>
                  <a:pt x="2079258" y="3211559"/>
                </a:cubicBezTo>
                <a:cubicBezTo>
                  <a:pt x="2065863" y="3211559"/>
                  <a:pt x="2053967" y="3215857"/>
                  <a:pt x="2043569" y="3224452"/>
                </a:cubicBezTo>
                <a:cubicBezTo>
                  <a:pt x="2033170" y="3233046"/>
                  <a:pt x="2025315" y="3245157"/>
                  <a:pt x="2020003" y="3260784"/>
                </a:cubicBezTo>
                <a:lnTo>
                  <a:pt x="1970160" y="3407454"/>
                </a:lnTo>
                <a:cubicBezTo>
                  <a:pt x="1965532" y="3421072"/>
                  <a:pt x="1965667" y="3431676"/>
                  <a:pt x="1970566" y="3439266"/>
                </a:cubicBezTo>
                <a:cubicBezTo>
                  <a:pt x="1975465" y="3446857"/>
                  <a:pt x="1984612" y="3450652"/>
                  <a:pt x="1998006" y="3450652"/>
                </a:cubicBezTo>
                <a:lnTo>
                  <a:pt x="2014080" y="3450652"/>
                </a:lnTo>
                <a:cubicBezTo>
                  <a:pt x="2038636" y="3450652"/>
                  <a:pt x="2054950" y="3456512"/>
                  <a:pt x="2063022" y="3468232"/>
                </a:cubicBezTo>
                <a:cubicBezTo>
                  <a:pt x="2071094" y="3479952"/>
                  <a:pt x="2071071" y="3497756"/>
                  <a:pt x="2062954" y="3521643"/>
                </a:cubicBezTo>
                <a:lnTo>
                  <a:pt x="2038598" y="3593304"/>
                </a:lnTo>
                <a:lnTo>
                  <a:pt x="1974974" y="3593304"/>
                </a:lnTo>
                <a:lnTo>
                  <a:pt x="1994323" y="3536377"/>
                </a:lnTo>
                <a:cubicBezTo>
                  <a:pt x="1997204" y="3527894"/>
                  <a:pt x="1997189" y="3521531"/>
                  <a:pt x="1994278" y="3517290"/>
                </a:cubicBezTo>
                <a:cubicBezTo>
                  <a:pt x="1991368" y="3513048"/>
                  <a:pt x="1985670" y="3510927"/>
                  <a:pt x="1977187" y="3510927"/>
                </a:cubicBezTo>
                <a:lnTo>
                  <a:pt x="1976518" y="3510927"/>
                </a:lnTo>
                <a:cubicBezTo>
                  <a:pt x="1943031" y="3510927"/>
                  <a:pt x="1920189" y="3501942"/>
                  <a:pt x="1907991" y="3483971"/>
                </a:cubicBezTo>
                <a:cubicBezTo>
                  <a:pt x="1895793" y="3466000"/>
                  <a:pt x="1895308" y="3440494"/>
                  <a:pt x="1906536" y="3407454"/>
                </a:cubicBezTo>
                <a:lnTo>
                  <a:pt x="1956379" y="3260784"/>
                </a:lnTo>
                <a:cubicBezTo>
                  <a:pt x="1968137" y="3226182"/>
                  <a:pt x="1986375" y="3199449"/>
                  <a:pt x="2011092" y="3180585"/>
                </a:cubicBezTo>
                <a:cubicBezTo>
                  <a:pt x="2035809" y="3161721"/>
                  <a:pt x="2064911" y="3152289"/>
                  <a:pt x="2098397" y="3152289"/>
                </a:cubicBezTo>
                <a:close/>
                <a:moveTo>
                  <a:pt x="1793560" y="3152289"/>
                </a:moveTo>
                <a:cubicBezTo>
                  <a:pt x="1818563" y="3152289"/>
                  <a:pt x="1834897" y="3160883"/>
                  <a:pt x="1842563" y="3178073"/>
                </a:cubicBezTo>
                <a:lnTo>
                  <a:pt x="1844158" y="3183728"/>
                </a:lnTo>
                <a:lnTo>
                  <a:pt x="1852794" y="3158316"/>
                </a:lnTo>
                <a:lnTo>
                  <a:pt x="1916418" y="3158316"/>
                </a:lnTo>
                <a:lnTo>
                  <a:pt x="1829584" y="3413817"/>
                </a:lnTo>
                <a:cubicBezTo>
                  <a:pt x="1826173" y="3423863"/>
                  <a:pt x="1825695" y="3431676"/>
                  <a:pt x="1828150" y="3437257"/>
                </a:cubicBezTo>
                <a:cubicBezTo>
                  <a:pt x="1830606" y="3442838"/>
                  <a:pt x="1835964" y="3445629"/>
                  <a:pt x="1844224" y="3445629"/>
                </a:cubicBezTo>
                <a:lnTo>
                  <a:pt x="1863311" y="3445629"/>
                </a:lnTo>
                <a:lnTo>
                  <a:pt x="1842827" y="3505904"/>
                </a:lnTo>
                <a:lnTo>
                  <a:pt x="1816038" y="3505904"/>
                </a:lnTo>
                <a:cubicBezTo>
                  <a:pt x="1790365" y="3505904"/>
                  <a:pt x="1773116" y="3497868"/>
                  <a:pt x="1764291" y="3481794"/>
                </a:cubicBezTo>
                <a:cubicBezTo>
                  <a:pt x="1762085" y="3477776"/>
                  <a:pt x="1760465" y="3473346"/>
                  <a:pt x="1759431" y="3468504"/>
                </a:cubicBezTo>
                <a:lnTo>
                  <a:pt x="1758789" y="3460963"/>
                </a:lnTo>
                <a:lnTo>
                  <a:pt x="1752078" y="3470409"/>
                </a:lnTo>
                <a:cubicBezTo>
                  <a:pt x="1747762" y="3475655"/>
                  <a:pt x="1743176" y="3480455"/>
                  <a:pt x="1738321" y="3484808"/>
                </a:cubicBezTo>
                <a:cubicBezTo>
                  <a:pt x="1718897" y="3502221"/>
                  <a:pt x="1696684" y="3510927"/>
                  <a:pt x="1671680" y="3510927"/>
                </a:cubicBezTo>
                <a:cubicBezTo>
                  <a:pt x="1644668" y="3510927"/>
                  <a:pt x="1626568" y="3502109"/>
                  <a:pt x="1617380" y="3484473"/>
                </a:cubicBezTo>
                <a:cubicBezTo>
                  <a:pt x="1608192" y="3466837"/>
                  <a:pt x="1609024" y="3442057"/>
                  <a:pt x="1619876" y="3410133"/>
                </a:cubicBezTo>
                <a:lnTo>
                  <a:pt x="1673815" y="3251408"/>
                </a:lnTo>
                <a:cubicBezTo>
                  <a:pt x="1684590" y="3219708"/>
                  <a:pt x="1700488" y="3195263"/>
                  <a:pt x="1721510" y="3178073"/>
                </a:cubicBezTo>
                <a:cubicBezTo>
                  <a:pt x="1742531" y="3160883"/>
                  <a:pt x="1766548" y="3152289"/>
                  <a:pt x="1793560" y="3152289"/>
                </a:cubicBezTo>
                <a:close/>
                <a:moveTo>
                  <a:pt x="1036434" y="3152289"/>
                </a:moveTo>
                <a:lnTo>
                  <a:pt x="1015380" y="3214238"/>
                </a:lnTo>
                <a:cubicBezTo>
                  <a:pt x="1003994" y="3214238"/>
                  <a:pt x="993814" y="3217754"/>
                  <a:pt x="984839" y="3224787"/>
                </a:cubicBezTo>
                <a:cubicBezTo>
                  <a:pt x="975864" y="3231819"/>
                  <a:pt x="969252" y="3241585"/>
                  <a:pt x="965004" y="3254087"/>
                </a:cubicBezTo>
                <a:lnTo>
                  <a:pt x="909129" y="3418505"/>
                </a:lnTo>
                <a:cubicBezTo>
                  <a:pt x="905867" y="3428104"/>
                  <a:pt x="905670" y="3435583"/>
                  <a:pt x="908538" y="3440941"/>
                </a:cubicBezTo>
                <a:cubicBezTo>
                  <a:pt x="911405" y="3446299"/>
                  <a:pt x="916968" y="3448977"/>
                  <a:pt x="925228" y="3448977"/>
                </a:cubicBezTo>
                <a:cubicBezTo>
                  <a:pt x="933265" y="3448977"/>
                  <a:pt x="940482" y="3446299"/>
                  <a:pt x="946879" y="3440941"/>
                </a:cubicBezTo>
                <a:cubicBezTo>
                  <a:pt x="953277" y="3435583"/>
                  <a:pt x="958106" y="3428104"/>
                  <a:pt x="961367" y="3418505"/>
                </a:cubicBezTo>
                <a:lnTo>
                  <a:pt x="1000400" y="3303647"/>
                </a:lnTo>
                <a:lnTo>
                  <a:pt x="1020492" y="3303647"/>
                </a:lnTo>
                <a:lnTo>
                  <a:pt x="1043932" y="3303647"/>
                </a:lnTo>
                <a:lnTo>
                  <a:pt x="1064024" y="3303647"/>
                </a:lnTo>
                <a:lnTo>
                  <a:pt x="1024991" y="3418505"/>
                </a:lnTo>
                <a:cubicBezTo>
                  <a:pt x="1021730" y="3428104"/>
                  <a:pt x="1021533" y="3435583"/>
                  <a:pt x="1024400" y="3440941"/>
                </a:cubicBezTo>
                <a:cubicBezTo>
                  <a:pt x="1027267" y="3446299"/>
                  <a:pt x="1032719" y="3448977"/>
                  <a:pt x="1040756" y="3448977"/>
                </a:cubicBezTo>
                <a:cubicBezTo>
                  <a:pt x="1048793" y="3448977"/>
                  <a:pt x="1056066" y="3446299"/>
                  <a:pt x="1062575" y="3440941"/>
                </a:cubicBezTo>
                <a:cubicBezTo>
                  <a:pt x="1069083" y="3435583"/>
                  <a:pt x="1073969" y="3428104"/>
                  <a:pt x="1077230" y="3418505"/>
                </a:cubicBezTo>
                <a:lnTo>
                  <a:pt x="1133105" y="3254087"/>
                </a:lnTo>
                <a:cubicBezTo>
                  <a:pt x="1137354" y="3241585"/>
                  <a:pt x="1137380" y="3231819"/>
                  <a:pt x="1133184" y="3224787"/>
                </a:cubicBezTo>
                <a:cubicBezTo>
                  <a:pt x="1128987" y="3217754"/>
                  <a:pt x="1121197" y="3214238"/>
                  <a:pt x="1109811" y="3214238"/>
                </a:cubicBezTo>
                <a:lnTo>
                  <a:pt x="1130866" y="3152289"/>
                </a:lnTo>
                <a:cubicBezTo>
                  <a:pt x="1162566" y="3152289"/>
                  <a:pt x="1184314" y="3160883"/>
                  <a:pt x="1196109" y="3178073"/>
                </a:cubicBezTo>
                <a:cubicBezTo>
                  <a:pt x="1207904" y="3195263"/>
                  <a:pt x="1208415" y="3219708"/>
                  <a:pt x="1197640" y="3251408"/>
                </a:cubicBezTo>
                <a:lnTo>
                  <a:pt x="1140284" y="3420179"/>
                </a:lnTo>
                <a:cubicBezTo>
                  <a:pt x="1130573" y="3448754"/>
                  <a:pt x="1115638" y="3471023"/>
                  <a:pt x="1095480" y="3486984"/>
                </a:cubicBezTo>
                <a:cubicBezTo>
                  <a:pt x="1075322" y="3502946"/>
                  <a:pt x="1052072" y="3510927"/>
                  <a:pt x="1025729" y="3510927"/>
                </a:cubicBezTo>
                <a:cubicBezTo>
                  <a:pt x="1001619" y="3510927"/>
                  <a:pt x="985653" y="3503058"/>
                  <a:pt x="977831" y="3487319"/>
                </a:cubicBezTo>
                <a:lnTo>
                  <a:pt x="973922" y="3475320"/>
                </a:lnTo>
                <a:lnTo>
                  <a:pt x="961925" y="3487319"/>
                </a:lnTo>
                <a:cubicBezTo>
                  <a:pt x="943516" y="3503058"/>
                  <a:pt x="922145" y="3510927"/>
                  <a:pt x="897811" y="3510927"/>
                </a:cubicBezTo>
                <a:cubicBezTo>
                  <a:pt x="871469" y="3510927"/>
                  <a:pt x="853642" y="3502946"/>
                  <a:pt x="844333" y="3486984"/>
                </a:cubicBezTo>
                <a:cubicBezTo>
                  <a:pt x="835023" y="3471023"/>
                  <a:pt x="835223" y="3448754"/>
                  <a:pt x="844934" y="3420179"/>
                </a:cubicBezTo>
                <a:lnTo>
                  <a:pt x="902290" y="3251408"/>
                </a:lnTo>
                <a:cubicBezTo>
                  <a:pt x="913065" y="3219708"/>
                  <a:pt x="930191" y="3195263"/>
                  <a:pt x="953668" y="3178073"/>
                </a:cubicBezTo>
                <a:cubicBezTo>
                  <a:pt x="977145" y="3160883"/>
                  <a:pt x="1004734" y="3152289"/>
                  <a:pt x="1036434" y="3152289"/>
                </a:cubicBezTo>
                <a:close/>
                <a:moveTo>
                  <a:pt x="503034" y="3152289"/>
                </a:moveTo>
                <a:cubicBezTo>
                  <a:pt x="534735" y="3152289"/>
                  <a:pt x="556259" y="3160883"/>
                  <a:pt x="567608" y="3178073"/>
                </a:cubicBezTo>
                <a:cubicBezTo>
                  <a:pt x="578957" y="3195263"/>
                  <a:pt x="579244" y="3219708"/>
                  <a:pt x="568469" y="3251408"/>
                </a:cubicBezTo>
                <a:lnTo>
                  <a:pt x="514184" y="3411138"/>
                </a:lnTo>
                <a:cubicBezTo>
                  <a:pt x="503413" y="3442838"/>
                  <a:pt x="486474" y="3467395"/>
                  <a:pt x="463366" y="3484808"/>
                </a:cubicBezTo>
                <a:cubicBezTo>
                  <a:pt x="440259" y="3502221"/>
                  <a:pt x="412855" y="3510927"/>
                  <a:pt x="381155" y="3510927"/>
                </a:cubicBezTo>
                <a:cubicBezTo>
                  <a:pt x="349454" y="3510927"/>
                  <a:pt x="327782" y="3502109"/>
                  <a:pt x="316139" y="3484473"/>
                </a:cubicBezTo>
                <a:cubicBezTo>
                  <a:pt x="304495" y="3466837"/>
                  <a:pt x="304099" y="3442057"/>
                  <a:pt x="314951" y="3410133"/>
                </a:cubicBezTo>
                <a:lnTo>
                  <a:pt x="368890" y="3251408"/>
                </a:lnTo>
                <a:cubicBezTo>
                  <a:pt x="379665" y="3219708"/>
                  <a:pt x="396791" y="3195263"/>
                  <a:pt x="420268" y="3178073"/>
                </a:cubicBezTo>
                <a:cubicBezTo>
                  <a:pt x="443745" y="3160883"/>
                  <a:pt x="471334" y="3152289"/>
                  <a:pt x="503034" y="3152289"/>
                </a:cubicBezTo>
                <a:close/>
                <a:moveTo>
                  <a:pt x="165470" y="3019013"/>
                </a:moveTo>
                <a:lnTo>
                  <a:pt x="229094" y="3019013"/>
                </a:lnTo>
                <a:lnTo>
                  <a:pt x="146834" y="3261062"/>
                </a:lnTo>
                <a:lnTo>
                  <a:pt x="342947" y="3019013"/>
                </a:lnTo>
                <a:lnTo>
                  <a:pt x="412599" y="3019013"/>
                </a:lnTo>
                <a:lnTo>
                  <a:pt x="248160" y="3212085"/>
                </a:lnTo>
                <a:lnTo>
                  <a:pt x="262533" y="3505904"/>
                </a:lnTo>
                <a:lnTo>
                  <a:pt x="190202" y="3505904"/>
                </a:lnTo>
                <a:lnTo>
                  <a:pt x="187640" y="3283144"/>
                </a:lnTo>
                <a:lnTo>
                  <a:pt x="107252" y="3377529"/>
                </a:lnTo>
                <a:lnTo>
                  <a:pt x="63624" y="3505904"/>
                </a:lnTo>
                <a:lnTo>
                  <a:pt x="0" y="3505904"/>
                </a:lnTo>
                <a:close/>
                <a:moveTo>
                  <a:pt x="701004" y="3016669"/>
                </a:moveTo>
                <a:lnTo>
                  <a:pt x="740518" y="3016669"/>
                </a:lnTo>
                <a:cubicBezTo>
                  <a:pt x="753020" y="3016669"/>
                  <a:pt x="763223" y="3020966"/>
                  <a:pt x="771129" y="3029561"/>
                </a:cubicBezTo>
                <a:cubicBezTo>
                  <a:pt x="779035" y="3038156"/>
                  <a:pt x="782374" y="3051160"/>
                  <a:pt x="781146" y="3068573"/>
                </a:cubicBezTo>
                <a:lnTo>
                  <a:pt x="756848" y="3422858"/>
                </a:lnTo>
                <a:cubicBezTo>
                  <a:pt x="756496" y="3431118"/>
                  <a:pt x="758202" y="3437592"/>
                  <a:pt x="761968" y="3442280"/>
                </a:cubicBezTo>
                <a:cubicBezTo>
                  <a:pt x="765733" y="3446968"/>
                  <a:pt x="770964" y="3449312"/>
                  <a:pt x="777662" y="3449312"/>
                </a:cubicBezTo>
                <a:lnTo>
                  <a:pt x="795744" y="3449312"/>
                </a:lnTo>
                <a:lnTo>
                  <a:pt x="775370" y="3509253"/>
                </a:lnTo>
                <a:lnTo>
                  <a:pt x="735521" y="3509253"/>
                </a:lnTo>
                <a:cubicBezTo>
                  <a:pt x="723913" y="3509253"/>
                  <a:pt x="714113" y="3505904"/>
                  <a:pt x="706121" y="3499207"/>
                </a:cubicBezTo>
                <a:cubicBezTo>
                  <a:pt x="698130" y="3492510"/>
                  <a:pt x="694590" y="3481906"/>
                  <a:pt x="695500" y="3467395"/>
                </a:cubicBezTo>
                <a:lnTo>
                  <a:pt x="707370" y="3287403"/>
                </a:lnTo>
                <a:lnTo>
                  <a:pt x="571240" y="3505904"/>
                </a:lnTo>
                <a:lnTo>
                  <a:pt x="509960" y="3505904"/>
                </a:lnTo>
                <a:lnTo>
                  <a:pt x="713673" y="3191819"/>
                </a:lnTo>
                <a:lnTo>
                  <a:pt x="719526" y="3103064"/>
                </a:lnTo>
                <a:cubicBezTo>
                  <a:pt x="720179" y="3094580"/>
                  <a:pt x="718548" y="3088051"/>
                  <a:pt x="714634" y="3083474"/>
                </a:cubicBezTo>
                <a:cubicBezTo>
                  <a:pt x="710721" y="3078898"/>
                  <a:pt x="705415" y="3076609"/>
                  <a:pt x="698718" y="3076609"/>
                </a:cubicBezTo>
                <a:lnTo>
                  <a:pt x="680635" y="3076609"/>
                </a:lnTo>
                <a:close/>
                <a:moveTo>
                  <a:pt x="1685176" y="2947232"/>
                </a:moveTo>
                <a:lnTo>
                  <a:pt x="1735112" y="2964038"/>
                </a:lnTo>
                <a:lnTo>
                  <a:pt x="1643967" y="3100118"/>
                </a:lnTo>
                <a:lnTo>
                  <a:pt x="1600885" y="3087116"/>
                </a:lnTo>
                <a:close/>
                <a:moveTo>
                  <a:pt x="1320659" y="1349706"/>
                </a:moveTo>
                <a:cubicBezTo>
                  <a:pt x="1298269" y="1349706"/>
                  <a:pt x="1280938" y="1356180"/>
                  <a:pt x="1268664" y="1369128"/>
                </a:cubicBezTo>
                <a:cubicBezTo>
                  <a:pt x="1256390" y="1382076"/>
                  <a:pt x="1250254" y="1400284"/>
                  <a:pt x="1250254" y="1423753"/>
                </a:cubicBezTo>
                <a:lnTo>
                  <a:pt x="1250254" y="1493348"/>
                </a:lnTo>
                <a:cubicBezTo>
                  <a:pt x="1250254" y="1517086"/>
                  <a:pt x="1256390" y="1535497"/>
                  <a:pt x="1268664" y="1548580"/>
                </a:cubicBezTo>
                <a:cubicBezTo>
                  <a:pt x="1280938" y="1561663"/>
                  <a:pt x="1298269" y="1568204"/>
                  <a:pt x="1320659" y="1568204"/>
                </a:cubicBezTo>
                <a:cubicBezTo>
                  <a:pt x="1342778" y="1568204"/>
                  <a:pt x="1360042" y="1561663"/>
                  <a:pt x="1372451" y="1548580"/>
                </a:cubicBezTo>
                <a:cubicBezTo>
                  <a:pt x="1384859" y="1535497"/>
                  <a:pt x="1391064" y="1517086"/>
                  <a:pt x="1391064" y="1493348"/>
                </a:cubicBezTo>
                <a:lnTo>
                  <a:pt x="1391064" y="1423753"/>
                </a:lnTo>
                <a:cubicBezTo>
                  <a:pt x="1391064" y="1400284"/>
                  <a:pt x="1384859" y="1382076"/>
                  <a:pt x="1372451" y="1369128"/>
                </a:cubicBezTo>
                <a:cubicBezTo>
                  <a:pt x="1360042" y="1356180"/>
                  <a:pt x="1342778" y="1349706"/>
                  <a:pt x="1320659" y="1349706"/>
                </a:cubicBezTo>
                <a:close/>
                <a:moveTo>
                  <a:pt x="856985" y="1349706"/>
                </a:moveTo>
                <a:cubicBezTo>
                  <a:pt x="836753" y="1349706"/>
                  <a:pt x="821040" y="1356180"/>
                  <a:pt x="809846" y="1369128"/>
                </a:cubicBezTo>
                <a:cubicBezTo>
                  <a:pt x="798651" y="1382076"/>
                  <a:pt x="793054" y="1400284"/>
                  <a:pt x="793054" y="1423753"/>
                </a:cubicBezTo>
                <a:lnTo>
                  <a:pt x="793054" y="1493348"/>
                </a:lnTo>
                <a:cubicBezTo>
                  <a:pt x="793054" y="1517086"/>
                  <a:pt x="798651" y="1535497"/>
                  <a:pt x="809846" y="1548580"/>
                </a:cubicBezTo>
                <a:cubicBezTo>
                  <a:pt x="821040" y="1561663"/>
                  <a:pt x="836753" y="1568204"/>
                  <a:pt x="856985" y="1568204"/>
                </a:cubicBezTo>
                <a:cubicBezTo>
                  <a:pt x="878295" y="1568204"/>
                  <a:pt x="894683" y="1561663"/>
                  <a:pt x="906147" y="1548580"/>
                </a:cubicBezTo>
                <a:cubicBezTo>
                  <a:pt x="917611" y="1535497"/>
                  <a:pt x="923343" y="1517086"/>
                  <a:pt x="923343" y="1493348"/>
                </a:cubicBezTo>
                <a:lnTo>
                  <a:pt x="923343" y="1423753"/>
                </a:lnTo>
                <a:cubicBezTo>
                  <a:pt x="923343" y="1400284"/>
                  <a:pt x="917611" y="1382076"/>
                  <a:pt x="906147" y="1369128"/>
                </a:cubicBezTo>
                <a:cubicBezTo>
                  <a:pt x="894683" y="1356180"/>
                  <a:pt x="878295" y="1349706"/>
                  <a:pt x="856985" y="1349706"/>
                </a:cubicBezTo>
                <a:close/>
                <a:moveTo>
                  <a:pt x="1790402" y="1242885"/>
                </a:moveTo>
                <a:cubicBezTo>
                  <a:pt x="1824121" y="1242885"/>
                  <a:pt x="1854603" y="1248617"/>
                  <a:pt x="1881848" y="1260081"/>
                </a:cubicBezTo>
                <a:cubicBezTo>
                  <a:pt x="1909092" y="1271546"/>
                  <a:pt x="1930672" y="1287798"/>
                  <a:pt x="1946588" y="1308839"/>
                </a:cubicBezTo>
                <a:lnTo>
                  <a:pt x="1873755" y="1384908"/>
                </a:lnTo>
                <a:cubicBezTo>
                  <a:pt x="1863235" y="1373849"/>
                  <a:pt x="1850826" y="1365217"/>
                  <a:pt x="1836530" y="1359012"/>
                </a:cubicBezTo>
                <a:cubicBezTo>
                  <a:pt x="1822232" y="1352808"/>
                  <a:pt x="1807261" y="1349706"/>
                  <a:pt x="1791616" y="1349706"/>
                </a:cubicBezTo>
                <a:cubicBezTo>
                  <a:pt x="1764641" y="1349706"/>
                  <a:pt x="1743870" y="1357192"/>
                  <a:pt x="1729304" y="1372163"/>
                </a:cubicBezTo>
                <a:cubicBezTo>
                  <a:pt x="1714737" y="1387134"/>
                  <a:pt x="1707454" y="1408242"/>
                  <a:pt x="1707454" y="1435487"/>
                </a:cubicBezTo>
                <a:lnTo>
                  <a:pt x="1707454" y="1484447"/>
                </a:lnTo>
                <a:cubicBezTo>
                  <a:pt x="1707454" y="1511152"/>
                  <a:pt x="1714737" y="1531788"/>
                  <a:pt x="1729304" y="1546354"/>
                </a:cubicBezTo>
                <a:cubicBezTo>
                  <a:pt x="1743870" y="1560921"/>
                  <a:pt x="1764641" y="1568204"/>
                  <a:pt x="1791616" y="1568204"/>
                </a:cubicBezTo>
                <a:cubicBezTo>
                  <a:pt x="1827223" y="1568204"/>
                  <a:pt x="1854872" y="1579331"/>
                  <a:pt x="1874564" y="1601586"/>
                </a:cubicBezTo>
                <a:cubicBezTo>
                  <a:pt x="1894256" y="1623840"/>
                  <a:pt x="1904102" y="1655334"/>
                  <a:pt x="1904102" y="1696066"/>
                </a:cubicBezTo>
                <a:lnTo>
                  <a:pt x="1904102" y="1774564"/>
                </a:lnTo>
                <a:lnTo>
                  <a:pt x="1793234" y="1774564"/>
                </a:lnTo>
                <a:lnTo>
                  <a:pt x="1793234" y="1713870"/>
                </a:lnTo>
                <a:cubicBezTo>
                  <a:pt x="1793234" y="1702001"/>
                  <a:pt x="1790942" y="1692559"/>
                  <a:pt x="1786356" y="1685546"/>
                </a:cubicBezTo>
                <a:cubicBezTo>
                  <a:pt x="1781770" y="1678532"/>
                  <a:pt x="1772329" y="1675026"/>
                  <a:pt x="1758032" y="1675026"/>
                </a:cubicBezTo>
                <a:lnTo>
                  <a:pt x="1753986" y="1675026"/>
                </a:lnTo>
                <a:cubicBezTo>
                  <a:pt x="1704082" y="1675026"/>
                  <a:pt x="1665372" y="1658436"/>
                  <a:pt x="1637858" y="1625257"/>
                </a:cubicBezTo>
                <a:cubicBezTo>
                  <a:pt x="1610343" y="1592077"/>
                  <a:pt x="1596586" y="1545141"/>
                  <a:pt x="1596586" y="1484447"/>
                </a:cubicBezTo>
                <a:lnTo>
                  <a:pt x="1596586" y="1431440"/>
                </a:lnTo>
                <a:cubicBezTo>
                  <a:pt x="1596586" y="1371286"/>
                  <a:pt x="1613513" y="1324821"/>
                  <a:pt x="1647367" y="1292047"/>
                </a:cubicBezTo>
                <a:cubicBezTo>
                  <a:pt x="1681220" y="1259272"/>
                  <a:pt x="1728898" y="1242885"/>
                  <a:pt x="1790402" y="1242885"/>
                </a:cubicBezTo>
                <a:close/>
                <a:moveTo>
                  <a:pt x="1320659" y="1242885"/>
                </a:moveTo>
                <a:cubicBezTo>
                  <a:pt x="1378116" y="1242885"/>
                  <a:pt x="1422692" y="1258665"/>
                  <a:pt x="1454388" y="1290226"/>
                </a:cubicBezTo>
                <a:cubicBezTo>
                  <a:pt x="1486083" y="1321787"/>
                  <a:pt x="1501931" y="1366296"/>
                  <a:pt x="1501931" y="1423753"/>
                </a:cubicBezTo>
                <a:lnTo>
                  <a:pt x="1501931" y="1493348"/>
                </a:lnTo>
                <a:cubicBezTo>
                  <a:pt x="1501931" y="1551075"/>
                  <a:pt x="1486083" y="1595786"/>
                  <a:pt x="1454388" y="1627482"/>
                </a:cubicBezTo>
                <a:cubicBezTo>
                  <a:pt x="1422692" y="1659178"/>
                  <a:pt x="1378116" y="1675026"/>
                  <a:pt x="1320659" y="1675026"/>
                </a:cubicBezTo>
                <a:cubicBezTo>
                  <a:pt x="1263202" y="1675026"/>
                  <a:pt x="1218625" y="1659043"/>
                  <a:pt x="1186930" y="1627077"/>
                </a:cubicBezTo>
                <a:cubicBezTo>
                  <a:pt x="1155234" y="1595112"/>
                  <a:pt x="1139386" y="1550131"/>
                  <a:pt x="1139386" y="1492134"/>
                </a:cubicBezTo>
                <a:lnTo>
                  <a:pt x="1139386" y="1423753"/>
                </a:lnTo>
                <a:cubicBezTo>
                  <a:pt x="1139386" y="1366296"/>
                  <a:pt x="1155234" y="1321787"/>
                  <a:pt x="1186930" y="1290226"/>
                </a:cubicBezTo>
                <a:cubicBezTo>
                  <a:pt x="1218625" y="1258665"/>
                  <a:pt x="1263202" y="1242885"/>
                  <a:pt x="1320659" y="1242885"/>
                </a:cubicBezTo>
                <a:close/>
                <a:moveTo>
                  <a:pt x="818950" y="1242885"/>
                </a:moveTo>
                <a:cubicBezTo>
                  <a:pt x="857794" y="1242885"/>
                  <a:pt x="887871" y="1255158"/>
                  <a:pt x="909182" y="1279706"/>
                </a:cubicBezTo>
                <a:cubicBezTo>
                  <a:pt x="914509" y="1285842"/>
                  <a:pt x="919171" y="1292603"/>
                  <a:pt x="923166" y="1299987"/>
                </a:cubicBezTo>
                <a:lnTo>
                  <a:pt x="923343" y="1300413"/>
                </a:lnTo>
                <a:lnTo>
                  <a:pt x="923343" y="1248954"/>
                </a:lnTo>
                <a:lnTo>
                  <a:pt x="1034211" y="1248954"/>
                </a:lnTo>
                <a:lnTo>
                  <a:pt x="1034211" y="1532192"/>
                </a:lnTo>
                <a:cubicBezTo>
                  <a:pt x="1034211" y="1542173"/>
                  <a:pt x="1036437" y="1549996"/>
                  <a:pt x="1040887" y="1555661"/>
                </a:cubicBezTo>
                <a:cubicBezTo>
                  <a:pt x="1045338" y="1561326"/>
                  <a:pt x="1051610" y="1564158"/>
                  <a:pt x="1059703" y="1564158"/>
                </a:cubicBezTo>
                <a:lnTo>
                  <a:pt x="1090454" y="1564158"/>
                </a:lnTo>
                <a:lnTo>
                  <a:pt x="1090454" y="1670979"/>
                </a:lnTo>
                <a:lnTo>
                  <a:pt x="1035830" y="1670979"/>
                </a:lnTo>
                <a:cubicBezTo>
                  <a:pt x="1000492" y="1670979"/>
                  <a:pt x="972910" y="1661268"/>
                  <a:pt x="953084" y="1641846"/>
                </a:cubicBezTo>
                <a:cubicBezTo>
                  <a:pt x="943170" y="1632135"/>
                  <a:pt x="935735" y="1620435"/>
                  <a:pt x="930778" y="1606745"/>
                </a:cubicBezTo>
                <a:lnTo>
                  <a:pt x="929593" y="1602061"/>
                </a:lnTo>
                <a:lnTo>
                  <a:pt x="923166" y="1617607"/>
                </a:lnTo>
                <a:cubicBezTo>
                  <a:pt x="919171" y="1625033"/>
                  <a:pt x="914509" y="1631832"/>
                  <a:pt x="909182" y="1638002"/>
                </a:cubicBezTo>
                <a:cubicBezTo>
                  <a:pt x="887871" y="1662685"/>
                  <a:pt x="857794" y="1675026"/>
                  <a:pt x="818950" y="1675026"/>
                </a:cubicBezTo>
                <a:cubicBezTo>
                  <a:pt x="775520" y="1675026"/>
                  <a:pt x="741868" y="1659043"/>
                  <a:pt x="717996" y="1627077"/>
                </a:cubicBezTo>
                <a:cubicBezTo>
                  <a:pt x="694123" y="1595112"/>
                  <a:pt x="682186" y="1550131"/>
                  <a:pt x="682186" y="1492134"/>
                </a:cubicBezTo>
                <a:lnTo>
                  <a:pt x="682186" y="1423753"/>
                </a:lnTo>
                <a:cubicBezTo>
                  <a:pt x="682186" y="1366296"/>
                  <a:pt x="694123" y="1321787"/>
                  <a:pt x="717996" y="1290226"/>
                </a:cubicBezTo>
                <a:cubicBezTo>
                  <a:pt x="741868" y="1258665"/>
                  <a:pt x="775520" y="1242885"/>
                  <a:pt x="818950" y="1242885"/>
                </a:cubicBezTo>
                <a:close/>
                <a:moveTo>
                  <a:pt x="121393" y="1080629"/>
                </a:moveTo>
                <a:lnTo>
                  <a:pt x="256942" y="1080629"/>
                </a:lnTo>
                <a:lnTo>
                  <a:pt x="466134" y="1511773"/>
                </a:lnTo>
                <a:lnTo>
                  <a:pt x="466134" y="1080629"/>
                </a:lnTo>
                <a:lnTo>
                  <a:pt x="572146" y="1080629"/>
                </a:lnTo>
                <a:lnTo>
                  <a:pt x="572146" y="1668552"/>
                </a:lnTo>
                <a:lnTo>
                  <a:pt x="435787" y="1668552"/>
                </a:lnTo>
                <a:lnTo>
                  <a:pt x="227405" y="1244054"/>
                </a:lnTo>
                <a:lnTo>
                  <a:pt x="227405" y="1668552"/>
                </a:lnTo>
                <a:lnTo>
                  <a:pt x="121393" y="1668552"/>
                </a:lnTo>
                <a:close/>
                <a:moveTo>
                  <a:pt x="1342900" y="990600"/>
                </a:moveTo>
                <a:lnTo>
                  <a:pt x="1438715" y="1025486"/>
                </a:lnTo>
                <a:lnTo>
                  <a:pt x="1369245" y="1195455"/>
                </a:lnTo>
                <a:lnTo>
                  <a:pt x="1283288" y="1165165"/>
                </a:lnTo>
                <a:close/>
                <a:moveTo>
                  <a:pt x="1208108" y="435580"/>
                </a:moveTo>
                <a:lnTo>
                  <a:pt x="1208108" y="502748"/>
                </a:lnTo>
                <a:cubicBezTo>
                  <a:pt x="1208108" y="527835"/>
                  <a:pt x="1214582" y="547257"/>
                  <a:pt x="1227529" y="561014"/>
                </a:cubicBezTo>
                <a:cubicBezTo>
                  <a:pt x="1240478" y="574772"/>
                  <a:pt x="1258686" y="581650"/>
                  <a:pt x="1282154" y="581650"/>
                </a:cubicBezTo>
                <a:cubicBezTo>
                  <a:pt x="1306162" y="581650"/>
                  <a:pt x="1324640" y="574772"/>
                  <a:pt x="1337588" y="561014"/>
                </a:cubicBezTo>
                <a:cubicBezTo>
                  <a:pt x="1350536" y="547257"/>
                  <a:pt x="1357010" y="527835"/>
                  <a:pt x="1357010" y="502748"/>
                </a:cubicBezTo>
                <a:lnTo>
                  <a:pt x="1357010" y="435580"/>
                </a:lnTo>
                <a:close/>
                <a:moveTo>
                  <a:pt x="3701909" y="359106"/>
                </a:moveTo>
                <a:cubicBezTo>
                  <a:pt x="3679519" y="359106"/>
                  <a:pt x="3662188" y="365580"/>
                  <a:pt x="3649914" y="378528"/>
                </a:cubicBezTo>
                <a:cubicBezTo>
                  <a:pt x="3637640" y="391476"/>
                  <a:pt x="3631504" y="409684"/>
                  <a:pt x="3631504" y="433153"/>
                </a:cubicBezTo>
                <a:lnTo>
                  <a:pt x="3631504" y="502748"/>
                </a:lnTo>
                <a:cubicBezTo>
                  <a:pt x="3631504" y="526486"/>
                  <a:pt x="3637640" y="544897"/>
                  <a:pt x="3649914" y="557980"/>
                </a:cubicBezTo>
                <a:cubicBezTo>
                  <a:pt x="3662188" y="571063"/>
                  <a:pt x="3679519" y="577604"/>
                  <a:pt x="3701909" y="577604"/>
                </a:cubicBezTo>
                <a:cubicBezTo>
                  <a:pt x="3724028" y="577604"/>
                  <a:pt x="3741292" y="571063"/>
                  <a:pt x="3753701" y="557980"/>
                </a:cubicBezTo>
                <a:cubicBezTo>
                  <a:pt x="3766109" y="544897"/>
                  <a:pt x="3772314" y="526486"/>
                  <a:pt x="3772314" y="502748"/>
                </a:cubicBezTo>
                <a:lnTo>
                  <a:pt x="3772314" y="433153"/>
                </a:lnTo>
                <a:cubicBezTo>
                  <a:pt x="3772314" y="409684"/>
                  <a:pt x="3766109" y="391476"/>
                  <a:pt x="3753701" y="378528"/>
                </a:cubicBezTo>
                <a:cubicBezTo>
                  <a:pt x="3741292" y="365580"/>
                  <a:pt x="3724028" y="359106"/>
                  <a:pt x="3701909" y="359106"/>
                </a:cubicBezTo>
                <a:close/>
                <a:moveTo>
                  <a:pt x="799835" y="359106"/>
                </a:moveTo>
                <a:cubicBezTo>
                  <a:pt x="779603" y="359106"/>
                  <a:pt x="763890" y="365580"/>
                  <a:pt x="752696" y="378528"/>
                </a:cubicBezTo>
                <a:cubicBezTo>
                  <a:pt x="741501" y="391476"/>
                  <a:pt x="735904" y="409684"/>
                  <a:pt x="735904" y="433153"/>
                </a:cubicBezTo>
                <a:lnTo>
                  <a:pt x="735904" y="502748"/>
                </a:lnTo>
                <a:cubicBezTo>
                  <a:pt x="735904" y="526486"/>
                  <a:pt x="741501" y="544897"/>
                  <a:pt x="752696" y="557980"/>
                </a:cubicBezTo>
                <a:cubicBezTo>
                  <a:pt x="763890" y="571063"/>
                  <a:pt x="779603" y="577604"/>
                  <a:pt x="799835" y="577604"/>
                </a:cubicBezTo>
                <a:cubicBezTo>
                  <a:pt x="821145" y="577604"/>
                  <a:pt x="837533" y="571063"/>
                  <a:pt x="848997" y="557980"/>
                </a:cubicBezTo>
                <a:cubicBezTo>
                  <a:pt x="860461" y="544897"/>
                  <a:pt x="866194" y="526486"/>
                  <a:pt x="866194" y="502748"/>
                </a:cubicBezTo>
                <a:lnTo>
                  <a:pt x="866194" y="433153"/>
                </a:lnTo>
                <a:cubicBezTo>
                  <a:pt x="866194" y="409684"/>
                  <a:pt x="860461" y="391476"/>
                  <a:pt x="848997" y="378528"/>
                </a:cubicBezTo>
                <a:cubicBezTo>
                  <a:pt x="837533" y="365580"/>
                  <a:pt x="821145" y="359106"/>
                  <a:pt x="799835" y="359106"/>
                </a:cubicBezTo>
                <a:close/>
                <a:moveTo>
                  <a:pt x="2583624" y="355060"/>
                </a:moveTo>
                <a:cubicBezTo>
                  <a:pt x="2563392" y="355060"/>
                  <a:pt x="2547679" y="362140"/>
                  <a:pt x="2536485" y="376302"/>
                </a:cubicBezTo>
                <a:cubicBezTo>
                  <a:pt x="2525290" y="390464"/>
                  <a:pt x="2519693" y="410359"/>
                  <a:pt x="2519693" y="435985"/>
                </a:cubicBezTo>
                <a:lnTo>
                  <a:pt x="2519693" y="504367"/>
                </a:lnTo>
                <a:cubicBezTo>
                  <a:pt x="2519693" y="528914"/>
                  <a:pt x="2525222" y="547932"/>
                  <a:pt x="2536282" y="561419"/>
                </a:cubicBezTo>
                <a:cubicBezTo>
                  <a:pt x="2547342" y="574907"/>
                  <a:pt x="2563122" y="581650"/>
                  <a:pt x="2583624" y="581650"/>
                </a:cubicBezTo>
                <a:cubicBezTo>
                  <a:pt x="2604124" y="581650"/>
                  <a:pt x="2619905" y="574772"/>
                  <a:pt x="2630965" y="561014"/>
                </a:cubicBezTo>
                <a:cubicBezTo>
                  <a:pt x="2642024" y="547257"/>
                  <a:pt x="2647554" y="527835"/>
                  <a:pt x="2647555" y="502748"/>
                </a:cubicBezTo>
                <a:lnTo>
                  <a:pt x="2647555" y="435985"/>
                </a:lnTo>
                <a:cubicBezTo>
                  <a:pt x="2647554" y="410359"/>
                  <a:pt x="2642024" y="390464"/>
                  <a:pt x="2630965" y="376302"/>
                </a:cubicBezTo>
                <a:cubicBezTo>
                  <a:pt x="2619905" y="362140"/>
                  <a:pt x="2604124" y="355060"/>
                  <a:pt x="2583624" y="355060"/>
                </a:cubicBezTo>
                <a:close/>
                <a:moveTo>
                  <a:pt x="2120759" y="334828"/>
                </a:moveTo>
                <a:cubicBezTo>
                  <a:pt x="2098369" y="334828"/>
                  <a:pt x="2081038" y="341302"/>
                  <a:pt x="2068764" y="354250"/>
                </a:cubicBezTo>
                <a:cubicBezTo>
                  <a:pt x="2056490" y="367198"/>
                  <a:pt x="2050354" y="385407"/>
                  <a:pt x="2050354" y="408875"/>
                </a:cubicBezTo>
                <a:lnTo>
                  <a:pt x="2050354" y="502748"/>
                </a:lnTo>
                <a:cubicBezTo>
                  <a:pt x="2050354" y="526486"/>
                  <a:pt x="2056490" y="544897"/>
                  <a:pt x="2068764" y="557980"/>
                </a:cubicBezTo>
                <a:cubicBezTo>
                  <a:pt x="2081038" y="571063"/>
                  <a:pt x="2098369" y="577604"/>
                  <a:pt x="2120759" y="577604"/>
                </a:cubicBezTo>
                <a:cubicBezTo>
                  <a:pt x="2142878" y="577604"/>
                  <a:pt x="2160142" y="571063"/>
                  <a:pt x="2172551" y="557980"/>
                </a:cubicBezTo>
                <a:cubicBezTo>
                  <a:pt x="2184959" y="544897"/>
                  <a:pt x="2191164" y="526486"/>
                  <a:pt x="2191164" y="502748"/>
                </a:cubicBezTo>
                <a:lnTo>
                  <a:pt x="2191164" y="408875"/>
                </a:lnTo>
                <a:cubicBezTo>
                  <a:pt x="2191164" y="385407"/>
                  <a:pt x="2184959" y="367198"/>
                  <a:pt x="2172551" y="354250"/>
                </a:cubicBezTo>
                <a:cubicBezTo>
                  <a:pt x="2160142" y="341302"/>
                  <a:pt x="2142878" y="334828"/>
                  <a:pt x="2120759" y="334828"/>
                </a:cubicBezTo>
                <a:close/>
                <a:moveTo>
                  <a:pt x="2850430" y="258354"/>
                </a:moveTo>
                <a:lnTo>
                  <a:pt x="2961298" y="258354"/>
                </a:lnTo>
                <a:lnTo>
                  <a:pt x="2961298" y="541592"/>
                </a:lnTo>
                <a:cubicBezTo>
                  <a:pt x="2961298" y="551573"/>
                  <a:pt x="2963524" y="559396"/>
                  <a:pt x="2967974" y="565061"/>
                </a:cubicBezTo>
                <a:cubicBezTo>
                  <a:pt x="2972425" y="570725"/>
                  <a:pt x="2978697" y="573558"/>
                  <a:pt x="2986790" y="573558"/>
                </a:cubicBezTo>
                <a:lnTo>
                  <a:pt x="3019564" y="573558"/>
                </a:lnTo>
                <a:lnTo>
                  <a:pt x="3019564" y="680379"/>
                </a:lnTo>
                <a:lnTo>
                  <a:pt x="2962916" y="680379"/>
                </a:lnTo>
                <a:cubicBezTo>
                  <a:pt x="2927579" y="680379"/>
                  <a:pt x="2899997" y="670668"/>
                  <a:pt x="2880170" y="651246"/>
                </a:cubicBezTo>
                <a:cubicBezTo>
                  <a:pt x="2860344" y="631824"/>
                  <a:pt x="2850430" y="604444"/>
                  <a:pt x="2850430" y="569107"/>
                </a:cubicBezTo>
                <a:close/>
                <a:moveTo>
                  <a:pt x="4171652" y="252284"/>
                </a:moveTo>
                <a:cubicBezTo>
                  <a:pt x="4205371" y="252284"/>
                  <a:pt x="4235853" y="258017"/>
                  <a:pt x="4263098" y="269481"/>
                </a:cubicBezTo>
                <a:cubicBezTo>
                  <a:pt x="4290342" y="280945"/>
                  <a:pt x="4311922" y="297198"/>
                  <a:pt x="4327838" y="318239"/>
                </a:cubicBezTo>
                <a:lnTo>
                  <a:pt x="4255006" y="394308"/>
                </a:lnTo>
                <a:cubicBezTo>
                  <a:pt x="4244485" y="383249"/>
                  <a:pt x="4232076" y="374617"/>
                  <a:pt x="4217780" y="368412"/>
                </a:cubicBezTo>
                <a:cubicBezTo>
                  <a:pt x="4203483" y="362208"/>
                  <a:pt x="4188512" y="359106"/>
                  <a:pt x="4172866" y="359106"/>
                </a:cubicBezTo>
                <a:cubicBezTo>
                  <a:pt x="4145891" y="359106"/>
                  <a:pt x="4125120" y="366591"/>
                  <a:pt x="4110554" y="381563"/>
                </a:cubicBezTo>
                <a:cubicBezTo>
                  <a:pt x="4095987" y="396534"/>
                  <a:pt x="4088704" y="417642"/>
                  <a:pt x="4088704" y="444887"/>
                </a:cubicBezTo>
                <a:lnTo>
                  <a:pt x="4088704" y="493846"/>
                </a:lnTo>
                <a:cubicBezTo>
                  <a:pt x="4088704" y="520552"/>
                  <a:pt x="4095987" y="541188"/>
                  <a:pt x="4110554" y="555754"/>
                </a:cubicBezTo>
                <a:cubicBezTo>
                  <a:pt x="4125120" y="570321"/>
                  <a:pt x="4145891" y="577604"/>
                  <a:pt x="4172866" y="577604"/>
                </a:cubicBezTo>
                <a:cubicBezTo>
                  <a:pt x="4208473" y="577604"/>
                  <a:pt x="4236122" y="588731"/>
                  <a:pt x="4255814" y="610986"/>
                </a:cubicBezTo>
                <a:cubicBezTo>
                  <a:pt x="4275506" y="633240"/>
                  <a:pt x="4285352" y="664734"/>
                  <a:pt x="4285352" y="705466"/>
                </a:cubicBezTo>
                <a:lnTo>
                  <a:pt x="4285352" y="783964"/>
                </a:lnTo>
                <a:lnTo>
                  <a:pt x="4174484" y="783964"/>
                </a:lnTo>
                <a:lnTo>
                  <a:pt x="4174484" y="723270"/>
                </a:lnTo>
                <a:cubicBezTo>
                  <a:pt x="4174484" y="711401"/>
                  <a:pt x="4172192" y="701959"/>
                  <a:pt x="4167606" y="694946"/>
                </a:cubicBezTo>
                <a:cubicBezTo>
                  <a:pt x="4163020" y="687932"/>
                  <a:pt x="4153579" y="684426"/>
                  <a:pt x="4139282" y="684426"/>
                </a:cubicBezTo>
                <a:lnTo>
                  <a:pt x="4135236" y="684426"/>
                </a:lnTo>
                <a:cubicBezTo>
                  <a:pt x="4085332" y="684426"/>
                  <a:pt x="4046623" y="667836"/>
                  <a:pt x="4019108" y="634657"/>
                </a:cubicBezTo>
                <a:cubicBezTo>
                  <a:pt x="3991594" y="601477"/>
                  <a:pt x="3977836" y="554540"/>
                  <a:pt x="3977836" y="493846"/>
                </a:cubicBezTo>
                <a:lnTo>
                  <a:pt x="3977836" y="440840"/>
                </a:lnTo>
                <a:cubicBezTo>
                  <a:pt x="3977836" y="380686"/>
                  <a:pt x="3994763" y="334221"/>
                  <a:pt x="4028617" y="301447"/>
                </a:cubicBezTo>
                <a:cubicBezTo>
                  <a:pt x="4062470" y="268672"/>
                  <a:pt x="4110148" y="252284"/>
                  <a:pt x="4171652" y="252284"/>
                </a:cubicBezTo>
                <a:close/>
                <a:moveTo>
                  <a:pt x="3701909" y="252284"/>
                </a:moveTo>
                <a:cubicBezTo>
                  <a:pt x="3759366" y="252284"/>
                  <a:pt x="3803942" y="268065"/>
                  <a:pt x="3835638" y="299626"/>
                </a:cubicBezTo>
                <a:cubicBezTo>
                  <a:pt x="3867334" y="331187"/>
                  <a:pt x="3883182" y="375696"/>
                  <a:pt x="3883182" y="433153"/>
                </a:cubicBezTo>
                <a:lnTo>
                  <a:pt x="3883182" y="502748"/>
                </a:lnTo>
                <a:cubicBezTo>
                  <a:pt x="3883182" y="560475"/>
                  <a:pt x="3867334" y="605186"/>
                  <a:pt x="3835638" y="636882"/>
                </a:cubicBezTo>
                <a:cubicBezTo>
                  <a:pt x="3803942" y="668578"/>
                  <a:pt x="3759366" y="684426"/>
                  <a:pt x="3701909" y="684426"/>
                </a:cubicBezTo>
                <a:cubicBezTo>
                  <a:pt x="3644452" y="684426"/>
                  <a:pt x="3599876" y="668443"/>
                  <a:pt x="3568180" y="636477"/>
                </a:cubicBezTo>
                <a:cubicBezTo>
                  <a:pt x="3536484" y="604512"/>
                  <a:pt x="3520636" y="559531"/>
                  <a:pt x="3520636" y="501534"/>
                </a:cubicBezTo>
                <a:lnTo>
                  <a:pt x="3520636" y="433153"/>
                </a:lnTo>
                <a:cubicBezTo>
                  <a:pt x="3520636" y="375696"/>
                  <a:pt x="3536484" y="331187"/>
                  <a:pt x="3568180" y="299626"/>
                </a:cubicBezTo>
                <a:cubicBezTo>
                  <a:pt x="3599876" y="268065"/>
                  <a:pt x="3644452" y="252284"/>
                  <a:pt x="3701909" y="252284"/>
                </a:cubicBezTo>
                <a:close/>
                <a:moveTo>
                  <a:pt x="3404973" y="252284"/>
                </a:moveTo>
                <a:lnTo>
                  <a:pt x="3459193" y="252284"/>
                </a:lnTo>
                <a:lnTo>
                  <a:pt x="3459193" y="359106"/>
                </a:lnTo>
                <a:lnTo>
                  <a:pt x="3450696" y="359106"/>
                </a:lnTo>
                <a:cubicBezTo>
                  <a:pt x="3431813" y="359106"/>
                  <a:pt x="3417044" y="361331"/>
                  <a:pt x="3406390" y="365782"/>
                </a:cubicBezTo>
                <a:cubicBezTo>
                  <a:pt x="3395734" y="370233"/>
                  <a:pt x="3385551" y="378663"/>
                  <a:pt x="3375840" y="391071"/>
                </a:cubicBezTo>
                <a:lnTo>
                  <a:pt x="3347959" y="426546"/>
                </a:lnTo>
                <a:lnTo>
                  <a:pt x="3480234" y="678356"/>
                </a:lnTo>
                <a:lnTo>
                  <a:pt x="3351967" y="678356"/>
                </a:lnTo>
                <a:lnTo>
                  <a:pt x="3274542" y="519958"/>
                </a:lnTo>
                <a:lnTo>
                  <a:pt x="3205492" y="607812"/>
                </a:lnTo>
                <a:lnTo>
                  <a:pt x="3205492" y="678356"/>
                </a:lnTo>
                <a:lnTo>
                  <a:pt x="3094625" y="678356"/>
                </a:lnTo>
                <a:lnTo>
                  <a:pt x="3094625" y="258354"/>
                </a:lnTo>
                <a:lnTo>
                  <a:pt x="3205492" y="258354"/>
                </a:lnTo>
                <a:lnTo>
                  <a:pt x="3205492" y="451993"/>
                </a:lnTo>
                <a:lnTo>
                  <a:pt x="3296129" y="314597"/>
                </a:lnTo>
                <a:cubicBezTo>
                  <a:pt x="3310156" y="293556"/>
                  <a:pt x="3326274" y="277911"/>
                  <a:pt x="3344482" y="267660"/>
                </a:cubicBezTo>
                <a:cubicBezTo>
                  <a:pt x="3362690" y="257410"/>
                  <a:pt x="3382854" y="252284"/>
                  <a:pt x="3404973" y="252284"/>
                </a:cubicBezTo>
                <a:close/>
                <a:moveTo>
                  <a:pt x="2583624" y="252284"/>
                </a:moveTo>
                <a:cubicBezTo>
                  <a:pt x="2639192" y="252284"/>
                  <a:pt x="2682218" y="268200"/>
                  <a:pt x="2712700" y="300030"/>
                </a:cubicBezTo>
                <a:cubicBezTo>
                  <a:pt x="2743181" y="331861"/>
                  <a:pt x="2758422" y="377179"/>
                  <a:pt x="2758422" y="435985"/>
                </a:cubicBezTo>
                <a:lnTo>
                  <a:pt x="2758422" y="502748"/>
                </a:lnTo>
                <a:cubicBezTo>
                  <a:pt x="2758422" y="560475"/>
                  <a:pt x="2746014" y="605186"/>
                  <a:pt x="2721197" y="636882"/>
                </a:cubicBezTo>
                <a:cubicBezTo>
                  <a:pt x="2696379" y="668578"/>
                  <a:pt x="2661312" y="684426"/>
                  <a:pt x="2615994" y="684426"/>
                </a:cubicBezTo>
                <a:cubicBezTo>
                  <a:pt x="2590907" y="684426"/>
                  <a:pt x="2569124" y="678154"/>
                  <a:pt x="2550647" y="665610"/>
                </a:cubicBezTo>
                <a:cubicBezTo>
                  <a:pt x="2541408" y="659339"/>
                  <a:pt x="2533400" y="651769"/>
                  <a:pt x="2526622" y="642901"/>
                </a:cubicBezTo>
                <a:lnTo>
                  <a:pt x="2519693" y="632199"/>
                </a:lnTo>
                <a:lnTo>
                  <a:pt x="2519693" y="849109"/>
                </a:lnTo>
                <a:lnTo>
                  <a:pt x="2408825" y="849109"/>
                </a:lnTo>
                <a:lnTo>
                  <a:pt x="2408825" y="435985"/>
                </a:lnTo>
                <a:cubicBezTo>
                  <a:pt x="2408825" y="377179"/>
                  <a:pt x="2424133" y="331861"/>
                  <a:pt x="2454750" y="300030"/>
                </a:cubicBezTo>
                <a:cubicBezTo>
                  <a:pt x="2485366" y="268200"/>
                  <a:pt x="2528324" y="252284"/>
                  <a:pt x="2583624" y="252284"/>
                </a:cubicBezTo>
                <a:close/>
                <a:moveTo>
                  <a:pt x="1727620" y="252284"/>
                </a:moveTo>
                <a:cubicBezTo>
                  <a:pt x="1765115" y="252284"/>
                  <a:pt x="1797013" y="257545"/>
                  <a:pt x="1823314" y="268065"/>
                </a:cubicBezTo>
                <a:cubicBezTo>
                  <a:pt x="1849615" y="278585"/>
                  <a:pt x="1870318" y="294635"/>
                  <a:pt x="1885424" y="316215"/>
                </a:cubicBezTo>
                <a:lnTo>
                  <a:pt x="1812996" y="385407"/>
                </a:lnTo>
                <a:cubicBezTo>
                  <a:pt x="1791416" y="365715"/>
                  <a:pt x="1764306" y="355869"/>
                  <a:pt x="1731666" y="355869"/>
                </a:cubicBezTo>
                <a:cubicBezTo>
                  <a:pt x="1712784" y="355869"/>
                  <a:pt x="1698622" y="358634"/>
                  <a:pt x="1689180" y="364164"/>
                </a:cubicBezTo>
                <a:cubicBezTo>
                  <a:pt x="1679739" y="369694"/>
                  <a:pt x="1675018" y="377988"/>
                  <a:pt x="1675018" y="389048"/>
                </a:cubicBezTo>
                <a:lnTo>
                  <a:pt x="1675018" y="389453"/>
                </a:lnTo>
                <a:cubicBezTo>
                  <a:pt x="1675018" y="398355"/>
                  <a:pt x="1677649" y="405031"/>
                  <a:pt x="1682909" y="409482"/>
                </a:cubicBezTo>
                <a:cubicBezTo>
                  <a:pt x="1688169" y="413933"/>
                  <a:pt x="1696194" y="416158"/>
                  <a:pt x="1706984" y="416158"/>
                </a:cubicBezTo>
                <a:lnTo>
                  <a:pt x="1768892" y="416158"/>
                </a:lnTo>
                <a:lnTo>
                  <a:pt x="1768892" y="516910"/>
                </a:lnTo>
                <a:lnTo>
                  <a:pt x="1706984" y="516910"/>
                </a:lnTo>
                <a:cubicBezTo>
                  <a:pt x="1692957" y="516910"/>
                  <a:pt x="1682504" y="519338"/>
                  <a:pt x="1675625" y="524194"/>
                </a:cubicBezTo>
                <a:cubicBezTo>
                  <a:pt x="1668747" y="529049"/>
                  <a:pt x="1665307" y="536197"/>
                  <a:pt x="1665307" y="545639"/>
                </a:cubicBezTo>
                <a:lnTo>
                  <a:pt x="1665307" y="546043"/>
                </a:lnTo>
                <a:cubicBezTo>
                  <a:pt x="1665307" y="557643"/>
                  <a:pt x="1670095" y="566342"/>
                  <a:pt x="1679672" y="572142"/>
                </a:cubicBezTo>
                <a:cubicBezTo>
                  <a:pt x="1689248" y="577941"/>
                  <a:pt x="1703747" y="580841"/>
                  <a:pt x="1723169" y="580841"/>
                </a:cubicBezTo>
                <a:cubicBezTo>
                  <a:pt x="1738275" y="580841"/>
                  <a:pt x="1753246" y="578278"/>
                  <a:pt x="1768082" y="573153"/>
                </a:cubicBezTo>
                <a:cubicBezTo>
                  <a:pt x="1782919" y="568028"/>
                  <a:pt x="1797755" y="560475"/>
                  <a:pt x="1812591" y="550494"/>
                </a:cubicBezTo>
                <a:lnTo>
                  <a:pt x="1885020" y="624136"/>
                </a:lnTo>
                <a:cubicBezTo>
                  <a:pt x="1866946" y="644367"/>
                  <a:pt x="1844759" y="659474"/>
                  <a:pt x="1818459" y="669454"/>
                </a:cubicBezTo>
                <a:cubicBezTo>
                  <a:pt x="1792158" y="679435"/>
                  <a:pt x="1761743" y="684426"/>
                  <a:pt x="1727215" y="684426"/>
                </a:cubicBezTo>
                <a:cubicBezTo>
                  <a:pt x="1669488" y="684426"/>
                  <a:pt x="1626261" y="673973"/>
                  <a:pt x="1597532" y="653067"/>
                </a:cubicBezTo>
                <a:cubicBezTo>
                  <a:pt x="1568804" y="632161"/>
                  <a:pt x="1554440" y="600668"/>
                  <a:pt x="1554440" y="558587"/>
                </a:cubicBezTo>
                <a:lnTo>
                  <a:pt x="1554440" y="558182"/>
                </a:lnTo>
                <a:cubicBezTo>
                  <a:pt x="1554440" y="530398"/>
                  <a:pt x="1559835" y="508615"/>
                  <a:pt x="1570625" y="492835"/>
                </a:cubicBezTo>
                <a:cubicBezTo>
                  <a:pt x="1581415" y="477054"/>
                  <a:pt x="1597600" y="467276"/>
                  <a:pt x="1619180" y="463499"/>
                </a:cubicBezTo>
                <a:cubicBezTo>
                  <a:pt x="1600837" y="454598"/>
                  <a:pt x="1587080" y="441717"/>
                  <a:pt x="1577908" y="424858"/>
                </a:cubicBezTo>
                <a:cubicBezTo>
                  <a:pt x="1568736" y="407998"/>
                  <a:pt x="1564151" y="386890"/>
                  <a:pt x="1564151" y="361534"/>
                </a:cubicBezTo>
                <a:lnTo>
                  <a:pt x="1564151" y="361129"/>
                </a:lnTo>
                <a:cubicBezTo>
                  <a:pt x="1564151" y="324713"/>
                  <a:pt x="1577773" y="297468"/>
                  <a:pt x="1605018" y="279394"/>
                </a:cubicBezTo>
                <a:cubicBezTo>
                  <a:pt x="1632263" y="261321"/>
                  <a:pt x="1673130" y="252284"/>
                  <a:pt x="1727620" y="252284"/>
                </a:cubicBezTo>
                <a:close/>
                <a:moveTo>
                  <a:pt x="761800" y="252284"/>
                </a:moveTo>
                <a:cubicBezTo>
                  <a:pt x="800644" y="252284"/>
                  <a:pt x="830721" y="264558"/>
                  <a:pt x="852032" y="289105"/>
                </a:cubicBezTo>
                <a:cubicBezTo>
                  <a:pt x="857359" y="295242"/>
                  <a:pt x="862021" y="302003"/>
                  <a:pt x="866017" y="309387"/>
                </a:cubicBezTo>
                <a:lnTo>
                  <a:pt x="866194" y="309813"/>
                </a:lnTo>
                <a:lnTo>
                  <a:pt x="866194" y="258354"/>
                </a:lnTo>
                <a:lnTo>
                  <a:pt x="977061" y="258354"/>
                </a:lnTo>
                <a:lnTo>
                  <a:pt x="977061" y="541592"/>
                </a:lnTo>
                <a:cubicBezTo>
                  <a:pt x="977061" y="551573"/>
                  <a:pt x="979287" y="559396"/>
                  <a:pt x="983738" y="565061"/>
                </a:cubicBezTo>
                <a:cubicBezTo>
                  <a:pt x="988188" y="570725"/>
                  <a:pt x="994460" y="573558"/>
                  <a:pt x="1002553" y="573558"/>
                </a:cubicBezTo>
                <a:lnTo>
                  <a:pt x="1033304" y="573558"/>
                </a:lnTo>
                <a:lnTo>
                  <a:pt x="1033304" y="680379"/>
                </a:lnTo>
                <a:lnTo>
                  <a:pt x="978680" y="680379"/>
                </a:lnTo>
                <a:cubicBezTo>
                  <a:pt x="943342" y="680379"/>
                  <a:pt x="915760" y="670668"/>
                  <a:pt x="895934" y="651246"/>
                </a:cubicBezTo>
                <a:cubicBezTo>
                  <a:pt x="886020" y="641535"/>
                  <a:pt x="878585" y="629835"/>
                  <a:pt x="873629" y="616145"/>
                </a:cubicBezTo>
                <a:lnTo>
                  <a:pt x="872443" y="611461"/>
                </a:lnTo>
                <a:lnTo>
                  <a:pt x="866017" y="627007"/>
                </a:lnTo>
                <a:cubicBezTo>
                  <a:pt x="862021" y="634433"/>
                  <a:pt x="857359" y="641232"/>
                  <a:pt x="852032" y="647402"/>
                </a:cubicBezTo>
                <a:cubicBezTo>
                  <a:pt x="830721" y="672084"/>
                  <a:pt x="800644" y="684426"/>
                  <a:pt x="761800" y="684426"/>
                </a:cubicBezTo>
                <a:cubicBezTo>
                  <a:pt x="718370" y="684426"/>
                  <a:pt x="684719" y="668443"/>
                  <a:pt x="660846" y="636477"/>
                </a:cubicBezTo>
                <a:cubicBezTo>
                  <a:pt x="636973" y="604512"/>
                  <a:pt x="625036" y="559531"/>
                  <a:pt x="625036" y="501534"/>
                </a:cubicBezTo>
                <a:lnTo>
                  <a:pt x="625036" y="433153"/>
                </a:lnTo>
                <a:cubicBezTo>
                  <a:pt x="625036" y="375696"/>
                  <a:pt x="636973" y="331187"/>
                  <a:pt x="660846" y="299626"/>
                </a:cubicBezTo>
                <a:cubicBezTo>
                  <a:pt x="684719" y="268065"/>
                  <a:pt x="718370" y="252284"/>
                  <a:pt x="761800" y="252284"/>
                </a:cubicBezTo>
                <a:close/>
                <a:moveTo>
                  <a:pt x="1282154" y="186735"/>
                </a:moveTo>
                <a:cubicBezTo>
                  <a:pt x="1258686" y="186735"/>
                  <a:pt x="1240478" y="193479"/>
                  <a:pt x="1227529" y="206966"/>
                </a:cubicBezTo>
                <a:cubicBezTo>
                  <a:pt x="1214582" y="220454"/>
                  <a:pt x="1208108" y="239741"/>
                  <a:pt x="1208108" y="264828"/>
                </a:cubicBezTo>
                <a:lnTo>
                  <a:pt x="1208108" y="336851"/>
                </a:lnTo>
                <a:lnTo>
                  <a:pt x="1357010" y="336851"/>
                </a:lnTo>
                <a:lnTo>
                  <a:pt x="1357010" y="264828"/>
                </a:lnTo>
                <a:cubicBezTo>
                  <a:pt x="1357010" y="239741"/>
                  <a:pt x="1350536" y="220454"/>
                  <a:pt x="1337588" y="206966"/>
                </a:cubicBezTo>
                <a:cubicBezTo>
                  <a:pt x="1324640" y="193479"/>
                  <a:pt x="1306162" y="186735"/>
                  <a:pt x="1282154" y="186735"/>
                </a:cubicBezTo>
                <a:close/>
                <a:moveTo>
                  <a:pt x="1971856" y="90029"/>
                </a:moveTo>
                <a:lnTo>
                  <a:pt x="2277754" y="90029"/>
                </a:lnTo>
                <a:lnTo>
                  <a:pt x="2277754" y="197255"/>
                </a:lnTo>
                <a:lnTo>
                  <a:pt x="2126002" y="197255"/>
                </a:lnTo>
                <a:lnTo>
                  <a:pt x="2191164" y="246215"/>
                </a:lnTo>
                <a:cubicBezTo>
                  <a:pt x="2212204" y="261861"/>
                  <a:pt x="2231087" y="278248"/>
                  <a:pt x="2247812" y="295377"/>
                </a:cubicBezTo>
                <a:cubicBezTo>
                  <a:pt x="2264536" y="312506"/>
                  <a:pt x="2277754" y="331524"/>
                  <a:pt x="2287465" y="352430"/>
                </a:cubicBezTo>
                <a:cubicBezTo>
                  <a:pt x="2297176" y="373335"/>
                  <a:pt x="2302032" y="397545"/>
                  <a:pt x="2302032" y="425060"/>
                </a:cubicBezTo>
                <a:lnTo>
                  <a:pt x="2302032" y="502748"/>
                </a:lnTo>
                <a:cubicBezTo>
                  <a:pt x="2302032" y="560475"/>
                  <a:pt x="2286184" y="605186"/>
                  <a:pt x="2254488" y="636882"/>
                </a:cubicBezTo>
                <a:cubicBezTo>
                  <a:pt x="2222792" y="668578"/>
                  <a:pt x="2178216" y="684426"/>
                  <a:pt x="2120759" y="684426"/>
                </a:cubicBezTo>
                <a:cubicBezTo>
                  <a:pt x="2063302" y="684426"/>
                  <a:pt x="2018725" y="668443"/>
                  <a:pt x="1987030" y="636477"/>
                </a:cubicBezTo>
                <a:cubicBezTo>
                  <a:pt x="1955334" y="604512"/>
                  <a:pt x="1939486" y="559531"/>
                  <a:pt x="1939486" y="501534"/>
                </a:cubicBezTo>
                <a:lnTo>
                  <a:pt x="1939486" y="433153"/>
                </a:lnTo>
                <a:cubicBezTo>
                  <a:pt x="1939486" y="391341"/>
                  <a:pt x="1951153" y="355936"/>
                  <a:pt x="1974486" y="326938"/>
                </a:cubicBezTo>
                <a:cubicBezTo>
                  <a:pt x="1991986" y="305189"/>
                  <a:pt x="2015214" y="290155"/>
                  <a:pt x="2044171" y="281835"/>
                </a:cubicBezTo>
                <a:lnTo>
                  <a:pt x="2068198" y="277100"/>
                </a:lnTo>
                <a:lnTo>
                  <a:pt x="1971856" y="199683"/>
                </a:lnTo>
                <a:lnTo>
                  <a:pt x="1971856" y="197255"/>
                </a:lnTo>
                <a:lnTo>
                  <a:pt x="1971856" y="132515"/>
                </a:lnTo>
                <a:close/>
                <a:moveTo>
                  <a:pt x="121393" y="90029"/>
                </a:moveTo>
                <a:lnTo>
                  <a:pt x="232260" y="90029"/>
                </a:lnTo>
                <a:lnTo>
                  <a:pt x="232260" y="381502"/>
                </a:lnTo>
                <a:lnTo>
                  <a:pt x="424053" y="90029"/>
                </a:lnTo>
                <a:lnTo>
                  <a:pt x="563649" y="90029"/>
                </a:lnTo>
                <a:lnTo>
                  <a:pt x="388936" y="333023"/>
                </a:lnTo>
                <a:lnTo>
                  <a:pt x="588331" y="678356"/>
                </a:lnTo>
                <a:lnTo>
                  <a:pt x="456828" y="678356"/>
                </a:lnTo>
                <a:lnTo>
                  <a:pt x="316549" y="433700"/>
                </a:lnTo>
                <a:lnTo>
                  <a:pt x="232260" y="550931"/>
                </a:lnTo>
                <a:lnTo>
                  <a:pt x="232260" y="678356"/>
                </a:lnTo>
                <a:lnTo>
                  <a:pt x="121393" y="678356"/>
                </a:lnTo>
                <a:close/>
                <a:moveTo>
                  <a:pt x="1282559" y="83960"/>
                </a:moveTo>
                <a:cubicBezTo>
                  <a:pt x="1340016" y="83960"/>
                  <a:pt x="1384592" y="99740"/>
                  <a:pt x="1416288" y="131301"/>
                </a:cubicBezTo>
                <a:cubicBezTo>
                  <a:pt x="1447984" y="162862"/>
                  <a:pt x="1463831" y="207371"/>
                  <a:pt x="1463831" y="264828"/>
                </a:cubicBezTo>
                <a:lnTo>
                  <a:pt x="1463831" y="502748"/>
                </a:lnTo>
                <a:cubicBezTo>
                  <a:pt x="1463831" y="560475"/>
                  <a:pt x="1447984" y="605186"/>
                  <a:pt x="1416288" y="636882"/>
                </a:cubicBezTo>
                <a:cubicBezTo>
                  <a:pt x="1384592" y="668578"/>
                  <a:pt x="1340016" y="684426"/>
                  <a:pt x="1282559" y="684426"/>
                </a:cubicBezTo>
                <a:cubicBezTo>
                  <a:pt x="1225102" y="684426"/>
                  <a:pt x="1180525" y="668443"/>
                  <a:pt x="1148830" y="636477"/>
                </a:cubicBezTo>
                <a:cubicBezTo>
                  <a:pt x="1117134" y="604512"/>
                  <a:pt x="1101286" y="559531"/>
                  <a:pt x="1101286" y="501534"/>
                </a:cubicBezTo>
                <a:lnTo>
                  <a:pt x="1101286" y="264828"/>
                </a:lnTo>
                <a:cubicBezTo>
                  <a:pt x="1101286" y="207371"/>
                  <a:pt x="1117134" y="162862"/>
                  <a:pt x="1148830" y="131301"/>
                </a:cubicBezTo>
                <a:cubicBezTo>
                  <a:pt x="1180525" y="99740"/>
                  <a:pt x="1225102" y="83960"/>
                  <a:pt x="1282559" y="83960"/>
                </a:cubicBezTo>
                <a:close/>
                <a:moveTo>
                  <a:pt x="3724151" y="0"/>
                </a:moveTo>
                <a:lnTo>
                  <a:pt x="3819965" y="34886"/>
                </a:lnTo>
                <a:lnTo>
                  <a:pt x="3750496" y="204855"/>
                </a:lnTo>
                <a:lnTo>
                  <a:pt x="3664538" y="17456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l-GR" sz="65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Tree>
    <p:extLst>
      <p:ext uri="{BB962C8B-B14F-4D97-AF65-F5344CB8AC3E}">
        <p14:creationId xmlns="" xmlns:p14="http://schemas.microsoft.com/office/powerpoint/2010/main" val="22695262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Ορθογώνιο 22">
            <a:extLst>
              <a:ext uri="{FF2B5EF4-FFF2-40B4-BE49-F238E27FC236}">
                <a16:creationId xmlns="" xmlns:a16="http://schemas.microsoft.com/office/drawing/2014/main" id="{59E35D33-4DFC-D1A6-9790-28F0640304CA}"/>
              </a:ext>
            </a:extLst>
          </p:cNvPr>
          <p:cNvSpPr/>
          <p:nvPr/>
        </p:nvSpPr>
        <p:spPr>
          <a:xfrm>
            <a:off x="940716" y="2085680"/>
            <a:ext cx="2052084" cy="440719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Τίτλος 1">
            <a:extLst>
              <a:ext uri="{FF2B5EF4-FFF2-40B4-BE49-F238E27FC236}">
                <a16:creationId xmlns="" xmlns:a16="http://schemas.microsoft.com/office/drawing/2014/main" id="{4D5BCFB4-2897-6FCA-73A3-BECDE2658B2D}"/>
              </a:ext>
            </a:extLst>
          </p:cNvPr>
          <p:cNvSpPr>
            <a:spLocks noGrp="1"/>
          </p:cNvSpPr>
          <p:nvPr>
            <p:ph type="title"/>
          </p:nvPr>
        </p:nvSpPr>
        <p:spPr>
          <a:xfrm>
            <a:off x="838200" y="365125"/>
            <a:ext cx="10515600" cy="1325563"/>
          </a:xfrm>
        </p:spPr>
        <p:txBody>
          <a:bodyPr>
            <a:normAutofit/>
          </a:bodyPr>
          <a:lstStyle/>
          <a:p>
            <a:r>
              <a:rPr lang="el-GR" sz="5400" b="1" dirty="0">
                <a:latin typeface="Bahnschrift Condensed" panose="020B0502040204020203" pitchFamily="34" charset="0"/>
              </a:rPr>
              <a:t>ΠΛΗΡΟΦΟΡΙΕΣ</a:t>
            </a:r>
            <a:endParaRPr lang="en-GB" sz="5400" b="1" dirty="0">
              <a:latin typeface="Bahnschrift Condensed" panose="020B0502040204020203" pitchFamily="34" charset="0"/>
            </a:endParaRPr>
          </a:p>
        </p:txBody>
      </p:sp>
      <p:sp>
        <p:nvSpPr>
          <p:cNvPr id="4" name="TextBox 3">
            <a:extLst>
              <a:ext uri="{FF2B5EF4-FFF2-40B4-BE49-F238E27FC236}">
                <a16:creationId xmlns="" xmlns:a16="http://schemas.microsoft.com/office/drawing/2014/main" id="{191C1F2B-1893-916B-C220-F65DFCC08472}"/>
              </a:ext>
            </a:extLst>
          </p:cNvPr>
          <p:cNvSpPr txBox="1"/>
          <p:nvPr/>
        </p:nvSpPr>
        <p:spPr>
          <a:xfrm>
            <a:off x="1101002"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01</a:t>
            </a:r>
            <a:endParaRPr lang="en-GB" sz="3600" b="1" dirty="0">
              <a:solidFill>
                <a:schemeClr val="bg1"/>
              </a:solidFill>
              <a:latin typeface="Bahnschrift SemiBold" panose="020B0502040204020203" pitchFamily="34" charset="0"/>
            </a:endParaRPr>
          </a:p>
        </p:txBody>
      </p:sp>
      <p:sp>
        <p:nvSpPr>
          <p:cNvPr id="5" name="TextBox 4">
            <a:extLst>
              <a:ext uri="{FF2B5EF4-FFF2-40B4-BE49-F238E27FC236}">
                <a16:creationId xmlns="" xmlns:a16="http://schemas.microsoft.com/office/drawing/2014/main" id="{BCC23AC1-C2FA-E8CE-B4B0-A43AB1EE571D}"/>
              </a:ext>
            </a:extLst>
          </p:cNvPr>
          <p:cNvSpPr txBox="1"/>
          <p:nvPr/>
        </p:nvSpPr>
        <p:spPr>
          <a:xfrm>
            <a:off x="1095952" y="2975816"/>
            <a:ext cx="1661868" cy="2862322"/>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Ο </a:t>
            </a:r>
            <a:r>
              <a:rPr lang="el-GR" sz="2000" dirty="0" err="1">
                <a:solidFill>
                  <a:schemeClr val="bg1"/>
                </a:solidFill>
                <a:latin typeface="Bahnschrift Condensed" panose="020B0502040204020203" pitchFamily="34" charset="0"/>
              </a:rPr>
              <a:t>Ντομ</a:t>
            </a:r>
            <a:r>
              <a:rPr lang="el-GR" sz="2000" dirty="0">
                <a:solidFill>
                  <a:schemeClr val="bg1"/>
                </a:solidFill>
                <a:latin typeface="Bahnschrift Condensed" panose="020B0502040204020203" pitchFamily="34" charset="0"/>
              </a:rPr>
              <a:t> ή Καθεδρικός Ναός της Κολωνίας, είναι ένα από τα μεγαλύτερα και πιο φημισμένα οικοδομήματα γοτθικού ρυθμού παγκοσμίως. </a:t>
            </a:r>
            <a:endParaRPr lang="en-GB" sz="2000" dirty="0">
              <a:solidFill>
                <a:schemeClr val="bg1"/>
              </a:solidFill>
              <a:latin typeface="Bahnschrift Condensed" panose="020B0502040204020203" pitchFamily="34" charset="0"/>
            </a:endParaRPr>
          </a:p>
        </p:txBody>
      </p:sp>
      <p:sp>
        <p:nvSpPr>
          <p:cNvPr id="8" name="TextBox 7">
            <a:extLst>
              <a:ext uri="{FF2B5EF4-FFF2-40B4-BE49-F238E27FC236}">
                <a16:creationId xmlns="" xmlns:a16="http://schemas.microsoft.com/office/drawing/2014/main" id="{E454A5DF-AC09-C30D-6B25-9F0E45667626}"/>
              </a:ext>
            </a:extLst>
          </p:cNvPr>
          <p:cNvSpPr txBox="1"/>
          <p:nvPr/>
        </p:nvSpPr>
        <p:spPr>
          <a:xfrm>
            <a:off x="3232830"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02</a:t>
            </a:r>
            <a:endParaRPr lang="en-GB" sz="3600" b="1" dirty="0">
              <a:solidFill>
                <a:schemeClr val="bg1"/>
              </a:solidFill>
              <a:latin typeface="Bahnschrift SemiBold" panose="020B0502040204020203" pitchFamily="34" charset="0"/>
            </a:endParaRPr>
          </a:p>
        </p:txBody>
      </p:sp>
      <p:sp>
        <p:nvSpPr>
          <p:cNvPr id="9" name="TextBox 8">
            <a:extLst>
              <a:ext uri="{FF2B5EF4-FFF2-40B4-BE49-F238E27FC236}">
                <a16:creationId xmlns="" xmlns:a16="http://schemas.microsoft.com/office/drawing/2014/main" id="{D6ADA12E-3670-02C9-423F-D64D3048128B}"/>
              </a:ext>
            </a:extLst>
          </p:cNvPr>
          <p:cNvSpPr txBox="1"/>
          <p:nvPr/>
        </p:nvSpPr>
        <p:spPr>
          <a:xfrm>
            <a:off x="3227780" y="2975816"/>
            <a:ext cx="1661868" cy="1631216"/>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Είναι ρωμαιοκαθολικός ναός με άγιο προστάτη τον Απόστολο Πέτρο. </a:t>
            </a:r>
            <a:endParaRPr lang="en-GB" sz="2000" dirty="0">
              <a:solidFill>
                <a:schemeClr val="bg1"/>
              </a:solidFill>
              <a:latin typeface="Bahnschrift Condensed" panose="020B0502040204020203" pitchFamily="34" charset="0"/>
            </a:endParaRPr>
          </a:p>
        </p:txBody>
      </p:sp>
      <p:sp>
        <p:nvSpPr>
          <p:cNvPr id="10" name="TextBox 9">
            <a:extLst>
              <a:ext uri="{FF2B5EF4-FFF2-40B4-BE49-F238E27FC236}">
                <a16:creationId xmlns="" xmlns:a16="http://schemas.microsoft.com/office/drawing/2014/main" id="{3B7392A8-7C0F-3680-A53E-3127361CD407}"/>
              </a:ext>
            </a:extLst>
          </p:cNvPr>
          <p:cNvSpPr txBox="1"/>
          <p:nvPr/>
        </p:nvSpPr>
        <p:spPr>
          <a:xfrm>
            <a:off x="5517634"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03</a:t>
            </a:r>
            <a:endParaRPr lang="en-GB" sz="3600" b="1" dirty="0">
              <a:solidFill>
                <a:schemeClr val="bg1"/>
              </a:solidFill>
              <a:latin typeface="Bahnschrift SemiBold" panose="020B0502040204020203" pitchFamily="34" charset="0"/>
            </a:endParaRPr>
          </a:p>
        </p:txBody>
      </p:sp>
      <p:sp>
        <p:nvSpPr>
          <p:cNvPr id="11" name="TextBox 10">
            <a:extLst>
              <a:ext uri="{FF2B5EF4-FFF2-40B4-BE49-F238E27FC236}">
                <a16:creationId xmlns="" xmlns:a16="http://schemas.microsoft.com/office/drawing/2014/main" id="{7FAC589A-E8BC-EA0C-A517-3A96137405E8}"/>
              </a:ext>
            </a:extLst>
          </p:cNvPr>
          <p:cNvSpPr txBox="1"/>
          <p:nvPr/>
        </p:nvSpPr>
        <p:spPr>
          <a:xfrm>
            <a:off x="5497831" y="2975816"/>
            <a:ext cx="1661868" cy="1938992"/>
          </a:xfrm>
          <a:prstGeom prst="rect">
            <a:avLst/>
          </a:prstGeom>
          <a:noFill/>
        </p:spPr>
        <p:txBody>
          <a:bodyPr wrap="square" rtlCol="0">
            <a:spAutoFit/>
          </a:bodyPr>
          <a:lstStyle/>
          <a:p>
            <a:r>
              <a:rPr kumimoji="0" lang="el-GR" sz="2000" b="0" i="0" u="none" strike="noStrike" kern="1200" cap="none" spc="0" normalizeH="0" baseline="0" noProof="0" dirty="0">
                <a:ln>
                  <a:noFill/>
                </a:ln>
                <a:solidFill>
                  <a:schemeClr val="bg1"/>
                </a:solidFill>
                <a:effectLst/>
                <a:uLnTx/>
                <a:uFillTx/>
                <a:latin typeface="Bahnschrift Condensed" panose="020B0502040204020203" pitchFamily="34" charset="0"/>
              </a:rPr>
              <a:t>Το 1996 ανακηρύχθηκε από την UNESCO σε Μνημείο Παγκόσμιας Κληρονομιάς.</a:t>
            </a:r>
            <a:endParaRPr lang="en-GB" sz="2000" dirty="0">
              <a:solidFill>
                <a:schemeClr val="bg1"/>
              </a:solidFill>
              <a:latin typeface="Bahnschrift Condensed" panose="020B0502040204020203" pitchFamily="34" charset="0"/>
            </a:endParaRPr>
          </a:p>
        </p:txBody>
      </p:sp>
      <p:sp>
        <p:nvSpPr>
          <p:cNvPr id="12" name="TextBox 11">
            <a:extLst>
              <a:ext uri="{FF2B5EF4-FFF2-40B4-BE49-F238E27FC236}">
                <a16:creationId xmlns="" xmlns:a16="http://schemas.microsoft.com/office/drawing/2014/main" id="{871BE92F-5910-B824-292F-2B2ED9B62AB8}"/>
              </a:ext>
            </a:extLst>
          </p:cNvPr>
          <p:cNvSpPr txBox="1"/>
          <p:nvPr/>
        </p:nvSpPr>
        <p:spPr>
          <a:xfrm>
            <a:off x="7597495"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04</a:t>
            </a:r>
            <a:endParaRPr lang="en-GB" sz="3600" b="1" dirty="0">
              <a:solidFill>
                <a:schemeClr val="bg1"/>
              </a:solidFill>
              <a:latin typeface="Bahnschrift SemiBold" panose="020B0502040204020203" pitchFamily="34" charset="0"/>
            </a:endParaRPr>
          </a:p>
        </p:txBody>
      </p:sp>
      <p:sp>
        <p:nvSpPr>
          <p:cNvPr id="13" name="TextBox 12">
            <a:extLst>
              <a:ext uri="{FF2B5EF4-FFF2-40B4-BE49-F238E27FC236}">
                <a16:creationId xmlns="" xmlns:a16="http://schemas.microsoft.com/office/drawing/2014/main" id="{9F1BDD2B-91D7-9560-5C1F-291C9BF00360}"/>
              </a:ext>
            </a:extLst>
          </p:cNvPr>
          <p:cNvSpPr txBox="1"/>
          <p:nvPr/>
        </p:nvSpPr>
        <p:spPr>
          <a:xfrm>
            <a:off x="7611317" y="2975816"/>
            <a:ext cx="1661868" cy="2862322"/>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Έχει ύψος 157,38 μέτρα και είναι ο δεύτερος υψηλότερος ναός της Γερμανίας μετά το Μίνστερ της </a:t>
            </a:r>
            <a:r>
              <a:rPr lang="el-GR" sz="2000" dirty="0" err="1">
                <a:solidFill>
                  <a:schemeClr val="bg1"/>
                </a:solidFill>
                <a:latin typeface="Bahnschrift Condensed" panose="020B0502040204020203" pitchFamily="34" charset="0"/>
              </a:rPr>
              <a:t>Ουλμ</a:t>
            </a:r>
            <a:r>
              <a:rPr lang="el-GR" sz="2000" dirty="0">
                <a:solidFill>
                  <a:schemeClr val="bg1"/>
                </a:solidFill>
                <a:latin typeface="Bahnschrift Condensed" panose="020B0502040204020203" pitchFamily="34" charset="0"/>
              </a:rPr>
              <a:t> και ο τρίτος παγκοσμίως.</a:t>
            </a:r>
            <a:endParaRPr lang="en-GB" sz="2000" dirty="0">
              <a:solidFill>
                <a:schemeClr val="bg1"/>
              </a:solidFill>
              <a:latin typeface="Bahnschrift Condensed" panose="020B0502040204020203" pitchFamily="34" charset="0"/>
            </a:endParaRPr>
          </a:p>
        </p:txBody>
      </p:sp>
    </p:spTree>
    <p:extLst>
      <p:ext uri="{BB962C8B-B14F-4D97-AF65-F5344CB8AC3E}">
        <p14:creationId xmlns="" xmlns:p14="http://schemas.microsoft.com/office/powerpoint/2010/main" val="33173961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F94A8FA-A15D-C7F5-E21A-7FF57D906484}"/>
            </a:ext>
          </a:extLst>
        </p:cNvPr>
        <p:cNvGrpSpPr/>
        <p:nvPr/>
      </p:nvGrpSpPr>
      <p:grpSpPr>
        <a:xfrm>
          <a:off x="0" y="0"/>
          <a:ext cx="0" cy="0"/>
          <a:chOff x="0" y="0"/>
          <a:chExt cx="0" cy="0"/>
        </a:xfrm>
      </p:grpSpPr>
      <p:sp>
        <p:nvSpPr>
          <p:cNvPr id="23" name="Ορθογώνιο 22">
            <a:extLst>
              <a:ext uri="{FF2B5EF4-FFF2-40B4-BE49-F238E27FC236}">
                <a16:creationId xmlns="" xmlns:a16="http://schemas.microsoft.com/office/drawing/2014/main" id="{0B4F4DE1-3A00-B0B5-D199-1F028FAE86F5}"/>
              </a:ext>
            </a:extLst>
          </p:cNvPr>
          <p:cNvSpPr/>
          <p:nvPr/>
        </p:nvSpPr>
        <p:spPr>
          <a:xfrm>
            <a:off x="3101783" y="2085680"/>
            <a:ext cx="2052084" cy="4407195"/>
          </a:xfrm>
          <a:prstGeom prst="rect">
            <a:avLst/>
          </a:prstGeom>
          <a:solidFill>
            <a:schemeClr val="accent1">
              <a:lumMod val="60000"/>
              <a:lumOff val="40000"/>
            </a:schemeClr>
          </a:solidFill>
          <a:ln>
            <a:solidFill>
              <a:srgbClr val="99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Τίτλος 1">
            <a:extLst>
              <a:ext uri="{FF2B5EF4-FFF2-40B4-BE49-F238E27FC236}">
                <a16:creationId xmlns="" xmlns:a16="http://schemas.microsoft.com/office/drawing/2014/main" id="{93156EF2-5595-C35A-64B9-D5478FA6D530}"/>
              </a:ext>
            </a:extLst>
          </p:cNvPr>
          <p:cNvSpPr>
            <a:spLocks noGrp="1"/>
          </p:cNvSpPr>
          <p:nvPr>
            <p:ph type="title"/>
          </p:nvPr>
        </p:nvSpPr>
        <p:spPr>
          <a:xfrm>
            <a:off x="838200" y="365125"/>
            <a:ext cx="10515600" cy="1325563"/>
          </a:xfrm>
        </p:spPr>
        <p:txBody>
          <a:bodyPr>
            <a:normAutofit/>
          </a:bodyPr>
          <a:lstStyle/>
          <a:p>
            <a:r>
              <a:rPr lang="el-GR" sz="5400" b="1" dirty="0">
                <a:latin typeface="Bahnschrift Condensed" panose="020B0502040204020203" pitchFamily="34" charset="0"/>
              </a:rPr>
              <a:t>ΠΛΗΡΟΦΟΡΙΕΣ</a:t>
            </a:r>
            <a:endParaRPr lang="en-GB" sz="5400" b="1" dirty="0">
              <a:latin typeface="Bahnschrift Condensed" panose="020B0502040204020203" pitchFamily="34" charset="0"/>
            </a:endParaRPr>
          </a:p>
        </p:txBody>
      </p:sp>
      <p:sp>
        <p:nvSpPr>
          <p:cNvPr id="4" name="TextBox 3">
            <a:extLst>
              <a:ext uri="{FF2B5EF4-FFF2-40B4-BE49-F238E27FC236}">
                <a16:creationId xmlns="" xmlns:a16="http://schemas.microsoft.com/office/drawing/2014/main" id="{043CFE8B-A946-29C5-3CAF-947E59A2AA8C}"/>
              </a:ext>
            </a:extLst>
          </p:cNvPr>
          <p:cNvSpPr txBox="1"/>
          <p:nvPr/>
        </p:nvSpPr>
        <p:spPr>
          <a:xfrm>
            <a:off x="1101002"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01</a:t>
            </a:r>
            <a:endParaRPr lang="en-GB" sz="3600" b="1" dirty="0">
              <a:latin typeface="Bahnschrift SemiBold" panose="020B0502040204020203" pitchFamily="34" charset="0"/>
            </a:endParaRPr>
          </a:p>
        </p:txBody>
      </p:sp>
      <p:sp>
        <p:nvSpPr>
          <p:cNvPr id="5" name="TextBox 4">
            <a:extLst>
              <a:ext uri="{FF2B5EF4-FFF2-40B4-BE49-F238E27FC236}">
                <a16:creationId xmlns="" xmlns:a16="http://schemas.microsoft.com/office/drawing/2014/main" id="{FE5A76BD-7A64-26D3-E7CE-A90A61F7D0DB}"/>
              </a:ext>
            </a:extLst>
          </p:cNvPr>
          <p:cNvSpPr txBox="1"/>
          <p:nvPr/>
        </p:nvSpPr>
        <p:spPr>
          <a:xfrm>
            <a:off x="1042124" y="2975816"/>
            <a:ext cx="1661868" cy="2585323"/>
          </a:xfrm>
          <a:prstGeom prst="rect">
            <a:avLst/>
          </a:prstGeom>
          <a:noFill/>
        </p:spPr>
        <p:txBody>
          <a:bodyPr wrap="square" rtlCol="0">
            <a:spAutoFit/>
          </a:bodyPr>
          <a:lstStyle/>
          <a:p>
            <a:r>
              <a:rPr lang="el-GR" dirty="0">
                <a:latin typeface="Bahnschrift Condensed" panose="020B0502040204020203" pitchFamily="34" charset="0"/>
              </a:rPr>
              <a:t>Ο </a:t>
            </a:r>
            <a:r>
              <a:rPr lang="el-GR" dirty="0" err="1">
                <a:latin typeface="Bahnschrift Condensed" panose="020B0502040204020203" pitchFamily="34" charset="0"/>
              </a:rPr>
              <a:t>Ντομ</a:t>
            </a:r>
            <a:r>
              <a:rPr lang="el-GR" dirty="0">
                <a:latin typeface="Bahnschrift Condensed" panose="020B0502040204020203" pitchFamily="34" charset="0"/>
              </a:rPr>
              <a:t> ή Καθεδρικός Ναός της Κολωνίας, είναι ένα από τα μεγαλύτερα και πιο φημισμένα οικοδομήματα γοτθικού ρυθμού παγκοσμίως. </a:t>
            </a:r>
            <a:endParaRPr lang="en-GB" dirty="0">
              <a:latin typeface="Bahnschrift Condensed" panose="020B0502040204020203" pitchFamily="34" charset="0"/>
            </a:endParaRPr>
          </a:p>
        </p:txBody>
      </p:sp>
      <p:sp>
        <p:nvSpPr>
          <p:cNvPr id="8" name="TextBox 7">
            <a:extLst>
              <a:ext uri="{FF2B5EF4-FFF2-40B4-BE49-F238E27FC236}">
                <a16:creationId xmlns="" xmlns:a16="http://schemas.microsoft.com/office/drawing/2014/main" id="{1A084730-F71D-596C-314D-CAF66882C444}"/>
              </a:ext>
            </a:extLst>
          </p:cNvPr>
          <p:cNvSpPr txBox="1"/>
          <p:nvPr/>
        </p:nvSpPr>
        <p:spPr>
          <a:xfrm>
            <a:off x="3232830"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02</a:t>
            </a:r>
            <a:endParaRPr lang="en-GB" sz="3600" b="1" dirty="0">
              <a:solidFill>
                <a:schemeClr val="bg1"/>
              </a:solidFill>
              <a:latin typeface="Bahnschrift SemiBold" panose="020B0502040204020203" pitchFamily="34" charset="0"/>
            </a:endParaRPr>
          </a:p>
        </p:txBody>
      </p:sp>
      <p:sp>
        <p:nvSpPr>
          <p:cNvPr id="9" name="TextBox 8">
            <a:extLst>
              <a:ext uri="{FF2B5EF4-FFF2-40B4-BE49-F238E27FC236}">
                <a16:creationId xmlns="" xmlns:a16="http://schemas.microsoft.com/office/drawing/2014/main" id="{53A29191-FE7B-C9AE-C729-3D47B2168CAF}"/>
              </a:ext>
            </a:extLst>
          </p:cNvPr>
          <p:cNvSpPr txBox="1"/>
          <p:nvPr/>
        </p:nvSpPr>
        <p:spPr>
          <a:xfrm>
            <a:off x="3227780" y="2975816"/>
            <a:ext cx="1661868" cy="1631216"/>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Είναι ρωμαιοκαθολικός ναός με άγιο προστάτη τον Απόστολο Πέτρο. </a:t>
            </a:r>
            <a:endParaRPr lang="en-GB" sz="2000" dirty="0">
              <a:solidFill>
                <a:schemeClr val="bg1"/>
              </a:solidFill>
              <a:latin typeface="Bahnschrift Condensed" panose="020B0502040204020203" pitchFamily="34" charset="0"/>
            </a:endParaRPr>
          </a:p>
        </p:txBody>
      </p:sp>
      <p:sp>
        <p:nvSpPr>
          <p:cNvPr id="10" name="TextBox 9">
            <a:extLst>
              <a:ext uri="{FF2B5EF4-FFF2-40B4-BE49-F238E27FC236}">
                <a16:creationId xmlns="" xmlns:a16="http://schemas.microsoft.com/office/drawing/2014/main" id="{317184BE-8966-7284-93B8-FF506B9FCDE1}"/>
              </a:ext>
            </a:extLst>
          </p:cNvPr>
          <p:cNvSpPr txBox="1"/>
          <p:nvPr/>
        </p:nvSpPr>
        <p:spPr>
          <a:xfrm>
            <a:off x="5517634"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03</a:t>
            </a:r>
            <a:endParaRPr lang="en-GB" sz="3600" b="1" dirty="0">
              <a:solidFill>
                <a:schemeClr val="bg1"/>
              </a:solidFill>
              <a:latin typeface="Bahnschrift SemiBold" panose="020B0502040204020203" pitchFamily="34" charset="0"/>
            </a:endParaRPr>
          </a:p>
        </p:txBody>
      </p:sp>
      <p:sp>
        <p:nvSpPr>
          <p:cNvPr id="11" name="TextBox 10">
            <a:extLst>
              <a:ext uri="{FF2B5EF4-FFF2-40B4-BE49-F238E27FC236}">
                <a16:creationId xmlns="" xmlns:a16="http://schemas.microsoft.com/office/drawing/2014/main" id="{69D2E68B-F385-F19E-EF65-AB6AB1251957}"/>
              </a:ext>
            </a:extLst>
          </p:cNvPr>
          <p:cNvSpPr txBox="1"/>
          <p:nvPr/>
        </p:nvSpPr>
        <p:spPr>
          <a:xfrm>
            <a:off x="5497831" y="2975816"/>
            <a:ext cx="1661868" cy="1938992"/>
          </a:xfrm>
          <a:prstGeom prst="rect">
            <a:avLst/>
          </a:prstGeom>
          <a:noFill/>
        </p:spPr>
        <p:txBody>
          <a:bodyPr wrap="square" rtlCol="0">
            <a:spAutoFit/>
          </a:bodyPr>
          <a:lstStyle/>
          <a:p>
            <a:r>
              <a:rPr kumimoji="0" lang="el-GR" sz="2000" b="0" i="0" u="none" strike="noStrike" kern="1200" cap="none" spc="0" normalizeH="0" baseline="0" noProof="0" dirty="0">
                <a:ln>
                  <a:noFill/>
                </a:ln>
                <a:solidFill>
                  <a:schemeClr val="bg1"/>
                </a:solidFill>
                <a:effectLst/>
                <a:uLnTx/>
                <a:uFillTx/>
                <a:latin typeface="Bahnschrift Condensed" panose="020B0502040204020203" pitchFamily="34" charset="0"/>
              </a:rPr>
              <a:t>Το 1996 ανακηρύχθηκε από την UNESCO σε Μνημείο Παγκόσμιας Κληρονομιάς.</a:t>
            </a:r>
            <a:endParaRPr lang="en-GB" sz="2000" dirty="0">
              <a:solidFill>
                <a:schemeClr val="bg1"/>
              </a:solidFill>
              <a:latin typeface="Bahnschrift Condensed" panose="020B0502040204020203" pitchFamily="34" charset="0"/>
            </a:endParaRPr>
          </a:p>
        </p:txBody>
      </p:sp>
      <p:sp>
        <p:nvSpPr>
          <p:cNvPr id="12" name="TextBox 11">
            <a:extLst>
              <a:ext uri="{FF2B5EF4-FFF2-40B4-BE49-F238E27FC236}">
                <a16:creationId xmlns="" xmlns:a16="http://schemas.microsoft.com/office/drawing/2014/main" id="{C3D57B7B-F97B-DC2D-4A69-B577C350B74E}"/>
              </a:ext>
            </a:extLst>
          </p:cNvPr>
          <p:cNvSpPr txBox="1"/>
          <p:nvPr/>
        </p:nvSpPr>
        <p:spPr>
          <a:xfrm>
            <a:off x="7597495"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04</a:t>
            </a:r>
            <a:endParaRPr lang="en-GB" sz="3600" b="1" dirty="0">
              <a:solidFill>
                <a:schemeClr val="bg1"/>
              </a:solidFill>
              <a:latin typeface="Bahnschrift SemiBold" panose="020B0502040204020203" pitchFamily="34" charset="0"/>
            </a:endParaRPr>
          </a:p>
        </p:txBody>
      </p:sp>
      <p:sp>
        <p:nvSpPr>
          <p:cNvPr id="13" name="TextBox 12">
            <a:extLst>
              <a:ext uri="{FF2B5EF4-FFF2-40B4-BE49-F238E27FC236}">
                <a16:creationId xmlns="" xmlns:a16="http://schemas.microsoft.com/office/drawing/2014/main" id="{B9053897-BFD9-582C-27E2-8937D57931C8}"/>
              </a:ext>
            </a:extLst>
          </p:cNvPr>
          <p:cNvSpPr txBox="1"/>
          <p:nvPr/>
        </p:nvSpPr>
        <p:spPr>
          <a:xfrm>
            <a:off x="7611317" y="2975816"/>
            <a:ext cx="1661868" cy="2862322"/>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Έχει ύψος 157,38 μέτρα και είναι ο δεύτερος υψηλότερος ναός της Γερμανίας μετά το Μίνστερ της </a:t>
            </a:r>
            <a:r>
              <a:rPr lang="el-GR" sz="2000" dirty="0" err="1">
                <a:solidFill>
                  <a:schemeClr val="bg1"/>
                </a:solidFill>
                <a:latin typeface="Bahnschrift Condensed" panose="020B0502040204020203" pitchFamily="34" charset="0"/>
              </a:rPr>
              <a:t>Ουλμ</a:t>
            </a:r>
            <a:r>
              <a:rPr lang="el-GR" sz="2000" dirty="0">
                <a:solidFill>
                  <a:schemeClr val="bg1"/>
                </a:solidFill>
                <a:latin typeface="Bahnschrift Condensed" panose="020B0502040204020203" pitchFamily="34" charset="0"/>
              </a:rPr>
              <a:t> και ο τρίτος παγκοσμίως.</a:t>
            </a:r>
            <a:endParaRPr lang="en-GB" sz="2000" dirty="0">
              <a:solidFill>
                <a:schemeClr val="bg1"/>
              </a:solidFill>
              <a:latin typeface="Bahnschrift Condensed" panose="020B0502040204020203" pitchFamily="34" charset="0"/>
            </a:endParaRPr>
          </a:p>
        </p:txBody>
      </p:sp>
    </p:spTree>
    <p:extLst>
      <p:ext uri="{BB962C8B-B14F-4D97-AF65-F5344CB8AC3E}">
        <p14:creationId xmlns="" xmlns:p14="http://schemas.microsoft.com/office/powerpoint/2010/main" val="28904949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3DFDDD1-20F1-E4B6-9B8F-FBD3F98AE104}"/>
            </a:ext>
          </a:extLst>
        </p:cNvPr>
        <p:cNvGrpSpPr/>
        <p:nvPr/>
      </p:nvGrpSpPr>
      <p:grpSpPr>
        <a:xfrm>
          <a:off x="0" y="0"/>
          <a:ext cx="0" cy="0"/>
          <a:chOff x="0" y="0"/>
          <a:chExt cx="0" cy="0"/>
        </a:xfrm>
      </p:grpSpPr>
      <p:sp>
        <p:nvSpPr>
          <p:cNvPr id="23" name="Ορθογώνιο 22">
            <a:extLst>
              <a:ext uri="{FF2B5EF4-FFF2-40B4-BE49-F238E27FC236}">
                <a16:creationId xmlns="" xmlns:a16="http://schemas.microsoft.com/office/drawing/2014/main" id="{754219B7-034B-E407-0622-7DF653BCF02D}"/>
              </a:ext>
            </a:extLst>
          </p:cNvPr>
          <p:cNvSpPr/>
          <p:nvPr/>
        </p:nvSpPr>
        <p:spPr>
          <a:xfrm>
            <a:off x="5250270" y="2004237"/>
            <a:ext cx="2052084" cy="440719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Τίτλος 1">
            <a:extLst>
              <a:ext uri="{FF2B5EF4-FFF2-40B4-BE49-F238E27FC236}">
                <a16:creationId xmlns="" xmlns:a16="http://schemas.microsoft.com/office/drawing/2014/main" id="{0BC40FE3-60C2-9368-4587-EE30CB6EDF27}"/>
              </a:ext>
            </a:extLst>
          </p:cNvPr>
          <p:cNvSpPr>
            <a:spLocks noGrp="1"/>
          </p:cNvSpPr>
          <p:nvPr>
            <p:ph type="title"/>
          </p:nvPr>
        </p:nvSpPr>
        <p:spPr>
          <a:xfrm>
            <a:off x="838200" y="365125"/>
            <a:ext cx="10515600" cy="1325563"/>
          </a:xfrm>
        </p:spPr>
        <p:txBody>
          <a:bodyPr>
            <a:normAutofit/>
          </a:bodyPr>
          <a:lstStyle/>
          <a:p>
            <a:r>
              <a:rPr lang="el-GR" sz="5400" b="1" dirty="0">
                <a:latin typeface="Bahnschrift Condensed" panose="020B0502040204020203" pitchFamily="34" charset="0"/>
              </a:rPr>
              <a:t>ΠΛΗΡΟΦΟΡΙΕΣ</a:t>
            </a:r>
            <a:endParaRPr lang="en-GB" sz="5400" b="1" dirty="0">
              <a:latin typeface="Bahnschrift Condensed" panose="020B0502040204020203" pitchFamily="34" charset="0"/>
            </a:endParaRPr>
          </a:p>
        </p:txBody>
      </p:sp>
      <p:sp>
        <p:nvSpPr>
          <p:cNvPr id="4" name="TextBox 3">
            <a:extLst>
              <a:ext uri="{FF2B5EF4-FFF2-40B4-BE49-F238E27FC236}">
                <a16:creationId xmlns="" xmlns:a16="http://schemas.microsoft.com/office/drawing/2014/main" id="{8FA98AC6-C817-0BE1-31D9-DB20ACD1BFFD}"/>
              </a:ext>
            </a:extLst>
          </p:cNvPr>
          <p:cNvSpPr txBox="1"/>
          <p:nvPr/>
        </p:nvSpPr>
        <p:spPr>
          <a:xfrm>
            <a:off x="1101002"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01</a:t>
            </a:r>
            <a:endParaRPr lang="en-GB" sz="3600" b="1" dirty="0">
              <a:latin typeface="Bahnschrift SemiBold" panose="020B0502040204020203" pitchFamily="34" charset="0"/>
            </a:endParaRPr>
          </a:p>
        </p:txBody>
      </p:sp>
      <p:sp>
        <p:nvSpPr>
          <p:cNvPr id="5" name="TextBox 4">
            <a:extLst>
              <a:ext uri="{FF2B5EF4-FFF2-40B4-BE49-F238E27FC236}">
                <a16:creationId xmlns="" xmlns:a16="http://schemas.microsoft.com/office/drawing/2014/main" id="{C21C199D-293E-FE81-B00E-BD233307B059}"/>
              </a:ext>
            </a:extLst>
          </p:cNvPr>
          <p:cNvSpPr txBox="1"/>
          <p:nvPr/>
        </p:nvSpPr>
        <p:spPr>
          <a:xfrm>
            <a:off x="1095952" y="2975816"/>
            <a:ext cx="1661868" cy="2585323"/>
          </a:xfrm>
          <a:prstGeom prst="rect">
            <a:avLst/>
          </a:prstGeom>
          <a:noFill/>
        </p:spPr>
        <p:txBody>
          <a:bodyPr wrap="square" rtlCol="0">
            <a:spAutoFit/>
          </a:bodyPr>
          <a:lstStyle/>
          <a:p>
            <a:r>
              <a:rPr lang="el-GR" dirty="0">
                <a:latin typeface="Bahnschrift Condensed" panose="020B0502040204020203" pitchFamily="34" charset="0"/>
              </a:rPr>
              <a:t>Ο </a:t>
            </a:r>
            <a:r>
              <a:rPr lang="el-GR" dirty="0" err="1">
                <a:latin typeface="Bahnschrift Condensed" panose="020B0502040204020203" pitchFamily="34" charset="0"/>
              </a:rPr>
              <a:t>Ντομ</a:t>
            </a:r>
            <a:r>
              <a:rPr lang="el-GR" dirty="0">
                <a:latin typeface="Bahnschrift Condensed" panose="020B0502040204020203" pitchFamily="34" charset="0"/>
              </a:rPr>
              <a:t> ή Καθεδρικός Ναός της Κολωνίας, είναι ένα από τα μεγαλύτερα και πιο φημισμένα οικοδομήματα γοτθικού ρυθμού παγκοσμίως. </a:t>
            </a:r>
            <a:endParaRPr lang="en-GB" dirty="0">
              <a:latin typeface="Bahnschrift Condensed" panose="020B0502040204020203" pitchFamily="34" charset="0"/>
            </a:endParaRPr>
          </a:p>
        </p:txBody>
      </p:sp>
      <p:sp>
        <p:nvSpPr>
          <p:cNvPr id="8" name="TextBox 7">
            <a:extLst>
              <a:ext uri="{FF2B5EF4-FFF2-40B4-BE49-F238E27FC236}">
                <a16:creationId xmlns="" xmlns:a16="http://schemas.microsoft.com/office/drawing/2014/main" id="{6BD87009-E86D-6ECE-FD62-BDB5646043E6}"/>
              </a:ext>
            </a:extLst>
          </p:cNvPr>
          <p:cNvSpPr txBox="1"/>
          <p:nvPr/>
        </p:nvSpPr>
        <p:spPr>
          <a:xfrm>
            <a:off x="3232830"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02</a:t>
            </a:r>
            <a:endParaRPr lang="en-GB" sz="3600" b="1" dirty="0">
              <a:latin typeface="Bahnschrift SemiBold" panose="020B0502040204020203" pitchFamily="34" charset="0"/>
            </a:endParaRPr>
          </a:p>
        </p:txBody>
      </p:sp>
      <p:sp>
        <p:nvSpPr>
          <p:cNvPr id="9" name="TextBox 8">
            <a:extLst>
              <a:ext uri="{FF2B5EF4-FFF2-40B4-BE49-F238E27FC236}">
                <a16:creationId xmlns="" xmlns:a16="http://schemas.microsoft.com/office/drawing/2014/main" id="{424E2EE4-9CB2-E507-3598-EA84C7015182}"/>
              </a:ext>
            </a:extLst>
          </p:cNvPr>
          <p:cNvSpPr txBox="1"/>
          <p:nvPr/>
        </p:nvSpPr>
        <p:spPr>
          <a:xfrm>
            <a:off x="3227780" y="2975816"/>
            <a:ext cx="1661868" cy="1477328"/>
          </a:xfrm>
          <a:prstGeom prst="rect">
            <a:avLst/>
          </a:prstGeom>
          <a:noFill/>
        </p:spPr>
        <p:txBody>
          <a:bodyPr wrap="square" rtlCol="0">
            <a:spAutoFit/>
          </a:bodyPr>
          <a:lstStyle/>
          <a:p>
            <a:r>
              <a:rPr lang="el-GR" dirty="0">
                <a:latin typeface="Bahnschrift Condensed" panose="020B0502040204020203" pitchFamily="34" charset="0"/>
              </a:rPr>
              <a:t>Είναι ρωμαιοκαθολικός ναός με άγιο προστάτη τον Απόστολο Πέτρο. </a:t>
            </a:r>
            <a:endParaRPr lang="en-GB" dirty="0">
              <a:latin typeface="Bahnschrift Condensed" panose="020B0502040204020203" pitchFamily="34" charset="0"/>
            </a:endParaRPr>
          </a:p>
        </p:txBody>
      </p:sp>
      <p:sp>
        <p:nvSpPr>
          <p:cNvPr id="10" name="TextBox 9">
            <a:extLst>
              <a:ext uri="{FF2B5EF4-FFF2-40B4-BE49-F238E27FC236}">
                <a16:creationId xmlns="" xmlns:a16="http://schemas.microsoft.com/office/drawing/2014/main" id="{978DB483-6F21-BB91-9D38-E1E9D4393BC2}"/>
              </a:ext>
            </a:extLst>
          </p:cNvPr>
          <p:cNvSpPr txBox="1"/>
          <p:nvPr/>
        </p:nvSpPr>
        <p:spPr>
          <a:xfrm>
            <a:off x="5517634"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03</a:t>
            </a:r>
            <a:endParaRPr lang="en-GB" sz="3600" b="1" dirty="0">
              <a:solidFill>
                <a:schemeClr val="bg1"/>
              </a:solidFill>
              <a:latin typeface="Bahnschrift SemiBold" panose="020B0502040204020203" pitchFamily="34" charset="0"/>
            </a:endParaRPr>
          </a:p>
        </p:txBody>
      </p:sp>
      <p:sp>
        <p:nvSpPr>
          <p:cNvPr id="11" name="TextBox 10">
            <a:extLst>
              <a:ext uri="{FF2B5EF4-FFF2-40B4-BE49-F238E27FC236}">
                <a16:creationId xmlns="" xmlns:a16="http://schemas.microsoft.com/office/drawing/2014/main" id="{D59FDE75-7034-514A-D730-32B37FBBD222}"/>
              </a:ext>
            </a:extLst>
          </p:cNvPr>
          <p:cNvSpPr txBox="1"/>
          <p:nvPr/>
        </p:nvSpPr>
        <p:spPr>
          <a:xfrm>
            <a:off x="5497831" y="2975816"/>
            <a:ext cx="1661868" cy="1938992"/>
          </a:xfrm>
          <a:prstGeom prst="rect">
            <a:avLst/>
          </a:prstGeom>
          <a:noFill/>
        </p:spPr>
        <p:txBody>
          <a:bodyPr wrap="square" rtlCol="0">
            <a:spAutoFit/>
          </a:bodyPr>
          <a:lstStyle/>
          <a:p>
            <a:r>
              <a:rPr kumimoji="0" lang="el-GR" sz="2000" b="0" i="0" u="none" strike="noStrike" kern="1200" cap="none" spc="0" normalizeH="0" baseline="0" noProof="0" dirty="0">
                <a:ln>
                  <a:noFill/>
                </a:ln>
                <a:solidFill>
                  <a:schemeClr val="bg1"/>
                </a:solidFill>
                <a:effectLst/>
                <a:uLnTx/>
                <a:uFillTx/>
                <a:latin typeface="Bahnschrift Condensed" panose="020B0502040204020203" pitchFamily="34" charset="0"/>
              </a:rPr>
              <a:t>Το 1996 ανακηρύχθηκε από την UNESCO σε Μνημείο Παγκόσμιας Κληρονομιάς.</a:t>
            </a:r>
            <a:endParaRPr lang="en-GB" sz="2000" dirty="0">
              <a:solidFill>
                <a:schemeClr val="bg1"/>
              </a:solidFill>
              <a:latin typeface="Bahnschrift Condensed" panose="020B0502040204020203" pitchFamily="34" charset="0"/>
            </a:endParaRPr>
          </a:p>
        </p:txBody>
      </p:sp>
      <p:sp>
        <p:nvSpPr>
          <p:cNvPr id="12" name="TextBox 11">
            <a:extLst>
              <a:ext uri="{FF2B5EF4-FFF2-40B4-BE49-F238E27FC236}">
                <a16:creationId xmlns="" xmlns:a16="http://schemas.microsoft.com/office/drawing/2014/main" id="{4F588590-3D10-E47A-6316-CABD818CECE1}"/>
              </a:ext>
            </a:extLst>
          </p:cNvPr>
          <p:cNvSpPr txBox="1"/>
          <p:nvPr/>
        </p:nvSpPr>
        <p:spPr>
          <a:xfrm>
            <a:off x="7597495"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04</a:t>
            </a:r>
            <a:endParaRPr lang="en-GB" sz="3600" b="1" dirty="0">
              <a:solidFill>
                <a:schemeClr val="bg1"/>
              </a:solidFill>
              <a:latin typeface="Bahnschrift SemiBold" panose="020B0502040204020203" pitchFamily="34" charset="0"/>
            </a:endParaRPr>
          </a:p>
        </p:txBody>
      </p:sp>
      <p:sp>
        <p:nvSpPr>
          <p:cNvPr id="13" name="TextBox 12">
            <a:extLst>
              <a:ext uri="{FF2B5EF4-FFF2-40B4-BE49-F238E27FC236}">
                <a16:creationId xmlns="" xmlns:a16="http://schemas.microsoft.com/office/drawing/2014/main" id="{F8037A18-1B11-D8F8-3395-23D980EEE512}"/>
              </a:ext>
            </a:extLst>
          </p:cNvPr>
          <p:cNvSpPr txBox="1"/>
          <p:nvPr/>
        </p:nvSpPr>
        <p:spPr>
          <a:xfrm>
            <a:off x="7611317" y="2975816"/>
            <a:ext cx="1661868" cy="2862322"/>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Έχει ύψος 157,38 μέτρα και είναι ο δεύτερος υψηλότερος ναός της Γερμανίας μετά το Μίνστερ της </a:t>
            </a:r>
            <a:r>
              <a:rPr lang="el-GR" sz="2000" dirty="0" err="1">
                <a:solidFill>
                  <a:schemeClr val="bg1"/>
                </a:solidFill>
                <a:latin typeface="Bahnschrift Condensed" panose="020B0502040204020203" pitchFamily="34" charset="0"/>
              </a:rPr>
              <a:t>Ουλμ</a:t>
            </a:r>
            <a:r>
              <a:rPr lang="el-GR" sz="2000" dirty="0">
                <a:solidFill>
                  <a:schemeClr val="bg1"/>
                </a:solidFill>
                <a:latin typeface="Bahnschrift Condensed" panose="020B0502040204020203" pitchFamily="34" charset="0"/>
              </a:rPr>
              <a:t> και ο τρίτος παγκοσμίως.</a:t>
            </a:r>
            <a:endParaRPr lang="en-GB" sz="2000" dirty="0">
              <a:solidFill>
                <a:schemeClr val="bg1"/>
              </a:solidFill>
              <a:latin typeface="Bahnschrift Condensed" panose="020B0502040204020203" pitchFamily="34" charset="0"/>
            </a:endParaRPr>
          </a:p>
        </p:txBody>
      </p:sp>
    </p:spTree>
    <p:extLst>
      <p:ext uri="{BB962C8B-B14F-4D97-AF65-F5344CB8AC3E}">
        <p14:creationId xmlns="" xmlns:p14="http://schemas.microsoft.com/office/powerpoint/2010/main" val="10097226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5308220-592B-C49F-8710-63920CEF2ABA}"/>
            </a:ext>
          </a:extLst>
        </p:cNvPr>
        <p:cNvGrpSpPr/>
        <p:nvPr/>
      </p:nvGrpSpPr>
      <p:grpSpPr>
        <a:xfrm>
          <a:off x="0" y="0"/>
          <a:ext cx="0" cy="0"/>
          <a:chOff x="0" y="0"/>
          <a:chExt cx="0" cy="0"/>
        </a:xfrm>
      </p:grpSpPr>
      <p:sp>
        <p:nvSpPr>
          <p:cNvPr id="23" name="Ορθογώνιο 22">
            <a:extLst>
              <a:ext uri="{FF2B5EF4-FFF2-40B4-BE49-F238E27FC236}">
                <a16:creationId xmlns="" xmlns:a16="http://schemas.microsoft.com/office/drawing/2014/main" id="{1AA8E8B8-3861-4461-45DE-EB3822811901}"/>
              </a:ext>
            </a:extLst>
          </p:cNvPr>
          <p:cNvSpPr/>
          <p:nvPr/>
        </p:nvSpPr>
        <p:spPr>
          <a:xfrm>
            <a:off x="7416209" y="1982972"/>
            <a:ext cx="2052084" cy="4407195"/>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Τίτλος 1">
            <a:extLst>
              <a:ext uri="{FF2B5EF4-FFF2-40B4-BE49-F238E27FC236}">
                <a16:creationId xmlns="" xmlns:a16="http://schemas.microsoft.com/office/drawing/2014/main" id="{5388E9C6-80E4-DDBD-B887-695CA94E5573}"/>
              </a:ext>
            </a:extLst>
          </p:cNvPr>
          <p:cNvSpPr>
            <a:spLocks noGrp="1"/>
          </p:cNvSpPr>
          <p:nvPr>
            <p:ph type="title"/>
          </p:nvPr>
        </p:nvSpPr>
        <p:spPr>
          <a:xfrm>
            <a:off x="838200" y="365125"/>
            <a:ext cx="10515600" cy="1325563"/>
          </a:xfrm>
        </p:spPr>
        <p:txBody>
          <a:bodyPr>
            <a:normAutofit/>
          </a:bodyPr>
          <a:lstStyle/>
          <a:p>
            <a:r>
              <a:rPr lang="el-GR" sz="5400" b="1" dirty="0">
                <a:latin typeface="Bahnschrift Condensed" panose="020B0502040204020203" pitchFamily="34" charset="0"/>
              </a:rPr>
              <a:t>ΠΛΗΡΟΦΟΡΙΕΣ</a:t>
            </a:r>
            <a:endParaRPr lang="en-GB" sz="5400" b="1" dirty="0">
              <a:latin typeface="Bahnschrift Condensed" panose="020B0502040204020203" pitchFamily="34" charset="0"/>
            </a:endParaRPr>
          </a:p>
        </p:txBody>
      </p:sp>
      <p:sp>
        <p:nvSpPr>
          <p:cNvPr id="4" name="TextBox 3">
            <a:extLst>
              <a:ext uri="{FF2B5EF4-FFF2-40B4-BE49-F238E27FC236}">
                <a16:creationId xmlns="" xmlns:a16="http://schemas.microsoft.com/office/drawing/2014/main" id="{88990796-DE1C-6FFB-BF12-9394AE2CD846}"/>
              </a:ext>
            </a:extLst>
          </p:cNvPr>
          <p:cNvSpPr txBox="1"/>
          <p:nvPr/>
        </p:nvSpPr>
        <p:spPr>
          <a:xfrm>
            <a:off x="1101002"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01</a:t>
            </a:r>
            <a:endParaRPr lang="en-GB" sz="3600" b="1" dirty="0">
              <a:latin typeface="Bahnschrift SemiBold" panose="020B0502040204020203" pitchFamily="34" charset="0"/>
            </a:endParaRPr>
          </a:p>
        </p:txBody>
      </p:sp>
      <p:sp>
        <p:nvSpPr>
          <p:cNvPr id="5" name="TextBox 4">
            <a:extLst>
              <a:ext uri="{FF2B5EF4-FFF2-40B4-BE49-F238E27FC236}">
                <a16:creationId xmlns="" xmlns:a16="http://schemas.microsoft.com/office/drawing/2014/main" id="{2482EEE5-3290-975C-D299-3E44D54DB0A4}"/>
              </a:ext>
            </a:extLst>
          </p:cNvPr>
          <p:cNvSpPr txBox="1"/>
          <p:nvPr/>
        </p:nvSpPr>
        <p:spPr>
          <a:xfrm>
            <a:off x="1095952" y="2975816"/>
            <a:ext cx="1661868" cy="2585323"/>
          </a:xfrm>
          <a:prstGeom prst="rect">
            <a:avLst/>
          </a:prstGeom>
          <a:noFill/>
        </p:spPr>
        <p:txBody>
          <a:bodyPr wrap="square" rtlCol="0">
            <a:spAutoFit/>
          </a:bodyPr>
          <a:lstStyle/>
          <a:p>
            <a:r>
              <a:rPr lang="el-GR" dirty="0">
                <a:latin typeface="Bahnschrift Condensed" panose="020B0502040204020203" pitchFamily="34" charset="0"/>
              </a:rPr>
              <a:t>Ο </a:t>
            </a:r>
            <a:r>
              <a:rPr lang="el-GR" dirty="0" err="1">
                <a:latin typeface="Bahnschrift Condensed" panose="020B0502040204020203" pitchFamily="34" charset="0"/>
              </a:rPr>
              <a:t>Ντομ</a:t>
            </a:r>
            <a:r>
              <a:rPr lang="el-GR" dirty="0">
                <a:latin typeface="Bahnschrift Condensed" panose="020B0502040204020203" pitchFamily="34" charset="0"/>
              </a:rPr>
              <a:t> ή Καθεδρικός Ναός της Κολωνίας, είναι ένα από τα μεγαλύτερα και πιο φημισμένα οικοδομήματα γοτθικού ρυθμού παγκοσμίως.</a:t>
            </a:r>
            <a:r>
              <a:rPr lang="el-GR" dirty="0"/>
              <a:t> </a:t>
            </a:r>
            <a:endParaRPr lang="en-GB" dirty="0"/>
          </a:p>
        </p:txBody>
      </p:sp>
      <p:sp>
        <p:nvSpPr>
          <p:cNvPr id="8" name="TextBox 7">
            <a:extLst>
              <a:ext uri="{FF2B5EF4-FFF2-40B4-BE49-F238E27FC236}">
                <a16:creationId xmlns="" xmlns:a16="http://schemas.microsoft.com/office/drawing/2014/main" id="{D54943C2-AAD0-EA3D-DCE5-AB672DDB88C1}"/>
              </a:ext>
            </a:extLst>
          </p:cNvPr>
          <p:cNvSpPr txBox="1"/>
          <p:nvPr/>
        </p:nvSpPr>
        <p:spPr>
          <a:xfrm>
            <a:off x="3232830"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02</a:t>
            </a:r>
            <a:endParaRPr lang="en-GB" sz="3600" b="1" dirty="0">
              <a:latin typeface="Bahnschrift SemiBold" panose="020B0502040204020203" pitchFamily="34" charset="0"/>
            </a:endParaRPr>
          </a:p>
        </p:txBody>
      </p:sp>
      <p:sp>
        <p:nvSpPr>
          <p:cNvPr id="9" name="TextBox 8">
            <a:extLst>
              <a:ext uri="{FF2B5EF4-FFF2-40B4-BE49-F238E27FC236}">
                <a16:creationId xmlns="" xmlns:a16="http://schemas.microsoft.com/office/drawing/2014/main" id="{7035A560-DF32-A3D1-C22B-947B1701C5AA}"/>
              </a:ext>
            </a:extLst>
          </p:cNvPr>
          <p:cNvSpPr txBox="1"/>
          <p:nvPr/>
        </p:nvSpPr>
        <p:spPr>
          <a:xfrm>
            <a:off x="3227780" y="2975816"/>
            <a:ext cx="1661868" cy="1477328"/>
          </a:xfrm>
          <a:prstGeom prst="rect">
            <a:avLst/>
          </a:prstGeom>
          <a:noFill/>
        </p:spPr>
        <p:txBody>
          <a:bodyPr wrap="square" rtlCol="0">
            <a:spAutoFit/>
          </a:bodyPr>
          <a:lstStyle/>
          <a:p>
            <a:r>
              <a:rPr lang="el-GR" dirty="0">
                <a:latin typeface="Bahnschrift Condensed" panose="020B0502040204020203" pitchFamily="34" charset="0"/>
              </a:rPr>
              <a:t>Είναι ρωμαιοκαθολικός ναός με άγιο προστάτη τον Απόστολο Πέτρο. </a:t>
            </a:r>
            <a:endParaRPr lang="en-GB" dirty="0">
              <a:latin typeface="Bahnschrift Condensed" panose="020B0502040204020203" pitchFamily="34" charset="0"/>
            </a:endParaRPr>
          </a:p>
        </p:txBody>
      </p:sp>
      <p:sp>
        <p:nvSpPr>
          <p:cNvPr id="10" name="TextBox 9">
            <a:extLst>
              <a:ext uri="{FF2B5EF4-FFF2-40B4-BE49-F238E27FC236}">
                <a16:creationId xmlns="" xmlns:a16="http://schemas.microsoft.com/office/drawing/2014/main" id="{44A8AE87-F2F8-C3F2-7255-FFB14D8A515C}"/>
              </a:ext>
            </a:extLst>
          </p:cNvPr>
          <p:cNvSpPr txBox="1"/>
          <p:nvPr/>
        </p:nvSpPr>
        <p:spPr>
          <a:xfrm>
            <a:off x="5517634" y="2236678"/>
            <a:ext cx="1270590" cy="646331"/>
          </a:xfrm>
          <a:prstGeom prst="rect">
            <a:avLst/>
          </a:prstGeom>
          <a:noFill/>
        </p:spPr>
        <p:txBody>
          <a:bodyPr wrap="square" rtlCol="0">
            <a:spAutoFit/>
          </a:bodyPr>
          <a:lstStyle/>
          <a:p>
            <a:r>
              <a:rPr lang="el-GR" sz="3600" b="1" dirty="0">
                <a:latin typeface="Bahnschrift SemiBold" panose="020B0502040204020203" pitchFamily="34" charset="0"/>
              </a:rPr>
              <a:t>03</a:t>
            </a:r>
            <a:endParaRPr lang="en-GB" sz="3600" b="1" dirty="0">
              <a:latin typeface="Bahnschrift SemiBold" panose="020B0502040204020203" pitchFamily="34" charset="0"/>
            </a:endParaRPr>
          </a:p>
        </p:txBody>
      </p:sp>
      <p:sp>
        <p:nvSpPr>
          <p:cNvPr id="11" name="TextBox 10">
            <a:extLst>
              <a:ext uri="{FF2B5EF4-FFF2-40B4-BE49-F238E27FC236}">
                <a16:creationId xmlns="" xmlns:a16="http://schemas.microsoft.com/office/drawing/2014/main" id="{155CECCC-F2E0-2DB7-E026-5AC22A410CFA}"/>
              </a:ext>
            </a:extLst>
          </p:cNvPr>
          <p:cNvSpPr txBox="1"/>
          <p:nvPr/>
        </p:nvSpPr>
        <p:spPr>
          <a:xfrm>
            <a:off x="5497831" y="2975816"/>
            <a:ext cx="1661868" cy="1754326"/>
          </a:xfrm>
          <a:prstGeom prst="rect">
            <a:avLst/>
          </a:prstGeom>
          <a:noFill/>
        </p:spPr>
        <p:txBody>
          <a:bodyPr wrap="square" rtlCol="0">
            <a:spAutoFit/>
          </a:bodyPr>
          <a:lstStyle/>
          <a:p>
            <a:r>
              <a:rPr kumimoji="0" lang="el-GR" sz="1800" b="0" i="0" u="none" strike="noStrike" kern="1200" cap="none" spc="0" normalizeH="0" baseline="0" noProof="0" dirty="0">
                <a:ln>
                  <a:noFill/>
                </a:ln>
                <a:solidFill>
                  <a:prstClr val="white"/>
                </a:solidFill>
                <a:effectLst/>
                <a:uLnTx/>
                <a:uFillTx/>
                <a:latin typeface="Bahnschrift Condensed" panose="020B0502040204020203" pitchFamily="34" charset="0"/>
              </a:rPr>
              <a:t>Το 1996 ανακηρύχθηκε από την UNESCO σε Μνημείο Παγκόσμιας Κληρονομιάς.</a:t>
            </a:r>
            <a:endParaRPr lang="en-GB" dirty="0">
              <a:latin typeface="Bahnschrift Condensed" panose="020B0502040204020203" pitchFamily="34" charset="0"/>
            </a:endParaRPr>
          </a:p>
        </p:txBody>
      </p:sp>
      <p:sp>
        <p:nvSpPr>
          <p:cNvPr id="12" name="TextBox 11">
            <a:extLst>
              <a:ext uri="{FF2B5EF4-FFF2-40B4-BE49-F238E27FC236}">
                <a16:creationId xmlns="" xmlns:a16="http://schemas.microsoft.com/office/drawing/2014/main" id="{93AA8C51-B76D-A913-FB49-DFAC9249298A}"/>
              </a:ext>
            </a:extLst>
          </p:cNvPr>
          <p:cNvSpPr txBox="1"/>
          <p:nvPr/>
        </p:nvSpPr>
        <p:spPr>
          <a:xfrm>
            <a:off x="7597495" y="2236678"/>
            <a:ext cx="1270590" cy="646331"/>
          </a:xfrm>
          <a:prstGeom prst="rect">
            <a:avLst/>
          </a:prstGeom>
          <a:noFill/>
        </p:spPr>
        <p:txBody>
          <a:bodyPr wrap="square" rtlCol="0">
            <a:spAutoFit/>
          </a:bodyPr>
          <a:lstStyle/>
          <a:p>
            <a:r>
              <a:rPr lang="el-GR" sz="3600" b="1" dirty="0">
                <a:solidFill>
                  <a:schemeClr val="bg1"/>
                </a:solidFill>
                <a:latin typeface="Bahnschrift SemiBold" panose="020B0502040204020203" pitchFamily="34" charset="0"/>
              </a:rPr>
              <a:t>04</a:t>
            </a:r>
            <a:endParaRPr lang="en-GB" sz="3600" b="1" dirty="0">
              <a:solidFill>
                <a:schemeClr val="bg1"/>
              </a:solidFill>
              <a:latin typeface="Bahnschrift SemiBold" panose="020B0502040204020203" pitchFamily="34" charset="0"/>
            </a:endParaRPr>
          </a:p>
        </p:txBody>
      </p:sp>
      <p:sp>
        <p:nvSpPr>
          <p:cNvPr id="13" name="TextBox 12">
            <a:extLst>
              <a:ext uri="{FF2B5EF4-FFF2-40B4-BE49-F238E27FC236}">
                <a16:creationId xmlns="" xmlns:a16="http://schemas.microsoft.com/office/drawing/2014/main" id="{CD44EA51-95A4-F9D2-498F-89013EFF4667}"/>
              </a:ext>
            </a:extLst>
          </p:cNvPr>
          <p:cNvSpPr txBox="1"/>
          <p:nvPr/>
        </p:nvSpPr>
        <p:spPr>
          <a:xfrm>
            <a:off x="7611317" y="2975816"/>
            <a:ext cx="1661868" cy="2862322"/>
          </a:xfrm>
          <a:prstGeom prst="rect">
            <a:avLst/>
          </a:prstGeom>
          <a:noFill/>
        </p:spPr>
        <p:txBody>
          <a:bodyPr wrap="square" rtlCol="0">
            <a:spAutoFit/>
          </a:bodyPr>
          <a:lstStyle/>
          <a:p>
            <a:r>
              <a:rPr lang="el-GR" sz="2000" dirty="0">
                <a:solidFill>
                  <a:schemeClr val="bg1"/>
                </a:solidFill>
                <a:latin typeface="Bahnschrift Condensed" panose="020B0502040204020203" pitchFamily="34" charset="0"/>
              </a:rPr>
              <a:t>Έχει ύψος 157,38 μέτρα και είναι ο δεύτερος υψηλότερος ναός της Γερμανίας μετά το Μίνστερ της </a:t>
            </a:r>
            <a:r>
              <a:rPr lang="el-GR" sz="2000" dirty="0" err="1">
                <a:solidFill>
                  <a:schemeClr val="bg1"/>
                </a:solidFill>
                <a:latin typeface="Bahnschrift Condensed" panose="020B0502040204020203" pitchFamily="34" charset="0"/>
              </a:rPr>
              <a:t>Ουλμ</a:t>
            </a:r>
            <a:r>
              <a:rPr lang="el-GR" sz="2000" dirty="0">
                <a:solidFill>
                  <a:schemeClr val="bg1"/>
                </a:solidFill>
                <a:latin typeface="Bahnschrift Condensed" panose="020B0502040204020203" pitchFamily="34" charset="0"/>
              </a:rPr>
              <a:t> και ο τρίτος παγκοσμίως.</a:t>
            </a:r>
            <a:endParaRPr lang="en-GB" sz="2000" dirty="0">
              <a:solidFill>
                <a:schemeClr val="bg1"/>
              </a:solidFill>
              <a:latin typeface="Bahnschrift Condensed" panose="020B0502040204020203" pitchFamily="34" charset="0"/>
            </a:endParaRPr>
          </a:p>
        </p:txBody>
      </p:sp>
    </p:spTree>
    <p:extLst>
      <p:ext uri="{BB962C8B-B14F-4D97-AF65-F5344CB8AC3E}">
        <p14:creationId xmlns="" xmlns:p14="http://schemas.microsoft.com/office/powerpoint/2010/main" val="38800625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Εξάγωνο 3">
            <a:extLst>
              <a:ext uri="{FF2B5EF4-FFF2-40B4-BE49-F238E27FC236}">
                <a16:creationId xmlns="" xmlns:a16="http://schemas.microsoft.com/office/drawing/2014/main" id="{645A64B3-5274-11F3-CDDE-76A257ADAEFD}"/>
              </a:ext>
            </a:extLst>
          </p:cNvPr>
          <p:cNvSpPr/>
          <p:nvPr/>
        </p:nvSpPr>
        <p:spPr>
          <a:xfrm>
            <a:off x="11929728" y="-435934"/>
            <a:ext cx="1060704" cy="914400"/>
          </a:xfrm>
          <a:prstGeom prst="hexagon">
            <a:avLst/>
          </a:prstGeom>
          <a:solidFill>
            <a:srgbClr val="378E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Εξάγωνο 4">
            <a:extLst>
              <a:ext uri="{FF2B5EF4-FFF2-40B4-BE49-F238E27FC236}">
                <a16:creationId xmlns="" xmlns:a16="http://schemas.microsoft.com/office/drawing/2014/main" id="{36E995FB-03A3-846A-AF86-F433240AF3E9}"/>
              </a:ext>
            </a:extLst>
          </p:cNvPr>
          <p:cNvSpPr/>
          <p:nvPr/>
        </p:nvSpPr>
        <p:spPr>
          <a:xfrm>
            <a:off x="10090298" y="478466"/>
            <a:ext cx="1060704" cy="914400"/>
          </a:xfrm>
          <a:prstGeom prst="hexagon">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Εξάγωνο 5">
            <a:extLst>
              <a:ext uri="{FF2B5EF4-FFF2-40B4-BE49-F238E27FC236}">
                <a16:creationId xmlns="" xmlns:a16="http://schemas.microsoft.com/office/drawing/2014/main" id="{163DDF75-884B-14D5-49C5-26BDA279C1BC}"/>
              </a:ext>
            </a:extLst>
          </p:cNvPr>
          <p:cNvSpPr/>
          <p:nvPr/>
        </p:nvSpPr>
        <p:spPr>
          <a:xfrm>
            <a:off x="11844668" y="1531088"/>
            <a:ext cx="1060704" cy="914400"/>
          </a:xfrm>
          <a:prstGeom prst="hexagon">
            <a:avLst/>
          </a:prstGeom>
          <a:solidFill>
            <a:srgbClr val="386E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Εξάγωνο 6">
            <a:extLst>
              <a:ext uri="{FF2B5EF4-FFF2-40B4-BE49-F238E27FC236}">
                <a16:creationId xmlns="" xmlns:a16="http://schemas.microsoft.com/office/drawing/2014/main" id="{5301B0E8-D7D3-FA4F-3592-2C0122288E2C}"/>
              </a:ext>
            </a:extLst>
          </p:cNvPr>
          <p:cNvSpPr/>
          <p:nvPr/>
        </p:nvSpPr>
        <p:spPr>
          <a:xfrm>
            <a:off x="10924952" y="2009554"/>
            <a:ext cx="1060704" cy="914400"/>
          </a:xfrm>
          <a:prstGeom prst="hexago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Εξάγωνο 7">
            <a:extLst>
              <a:ext uri="{FF2B5EF4-FFF2-40B4-BE49-F238E27FC236}">
                <a16:creationId xmlns="" xmlns:a16="http://schemas.microsoft.com/office/drawing/2014/main" id="{56E20843-BA85-FFFC-BCC3-05BFA465966B}"/>
              </a:ext>
            </a:extLst>
          </p:cNvPr>
          <p:cNvSpPr/>
          <p:nvPr/>
        </p:nvSpPr>
        <p:spPr>
          <a:xfrm>
            <a:off x="8297438" y="-584792"/>
            <a:ext cx="1060704" cy="914400"/>
          </a:xfrm>
          <a:prstGeom prst="hexag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Εξάγωνο 8">
            <a:extLst>
              <a:ext uri="{FF2B5EF4-FFF2-40B4-BE49-F238E27FC236}">
                <a16:creationId xmlns="" xmlns:a16="http://schemas.microsoft.com/office/drawing/2014/main" id="{8301F0F1-5957-B936-0162-8BE3769BE4F3}"/>
              </a:ext>
            </a:extLst>
          </p:cNvPr>
          <p:cNvSpPr/>
          <p:nvPr/>
        </p:nvSpPr>
        <p:spPr>
          <a:xfrm>
            <a:off x="9201204" y="-74425"/>
            <a:ext cx="1060704" cy="914400"/>
          </a:xfrm>
          <a:prstGeom prst="hex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Εξάγωνο 9">
            <a:extLst>
              <a:ext uri="{FF2B5EF4-FFF2-40B4-BE49-F238E27FC236}">
                <a16:creationId xmlns="" xmlns:a16="http://schemas.microsoft.com/office/drawing/2014/main" id="{697CF9D6-FAED-73D1-966A-B0B0BBEB23CF}"/>
              </a:ext>
            </a:extLst>
          </p:cNvPr>
          <p:cNvSpPr/>
          <p:nvPr/>
        </p:nvSpPr>
        <p:spPr>
          <a:xfrm>
            <a:off x="7361774" y="-101006"/>
            <a:ext cx="1060704" cy="914400"/>
          </a:xfrm>
          <a:prstGeom prst="hexagon">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Εξάγωνο 10">
            <a:extLst>
              <a:ext uri="{FF2B5EF4-FFF2-40B4-BE49-F238E27FC236}">
                <a16:creationId xmlns="" xmlns:a16="http://schemas.microsoft.com/office/drawing/2014/main" id="{5B72D3E5-831E-4AA6-0EDB-B9119EAB3357}"/>
              </a:ext>
            </a:extLst>
          </p:cNvPr>
          <p:cNvSpPr/>
          <p:nvPr/>
        </p:nvSpPr>
        <p:spPr>
          <a:xfrm>
            <a:off x="10132827" y="-505045"/>
            <a:ext cx="1060704" cy="914400"/>
          </a:xfrm>
          <a:prstGeom prst="hexagon">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Εξάγωνο 11">
            <a:extLst>
              <a:ext uri="{FF2B5EF4-FFF2-40B4-BE49-F238E27FC236}">
                <a16:creationId xmlns="" xmlns:a16="http://schemas.microsoft.com/office/drawing/2014/main" id="{6754B729-5A53-D2B0-6B8D-C07EEB7CE857}"/>
              </a:ext>
            </a:extLst>
          </p:cNvPr>
          <p:cNvSpPr/>
          <p:nvPr/>
        </p:nvSpPr>
        <p:spPr>
          <a:xfrm>
            <a:off x="11008736" y="21266"/>
            <a:ext cx="1060704" cy="914400"/>
          </a:xfrm>
          <a:prstGeom prst="hexagon">
            <a:avLst/>
          </a:prstGeom>
          <a:solidFill>
            <a:srgbClr val="66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Εξάγωνο 12">
            <a:extLst>
              <a:ext uri="{FF2B5EF4-FFF2-40B4-BE49-F238E27FC236}">
                <a16:creationId xmlns="" xmlns:a16="http://schemas.microsoft.com/office/drawing/2014/main" id="{2C928C5C-F973-6E3F-DAC1-27C32BEC0C70}"/>
              </a:ext>
            </a:extLst>
          </p:cNvPr>
          <p:cNvSpPr/>
          <p:nvPr/>
        </p:nvSpPr>
        <p:spPr>
          <a:xfrm>
            <a:off x="11887198" y="547577"/>
            <a:ext cx="1060704" cy="914400"/>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Εξάγωνο 13">
            <a:extLst>
              <a:ext uri="{FF2B5EF4-FFF2-40B4-BE49-F238E27FC236}">
                <a16:creationId xmlns="" xmlns:a16="http://schemas.microsoft.com/office/drawing/2014/main" id="{F96AEBFF-2FB8-81C2-9871-7D10273BBA01}"/>
              </a:ext>
            </a:extLst>
          </p:cNvPr>
          <p:cNvSpPr/>
          <p:nvPr/>
        </p:nvSpPr>
        <p:spPr>
          <a:xfrm>
            <a:off x="10967482" y="1026043"/>
            <a:ext cx="1060704" cy="914400"/>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Εξάγωνο 14">
            <a:extLst>
              <a:ext uri="{FF2B5EF4-FFF2-40B4-BE49-F238E27FC236}">
                <a16:creationId xmlns="" xmlns:a16="http://schemas.microsoft.com/office/drawing/2014/main" id="{EB3D2CF7-0860-BFAF-0ED1-6245EB1E20AE}"/>
              </a:ext>
            </a:extLst>
          </p:cNvPr>
          <p:cNvSpPr/>
          <p:nvPr/>
        </p:nvSpPr>
        <p:spPr>
          <a:xfrm>
            <a:off x="11844668" y="2514599"/>
            <a:ext cx="1060704" cy="914400"/>
          </a:xfrm>
          <a:prstGeom prst="hexagon">
            <a:avLst/>
          </a:prstGeom>
          <a:solidFill>
            <a:srgbClr val="09A7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Εξάγωνο 15">
            <a:extLst>
              <a:ext uri="{FF2B5EF4-FFF2-40B4-BE49-F238E27FC236}">
                <a16:creationId xmlns="" xmlns:a16="http://schemas.microsoft.com/office/drawing/2014/main" id="{DCBA4833-6683-1912-583A-5C78125FEE60}"/>
              </a:ext>
            </a:extLst>
          </p:cNvPr>
          <p:cNvSpPr/>
          <p:nvPr/>
        </p:nvSpPr>
        <p:spPr>
          <a:xfrm>
            <a:off x="2508723" y="6331682"/>
            <a:ext cx="1060704" cy="914400"/>
          </a:xfrm>
          <a:prstGeom prst="hex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Εξάγωνο 16">
            <a:extLst>
              <a:ext uri="{FF2B5EF4-FFF2-40B4-BE49-F238E27FC236}">
                <a16:creationId xmlns="" xmlns:a16="http://schemas.microsoft.com/office/drawing/2014/main" id="{FEDB8D0F-5FCF-FF8A-F460-5FE20C221251}"/>
              </a:ext>
            </a:extLst>
          </p:cNvPr>
          <p:cNvSpPr/>
          <p:nvPr/>
        </p:nvSpPr>
        <p:spPr>
          <a:xfrm>
            <a:off x="2508723" y="5305643"/>
            <a:ext cx="1060704" cy="914400"/>
          </a:xfrm>
          <a:prstGeom prst="hexago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Εξάγωνο 17">
            <a:extLst>
              <a:ext uri="{FF2B5EF4-FFF2-40B4-BE49-F238E27FC236}">
                <a16:creationId xmlns="" xmlns:a16="http://schemas.microsoft.com/office/drawing/2014/main" id="{4CC8432F-6C29-13FA-2604-FBF6BC315AF7}"/>
              </a:ext>
            </a:extLst>
          </p:cNvPr>
          <p:cNvSpPr/>
          <p:nvPr/>
        </p:nvSpPr>
        <p:spPr>
          <a:xfrm>
            <a:off x="10022671" y="1483243"/>
            <a:ext cx="1060704" cy="914400"/>
          </a:xfrm>
          <a:prstGeom prst="hexagon">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Εξάγωνο 18">
            <a:extLst>
              <a:ext uri="{FF2B5EF4-FFF2-40B4-BE49-F238E27FC236}">
                <a16:creationId xmlns="" xmlns:a16="http://schemas.microsoft.com/office/drawing/2014/main" id="{A93DD04B-8FDC-A874-BDD8-8906B56D8C19}"/>
              </a:ext>
            </a:extLst>
          </p:cNvPr>
          <p:cNvSpPr/>
          <p:nvPr/>
        </p:nvSpPr>
        <p:spPr>
          <a:xfrm>
            <a:off x="1577378" y="4811230"/>
            <a:ext cx="1060704" cy="914400"/>
          </a:xfrm>
          <a:prstGeom prst="hexagon">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Εξάγωνο 19">
            <a:extLst>
              <a:ext uri="{FF2B5EF4-FFF2-40B4-BE49-F238E27FC236}">
                <a16:creationId xmlns="" xmlns:a16="http://schemas.microsoft.com/office/drawing/2014/main" id="{961085DE-1181-B1F4-8146-18393A5DAC5F}"/>
              </a:ext>
            </a:extLst>
          </p:cNvPr>
          <p:cNvSpPr/>
          <p:nvPr/>
        </p:nvSpPr>
        <p:spPr>
          <a:xfrm>
            <a:off x="646033" y="5342856"/>
            <a:ext cx="1060704" cy="914400"/>
          </a:xfrm>
          <a:prstGeom prst="hexagon">
            <a:avLst/>
          </a:prstGeom>
          <a:solidFill>
            <a:srgbClr val="66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Εξάγωνο 20">
            <a:extLst>
              <a:ext uri="{FF2B5EF4-FFF2-40B4-BE49-F238E27FC236}">
                <a16:creationId xmlns="" xmlns:a16="http://schemas.microsoft.com/office/drawing/2014/main" id="{59F27449-5E57-B9B8-5F85-B9842F0D24E7}"/>
              </a:ext>
            </a:extLst>
          </p:cNvPr>
          <p:cNvSpPr/>
          <p:nvPr/>
        </p:nvSpPr>
        <p:spPr>
          <a:xfrm>
            <a:off x="646033" y="4292889"/>
            <a:ext cx="1060704" cy="914400"/>
          </a:xfrm>
          <a:prstGeom prst="hex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Εξάγωνο 21">
            <a:extLst>
              <a:ext uri="{FF2B5EF4-FFF2-40B4-BE49-F238E27FC236}">
                <a16:creationId xmlns="" xmlns:a16="http://schemas.microsoft.com/office/drawing/2014/main" id="{03581733-8B68-272B-2F78-8E7330F45997}"/>
              </a:ext>
            </a:extLst>
          </p:cNvPr>
          <p:cNvSpPr/>
          <p:nvPr/>
        </p:nvSpPr>
        <p:spPr>
          <a:xfrm>
            <a:off x="9145487" y="935666"/>
            <a:ext cx="1060704" cy="914400"/>
          </a:xfrm>
          <a:prstGeom prst="hexago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Εξάγωνο 22">
            <a:extLst>
              <a:ext uri="{FF2B5EF4-FFF2-40B4-BE49-F238E27FC236}">
                <a16:creationId xmlns="" xmlns:a16="http://schemas.microsoft.com/office/drawing/2014/main" id="{D83BD33C-49BB-D22C-D92B-92C8BAACB0EE}"/>
              </a:ext>
            </a:extLst>
          </p:cNvPr>
          <p:cNvSpPr/>
          <p:nvPr/>
        </p:nvSpPr>
        <p:spPr>
          <a:xfrm>
            <a:off x="8268303" y="382775"/>
            <a:ext cx="1060704" cy="914400"/>
          </a:xfrm>
          <a:prstGeom prst="hexagon">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Εξάγωνο 24">
            <a:extLst>
              <a:ext uri="{FF2B5EF4-FFF2-40B4-BE49-F238E27FC236}">
                <a16:creationId xmlns="" xmlns:a16="http://schemas.microsoft.com/office/drawing/2014/main" id="{B92E2073-6D59-B1B8-123A-E23525FCB0D7}"/>
              </a:ext>
            </a:extLst>
          </p:cNvPr>
          <p:cNvSpPr/>
          <p:nvPr/>
        </p:nvSpPr>
        <p:spPr>
          <a:xfrm>
            <a:off x="1596483" y="6826095"/>
            <a:ext cx="1060704" cy="914400"/>
          </a:xfrm>
          <a:prstGeom prst="hexagon">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Εξάγωνο 25">
            <a:extLst>
              <a:ext uri="{FF2B5EF4-FFF2-40B4-BE49-F238E27FC236}">
                <a16:creationId xmlns="" xmlns:a16="http://schemas.microsoft.com/office/drawing/2014/main" id="{D2BC6176-071B-FCE4-E8D1-69E40B9C1D80}"/>
              </a:ext>
            </a:extLst>
          </p:cNvPr>
          <p:cNvSpPr/>
          <p:nvPr/>
        </p:nvSpPr>
        <p:spPr>
          <a:xfrm>
            <a:off x="646033" y="6368895"/>
            <a:ext cx="1060704" cy="914400"/>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Εξάγωνο 26">
            <a:extLst>
              <a:ext uri="{FF2B5EF4-FFF2-40B4-BE49-F238E27FC236}">
                <a16:creationId xmlns="" xmlns:a16="http://schemas.microsoft.com/office/drawing/2014/main" id="{C8192885-26EC-3E58-0C39-D222660903A2}"/>
              </a:ext>
            </a:extLst>
          </p:cNvPr>
          <p:cNvSpPr/>
          <p:nvPr/>
        </p:nvSpPr>
        <p:spPr>
          <a:xfrm>
            <a:off x="-285312" y="5858529"/>
            <a:ext cx="1060704" cy="914400"/>
          </a:xfrm>
          <a:prstGeom prst="hexagon">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Εξάγωνο 27">
            <a:extLst>
              <a:ext uri="{FF2B5EF4-FFF2-40B4-BE49-F238E27FC236}">
                <a16:creationId xmlns="" xmlns:a16="http://schemas.microsoft.com/office/drawing/2014/main" id="{41892120-FB12-955F-4BC1-8F3F8F00FA35}"/>
              </a:ext>
            </a:extLst>
          </p:cNvPr>
          <p:cNvSpPr/>
          <p:nvPr/>
        </p:nvSpPr>
        <p:spPr>
          <a:xfrm>
            <a:off x="-285312" y="4821854"/>
            <a:ext cx="1060704" cy="914400"/>
          </a:xfrm>
          <a:prstGeom prst="hexagon">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Εξάγωνο 29">
            <a:extLst>
              <a:ext uri="{FF2B5EF4-FFF2-40B4-BE49-F238E27FC236}">
                <a16:creationId xmlns="" xmlns:a16="http://schemas.microsoft.com/office/drawing/2014/main" id="{B679BB3A-0FC5-7346-4FA7-602F59928CFC}"/>
              </a:ext>
            </a:extLst>
          </p:cNvPr>
          <p:cNvSpPr/>
          <p:nvPr/>
        </p:nvSpPr>
        <p:spPr>
          <a:xfrm>
            <a:off x="-285312" y="3774552"/>
            <a:ext cx="1060704" cy="914400"/>
          </a:xfrm>
          <a:prstGeom prst="hex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Εξάγωνο 30">
            <a:extLst>
              <a:ext uri="{FF2B5EF4-FFF2-40B4-BE49-F238E27FC236}">
                <a16:creationId xmlns="" xmlns:a16="http://schemas.microsoft.com/office/drawing/2014/main" id="{7B376452-E40B-4377-DE92-FAECE2084D6B}"/>
              </a:ext>
            </a:extLst>
          </p:cNvPr>
          <p:cNvSpPr/>
          <p:nvPr/>
        </p:nvSpPr>
        <p:spPr>
          <a:xfrm>
            <a:off x="3440068" y="5837269"/>
            <a:ext cx="1060704" cy="914400"/>
          </a:xfrm>
          <a:prstGeom prst="hexagon">
            <a:avLst/>
          </a:prstGeom>
          <a:solidFill>
            <a:srgbClr val="378E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Εξάγωνο 31">
            <a:extLst>
              <a:ext uri="{FF2B5EF4-FFF2-40B4-BE49-F238E27FC236}">
                <a16:creationId xmlns="" xmlns:a16="http://schemas.microsoft.com/office/drawing/2014/main" id="{5D22E127-7F9F-5D68-A3CB-A052B64018BD}"/>
              </a:ext>
            </a:extLst>
          </p:cNvPr>
          <p:cNvSpPr/>
          <p:nvPr/>
        </p:nvSpPr>
        <p:spPr>
          <a:xfrm>
            <a:off x="4333203" y="6368895"/>
            <a:ext cx="1060704" cy="914400"/>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Εξάγωνο 32">
            <a:extLst>
              <a:ext uri="{FF2B5EF4-FFF2-40B4-BE49-F238E27FC236}">
                <a16:creationId xmlns="" xmlns:a16="http://schemas.microsoft.com/office/drawing/2014/main" id="{C44A2378-6189-0337-076F-EC16D596E16C}"/>
              </a:ext>
            </a:extLst>
          </p:cNvPr>
          <p:cNvSpPr/>
          <p:nvPr/>
        </p:nvSpPr>
        <p:spPr>
          <a:xfrm>
            <a:off x="3440068" y="6826095"/>
            <a:ext cx="1060704" cy="914400"/>
          </a:xfrm>
          <a:prstGeom prst="hexago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Εξάγωνο 34">
            <a:extLst>
              <a:ext uri="{FF2B5EF4-FFF2-40B4-BE49-F238E27FC236}">
                <a16:creationId xmlns="" xmlns:a16="http://schemas.microsoft.com/office/drawing/2014/main" id="{02160386-1E9D-D0CB-ACF6-8EEF70B1827D}"/>
              </a:ext>
            </a:extLst>
          </p:cNvPr>
          <p:cNvSpPr/>
          <p:nvPr/>
        </p:nvSpPr>
        <p:spPr>
          <a:xfrm>
            <a:off x="1577378" y="5858529"/>
            <a:ext cx="1060704" cy="914400"/>
          </a:xfrm>
          <a:prstGeom prst="hexagon">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 xmlns:a16="http://schemas.microsoft.com/office/drawing/2014/main" id="{43B0096D-0B2C-E27B-A38A-997EEDA2E042}"/>
              </a:ext>
            </a:extLst>
          </p:cNvPr>
          <p:cNvSpPr txBox="1"/>
          <p:nvPr/>
        </p:nvSpPr>
        <p:spPr>
          <a:xfrm>
            <a:off x="646033" y="1026042"/>
            <a:ext cx="7099786" cy="2095675"/>
          </a:xfrm>
          <a:prstGeom prst="rect">
            <a:avLst/>
          </a:prstGeom>
          <a:noFill/>
        </p:spPr>
        <p:txBody>
          <a:bodyPr wrap="square" rtlCol="0">
            <a:spAutoFit/>
          </a:bodyPr>
          <a:lstStyle/>
          <a:p>
            <a:r>
              <a:rPr lang="el-GR" dirty="0">
                <a:latin typeface="Bahnschrift Condensed" panose="020B0502040204020203" pitchFamily="34" charset="0"/>
              </a:rPr>
              <a:t>Μέχρι το 1884 ήταν το υψηλότερο κτίριο του κόσμου. Η τεράστια επιφάνεια της δυτικής πρόσοψης έχει, μαζί με τους δύο πύργους, εμβαδόν 7100 τ.μ. και είναι μέχρι σήμερα αξεπέραστη. Βρίσκεται σε απόσταση μόλις 200 μέτρων από τον Ρήνο, στο βόρειο τμήμα των πρώην ρωμαϊκών τειχών της πόλης, δίπλα στον κεντρικό σιδηροδρομικό σταθμό της Κολωνίας, το Μουσείο Λούντβιχ και το </a:t>
            </a:r>
            <a:r>
              <a:rPr lang="el-GR" dirty="0" err="1">
                <a:latin typeface="Bahnschrift Condensed" panose="020B0502040204020203" pitchFamily="34" charset="0"/>
              </a:rPr>
              <a:t>Ρωμαιογερμανικό</a:t>
            </a:r>
            <a:r>
              <a:rPr lang="el-GR" dirty="0">
                <a:latin typeface="Bahnschrift Condensed" panose="020B0502040204020203" pitchFamily="34" charset="0"/>
              </a:rPr>
              <a:t> Μουσείο. Είναι εξ άλλου το μεγαλύτερο αξιοθέατο της Γερμανίας. Το 2001 τον επισκέφθηκαν πέντε εκατομμύρια, ενώ το 2004 πάνω από έξι εκατομμύρια επισκέπτες </a:t>
            </a:r>
            <a:r>
              <a:rPr lang="el-GR" dirty="0" err="1">
                <a:latin typeface="Bahnschrift Condensed" panose="020B0502040204020203" pitchFamily="34" charset="0"/>
              </a:rPr>
              <a:t>απ</a:t>
            </a:r>
            <a:r>
              <a:rPr lang="el-GR" dirty="0">
                <a:latin typeface="Bahnschrift Condensed" panose="020B0502040204020203" pitchFamily="34" charset="0"/>
              </a:rPr>
              <a:t>΄ όλο τον κόσμο, περίπου 20.000 ημερησίως.</a:t>
            </a:r>
          </a:p>
        </p:txBody>
      </p:sp>
      <p:sp>
        <p:nvSpPr>
          <p:cNvPr id="39" name="TextBox 38">
            <a:extLst>
              <a:ext uri="{FF2B5EF4-FFF2-40B4-BE49-F238E27FC236}">
                <a16:creationId xmlns="" xmlns:a16="http://schemas.microsoft.com/office/drawing/2014/main" id="{5709C64C-01E2-51DD-AF9C-BC1B5082A7E5}"/>
              </a:ext>
            </a:extLst>
          </p:cNvPr>
          <p:cNvSpPr txBox="1"/>
          <p:nvPr/>
        </p:nvSpPr>
        <p:spPr>
          <a:xfrm>
            <a:off x="4333203" y="3820830"/>
            <a:ext cx="7421524" cy="1477328"/>
          </a:xfrm>
          <a:prstGeom prst="rect">
            <a:avLst/>
          </a:prstGeom>
          <a:noFill/>
        </p:spPr>
        <p:txBody>
          <a:bodyPr wrap="square" rtlCol="0">
            <a:spAutoFit/>
          </a:bodyPr>
          <a:lstStyle/>
          <a:p>
            <a:r>
              <a:rPr lang="el-GR" dirty="0">
                <a:latin typeface="Bahnschrift Condensed" panose="020B0502040204020203" pitchFamily="34" charset="0"/>
              </a:rPr>
              <a:t>Είναι επίσης ασυνήθιστο στο μεγαλείο, το μέγεθος και το χρόνο κατασκευής του. Ο θεμέλιος λίθος τέθηκε στις 15 Αυγούστου 1248, ενώ το πρεσβυτέριο εγκαινιάστηκε το 1322. Ο καθεδρικός χτίστηκε σταδιακά μέχρι περίπου το 1520. Έπειτα παρέμεινε ημιτελής μέχρι τον 19ο αιώνα, όταν οι ρομαντικοί ενδιαφέρθηκαν πάλι γι' αυτόν. Τελικά, το 1880, έπειτα από περισσότερο από 600 χρόνια, ολοκληρώθηκε σύμφωνα με τα αυθεντικά γοτθικά σχέδια. </a:t>
            </a:r>
          </a:p>
        </p:txBody>
      </p:sp>
    </p:spTree>
    <p:extLst>
      <p:ext uri="{BB962C8B-B14F-4D97-AF65-F5344CB8AC3E}">
        <p14:creationId xmlns="" xmlns:p14="http://schemas.microsoft.com/office/powerpoint/2010/main" val="33989048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D39DED91-A7A7-7F6D-4C71-92D3BED1F93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358122" cy="2115879"/>
          </a:xfrm>
          <a:prstGeom prst="rect">
            <a:avLst/>
          </a:prstGeom>
        </p:spPr>
      </p:pic>
      <p:pic>
        <p:nvPicPr>
          <p:cNvPr id="7" name="Εικόνα 6">
            <a:extLst>
              <a:ext uri="{FF2B5EF4-FFF2-40B4-BE49-F238E27FC236}">
                <a16:creationId xmlns="" xmlns:a16="http://schemas.microsoft.com/office/drawing/2014/main" id="{BD465558-1C72-999F-F4A4-93688403B3C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4651" y="0"/>
            <a:ext cx="3358122" cy="2233541"/>
          </a:xfrm>
          <a:prstGeom prst="rect">
            <a:avLst/>
          </a:prstGeom>
        </p:spPr>
      </p:pic>
      <p:pic>
        <p:nvPicPr>
          <p:cNvPr id="9" name="Εικόνα 8">
            <a:extLst>
              <a:ext uri="{FF2B5EF4-FFF2-40B4-BE49-F238E27FC236}">
                <a16:creationId xmlns="" xmlns:a16="http://schemas.microsoft.com/office/drawing/2014/main" id="{1FDF2ED4-8CC0-FA12-A3A4-54A9189923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36431" y="2115879"/>
            <a:ext cx="2857500" cy="1600200"/>
          </a:xfrm>
          <a:prstGeom prst="rect">
            <a:avLst/>
          </a:prstGeom>
        </p:spPr>
      </p:pic>
      <p:pic>
        <p:nvPicPr>
          <p:cNvPr id="11" name="Εικόνα 10">
            <a:extLst>
              <a:ext uri="{FF2B5EF4-FFF2-40B4-BE49-F238E27FC236}">
                <a16:creationId xmlns="" xmlns:a16="http://schemas.microsoft.com/office/drawing/2014/main" id="{791F48E8-262D-0097-F00A-EE5811D82B7B}"/>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33754" y="2115879"/>
            <a:ext cx="4185684" cy="3139263"/>
          </a:xfrm>
          <a:prstGeom prst="rect">
            <a:avLst/>
          </a:prstGeom>
        </p:spPr>
      </p:pic>
      <p:pic>
        <p:nvPicPr>
          <p:cNvPr id="13" name="Εικόνα 12">
            <a:extLst>
              <a:ext uri="{FF2B5EF4-FFF2-40B4-BE49-F238E27FC236}">
                <a16:creationId xmlns="" xmlns:a16="http://schemas.microsoft.com/office/drawing/2014/main" id="{2E9E5C4F-AA86-EF40-023B-09A6709789E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389764" y="2115879"/>
            <a:ext cx="4026195" cy="2348614"/>
          </a:xfrm>
          <a:prstGeom prst="rect">
            <a:avLst/>
          </a:prstGeom>
        </p:spPr>
      </p:pic>
      <p:pic>
        <p:nvPicPr>
          <p:cNvPr id="15" name="Εικόνα 14">
            <a:extLst>
              <a:ext uri="{FF2B5EF4-FFF2-40B4-BE49-F238E27FC236}">
                <a16:creationId xmlns="" xmlns:a16="http://schemas.microsoft.com/office/drawing/2014/main" id="{7FD9A545-AFF3-51B0-C2A2-E6AE42483453}"/>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76254" y="3716079"/>
            <a:ext cx="2857500" cy="2004237"/>
          </a:xfrm>
          <a:prstGeom prst="rect">
            <a:avLst/>
          </a:prstGeom>
        </p:spPr>
      </p:pic>
      <p:pic>
        <p:nvPicPr>
          <p:cNvPr id="17" name="Εικόνα 16">
            <a:extLst>
              <a:ext uri="{FF2B5EF4-FFF2-40B4-BE49-F238E27FC236}">
                <a16:creationId xmlns="" xmlns:a16="http://schemas.microsoft.com/office/drawing/2014/main" id="{66618044-90E7-E8B7-50C9-03113D50ABE9}"/>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453962" y="-643"/>
            <a:ext cx="3352800" cy="2234184"/>
          </a:xfrm>
          <a:prstGeom prst="rect">
            <a:avLst/>
          </a:prstGeom>
        </p:spPr>
      </p:pic>
      <p:pic>
        <p:nvPicPr>
          <p:cNvPr id="19" name="Εικόνα 18">
            <a:extLst>
              <a:ext uri="{FF2B5EF4-FFF2-40B4-BE49-F238E27FC236}">
                <a16:creationId xmlns="" xmlns:a16="http://schemas.microsoft.com/office/drawing/2014/main" id="{615C0542-ABCC-215D-2057-EE81AEA1DBD8}"/>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464493"/>
            <a:ext cx="2276254" cy="2393507"/>
          </a:xfrm>
          <a:prstGeom prst="rect">
            <a:avLst/>
          </a:prstGeom>
        </p:spPr>
      </p:pic>
      <p:pic>
        <p:nvPicPr>
          <p:cNvPr id="21" name="Εικόνα 20">
            <a:extLst>
              <a:ext uri="{FF2B5EF4-FFF2-40B4-BE49-F238E27FC236}">
                <a16:creationId xmlns="" xmlns:a16="http://schemas.microsoft.com/office/drawing/2014/main" id="{FD3CB8DC-AA22-CA28-2D8E-1D08868A861F}"/>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44050" y="0"/>
            <a:ext cx="2647950" cy="1508760"/>
          </a:xfrm>
          <a:prstGeom prst="rect">
            <a:avLst/>
          </a:prstGeom>
        </p:spPr>
      </p:pic>
      <p:pic>
        <p:nvPicPr>
          <p:cNvPr id="23" name="Εικόνα 22">
            <a:extLst>
              <a:ext uri="{FF2B5EF4-FFF2-40B4-BE49-F238E27FC236}">
                <a16:creationId xmlns="" xmlns:a16="http://schemas.microsoft.com/office/drawing/2014/main" id="{616BBCC9-3724-A1F7-F207-349AE214C0A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266275" y="1432034"/>
            <a:ext cx="2925726" cy="3902918"/>
          </a:xfrm>
          <a:prstGeom prst="rect">
            <a:avLst/>
          </a:prstGeom>
        </p:spPr>
      </p:pic>
      <p:pic>
        <p:nvPicPr>
          <p:cNvPr id="25" name="Εικόνα 24">
            <a:extLst>
              <a:ext uri="{FF2B5EF4-FFF2-40B4-BE49-F238E27FC236}">
                <a16:creationId xmlns="" xmlns:a16="http://schemas.microsoft.com/office/drawing/2014/main" id="{C547137A-26AC-56E1-9EAF-76CEE963FC5D}"/>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045273" y="4893339"/>
            <a:ext cx="3175000" cy="2387600"/>
          </a:xfrm>
          <a:prstGeom prst="rect">
            <a:avLst/>
          </a:prstGeom>
        </p:spPr>
      </p:pic>
      <p:pic>
        <p:nvPicPr>
          <p:cNvPr id="27" name="Εικόνα 26">
            <a:extLst>
              <a:ext uri="{FF2B5EF4-FFF2-40B4-BE49-F238E27FC236}">
                <a16:creationId xmlns="" xmlns:a16="http://schemas.microsoft.com/office/drawing/2014/main" id="{629F8756-8CA0-5B63-86DC-C435E195D03E}"/>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117071" y="5081698"/>
            <a:ext cx="4287995" cy="3215996"/>
          </a:xfrm>
          <a:prstGeom prst="rect">
            <a:avLst/>
          </a:prstGeom>
        </p:spPr>
      </p:pic>
      <p:pic>
        <p:nvPicPr>
          <p:cNvPr id="30" name="Εικόνα 29">
            <a:extLst>
              <a:ext uri="{FF2B5EF4-FFF2-40B4-BE49-F238E27FC236}">
                <a16:creationId xmlns="" xmlns:a16="http://schemas.microsoft.com/office/drawing/2014/main" id="{FF3DD8F4-BD2C-7E29-C7C4-B79133CDE71D}"/>
              </a:ext>
            </a:extLst>
          </p:cNvPr>
          <p:cNvPicPr>
            <a:picLocks noChangeAspect="1"/>
          </p:cNvPicPr>
          <p:nvPr/>
        </p:nvPicPr>
        <p:blipFill>
          <a:blip r:embed="rId14" cstate="print"/>
          <a:stretch>
            <a:fillRect/>
          </a:stretch>
        </p:blipFill>
        <p:spPr>
          <a:xfrm>
            <a:off x="2018750" y="5720316"/>
            <a:ext cx="3184116" cy="1195538"/>
          </a:xfrm>
          <a:prstGeom prst="rect">
            <a:avLst/>
          </a:prstGeom>
        </p:spPr>
      </p:pic>
    </p:spTree>
    <p:extLst>
      <p:ext uri="{BB962C8B-B14F-4D97-AF65-F5344CB8AC3E}">
        <p14:creationId xmlns="" xmlns:p14="http://schemas.microsoft.com/office/powerpoint/2010/main" val="295313938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Ελεύθερη σχεδίαση: Σχήμα 11">
            <a:extLst>
              <a:ext uri="{FF2B5EF4-FFF2-40B4-BE49-F238E27FC236}">
                <a16:creationId xmlns="" xmlns:a16="http://schemas.microsoft.com/office/drawing/2014/main" id="{08F69954-B86C-9BBA-A967-F5E4FD8825AE}"/>
              </a:ext>
            </a:extLst>
          </p:cNvPr>
          <p:cNvSpPr/>
          <p:nvPr/>
        </p:nvSpPr>
        <p:spPr>
          <a:xfrm>
            <a:off x="388088" y="0"/>
            <a:ext cx="6124354" cy="6607343"/>
          </a:xfrm>
          <a:custGeom>
            <a:avLst/>
            <a:gdLst>
              <a:gd name="connsiteX0" fmla="*/ 2404820 w 6129670"/>
              <a:gd name="connsiteY0" fmla="*/ 4503434 h 6626758"/>
              <a:gd name="connsiteX1" fmla="*/ 3677004 w 6129670"/>
              <a:gd name="connsiteY1" fmla="*/ 4503434 h 6626758"/>
              <a:gd name="connsiteX2" fmla="*/ 4207835 w 6129670"/>
              <a:gd name="connsiteY2" fmla="*/ 5565096 h 6626758"/>
              <a:gd name="connsiteX3" fmla="*/ 3677004 w 6129670"/>
              <a:gd name="connsiteY3" fmla="*/ 6626758 h 6626758"/>
              <a:gd name="connsiteX4" fmla="*/ 2404820 w 6129670"/>
              <a:gd name="connsiteY4" fmla="*/ 6626758 h 6626758"/>
              <a:gd name="connsiteX5" fmla="*/ 1873989 w 6129670"/>
              <a:gd name="connsiteY5" fmla="*/ 5565096 h 6626758"/>
              <a:gd name="connsiteX6" fmla="*/ 4278808 w 6129670"/>
              <a:gd name="connsiteY6" fmla="*/ 3385678 h 6626758"/>
              <a:gd name="connsiteX7" fmla="*/ 5550992 w 6129670"/>
              <a:gd name="connsiteY7" fmla="*/ 3385678 h 6626758"/>
              <a:gd name="connsiteX8" fmla="*/ 6081823 w 6129670"/>
              <a:gd name="connsiteY8" fmla="*/ 4447340 h 6626758"/>
              <a:gd name="connsiteX9" fmla="*/ 5550992 w 6129670"/>
              <a:gd name="connsiteY9" fmla="*/ 5509002 h 6626758"/>
              <a:gd name="connsiteX10" fmla="*/ 4278808 w 6129670"/>
              <a:gd name="connsiteY10" fmla="*/ 5509002 h 6626758"/>
              <a:gd name="connsiteX11" fmla="*/ 3747977 w 6129670"/>
              <a:gd name="connsiteY11" fmla="*/ 4447340 h 6626758"/>
              <a:gd name="connsiteX12" fmla="*/ 530831 w 6129670"/>
              <a:gd name="connsiteY12" fmla="*/ 3385678 h 6626758"/>
              <a:gd name="connsiteX13" fmla="*/ 1803015 w 6129670"/>
              <a:gd name="connsiteY13" fmla="*/ 3385678 h 6626758"/>
              <a:gd name="connsiteX14" fmla="*/ 2333847 w 6129670"/>
              <a:gd name="connsiteY14" fmla="*/ 4447340 h 6626758"/>
              <a:gd name="connsiteX15" fmla="*/ 1803015 w 6129670"/>
              <a:gd name="connsiteY15" fmla="*/ 5509002 h 6626758"/>
              <a:gd name="connsiteX16" fmla="*/ 530831 w 6129670"/>
              <a:gd name="connsiteY16" fmla="*/ 5509002 h 6626758"/>
              <a:gd name="connsiteX17" fmla="*/ 0 w 6129670"/>
              <a:gd name="connsiteY17" fmla="*/ 4447340 h 6626758"/>
              <a:gd name="connsiteX18" fmla="*/ 2404820 w 6129670"/>
              <a:gd name="connsiteY18" fmla="*/ 2267922 h 6626758"/>
              <a:gd name="connsiteX19" fmla="*/ 3677004 w 6129670"/>
              <a:gd name="connsiteY19" fmla="*/ 2267922 h 6626758"/>
              <a:gd name="connsiteX20" fmla="*/ 4207835 w 6129670"/>
              <a:gd name="connsiteY20" fmla="*/ 3329584 h 6626758"/>
              <a:gd name="connsiteX21" fmla="*/ 3677004 w 6129670"/>
              <a:gd name="connsiteY21" fmla="*/ 4391246 h 6626758"/>
              <a:gd name="connsiteX22" fmla="*/ 2404820 w 6129670"/>
              <a:gd name="connsiteY22" fmla="*/ 4391246 h 6626758"/>
              <a:gd name="connsiteX23" fmla="*/ 1873989 w 6129670"/>
              <a:gd name="connsiteY23" fmla="*/ 3329584 h 6626758"/>
              <a:gd name="connsiteX24" fmla="*/ 4326655 w 6129670"/>
              <a:gd name="connsiteY24" fmla="*/ 1184472 h 6626758"/>
              <a:gd name="connsiteX25" fmla="*/ 5598839 w 6129670"/>
              <a:gd name="connsiteY25" fmla="*/ 1184472 h 6626758"/>
              <a:gd name="connsiteX26" fmla="*/ 6129670 w 6129670"/>
              <a:gd name="connsiteY26" fmla="*/ 2246134 h 6626758"/>
              <a:gd name="connsiteX27" fmla="*/ 5598839 w 6129670"/>
              <a:gd name="connsiteY27" fmla="*/ 3307796 h 6626758"/>
              <a:gd name="connsiteX28" fmla="*/ 4326655 w 6129670"/>
              <a:gd name="connsiteY28" fmla="*/ 3307796 h 6626758"/>
              <a:gd name="connsiteX29" fmla="*/ 3795824 w 6129670"/>
              <a:gd name="connsiteY29" fmla="*/ 2246134 h 6626758"/>
              <a:gd name="connsiteX30" fmla="*/ 530831 w 6129670"/>
              <a:gd name="connsiteY30" fmla="*/ 1117757 h 6626758"/>
              <a:gd name="connsiteX31" fmla="*/ 1803015 w 6129670"/>
              <a:gd name="connsiteY31" fmla="*/ 1117757 h 6626758"/>
              <a:gd name="connsiteX32" fmla="*/ 2333847 w 6129670"/>
              <a:gd name="connsiteY32" fmla="*/ 2179418 h 6626758"/>
              <a:gd name="connsiteX33" fmla="*/ 1803015 w 6129670"/>
              <a:gd name="connsiteY33" fmla="*/ 3241080 h 6626758"/>
              <a:gd name="connsiteX34" fmla="*/ 530831 w 6129670"/>
              <a:gd name="connsiteY34" fmla="*/ 3241080 h 6626758"/>
              <a:gd name="connsiteX35" fmla="*/ 0 w 6129670"/>
              <a:gd name="connsiteY35" fmla="*/ 2179418 h 6626758"/>
              <a:gd name="connsiteX36" fmla="*/ 2434059 w 6129670"/>
              <a:gd name="connsiteY36" fmla="*/ 0 h 6626758"/>
              <a:gd name="connsiteX37" fmla="*/ 3706243 w 6129670"/>
              <a:gd name="connsiteY37" fmla="*/ 0 h 6626758"/>
              <a:gd name="connsiteX38" fmla="*/ 4237074 w 6129670"/>
              <a:gd name="connsiteY38" fmla="*/ 1061662 h 6626758"/>
              <a:gd name="connsiteX39" fmla="*/ 3706243 w 6129670"/>
              <a:gd name="connsiteY39" fmla="*/ 2123325 h 6626758"/>
              <a:gd name="connsiteX40" fmla="*/ 2434059 w 6129670"/>
              <a:gd name="connsiteY40" fmla="*/ 2123325 h 6626758"/>
              <a:gd name="connsiteX41" fmla="*/ 1903228 w 6129670"/>
              <a:gd name="connsiteY41" fmla="*/ 1061662 h 662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129670" h="6626758">
                <a:moveTo>
                  <a:pt x="2404820" y="4503434"/>
                </a:moveTo>
                <a:lnTo>
                  <a:pt x="3677004" y="4503434"/>
                </a:lnTo>
                <a:lnTo>
                  <a:pt x="4207835" y="5565096"/>
                </a:lnTo>
                <a:lnTo>
                  <a:pt x="3677004" y="6626758"/>
                </a:lnTo>
                <a:lnTo>
                  <a:pt x="2404820" y="6626758"/>
                </a:lnTo>
                <a:lnTo>
                  <a:pt x="1873989" y="5565096"/>
                </a:lnTo>
                <a:close/>
                <a:moveTo>
                  <a:pt x="4278808" y="3385678"/>
                </a:moveTo>
                <a:lnTo>
                  <a:pt x="5550992" y="3385678"/>
                </a:lnTo>
                <a:lnTo>
                  <a:pt x="6081823" y="4447340"/>
                </a:lnTo>
                <a:lnTo>
                  <a:pt x="5550992" y="5509002"/>
                </a:lnTo>
                <a:lnTo>
                  <a:pt x="4278808" y="5509002"/>
                </a:lnTo>
                <a:lnTo>
                  <a:pt x="3747977" y="4447340"/>
                </a:lnTo>
                <a:close/>
                <a:moveTo>
                  <a:pt x="530831" y="3385678"/>
                </a:moveTo>
                <a:lnTo>
                  <a:pt x="1803015" y="3385678"/>
                </a:lnTo>
                <a:lnTo>
                  <a:pt x="2333847" y="4447340"/>
                </a:lnTo>
                <a:lnTo>
                  <a:pt x="1803015" y="5509002"/>
                </a:lnTo>
                <a:lnTo>
                  <a:pt x="530831" y="5509002"/>
                </a:lnTo>
                <a:lnTo>
                  <a:pt x="0" y="4447340"/>
                </a:lnTo>
                <a:close/>
                <a:moveTo>
                  <a:pt x="2404820" y="2267922"/>
                </a:moveTo>
                <a:lnTo>
                  <a:pt x="3677004" y="2267922"/>
                </a:lnTo>
                <a:lnTo>
                  <a:pt x="4207835" y="3329584"/>
                </a:lnTo>
                <a:lnTo>
                  <a:pt x="3677004" y="4391246"/>
                </a:lnTo>
                <a:lnTo>
                  <a:pt x="2404820" y="4391246"/>
                </a:lnTo>
                <a:lnTo>
                  <a:pt x="1873989" y="3329584"/>
                </a:lnTo>
                <a:close/>
                <a:moveTo>
                  <a:pt x="4326655" y="1184472"/>
                </a:moveTo>
                <a:lnTo>
                  <a:pt x="5598839" y="1184472"/>
                </a:lnTo>
                <a:lnTo>
                  <a:pt x="6129670" y="2246134"/>
                </a:lnTo>
                <a:lnTo>
                  <a:pt x="5598839" y="3307796"/>
                </a:lnTo>
                <a:lnTo>
                  <a:pt x="4326655" y="3307796"/>
                </a:lnTo>
                <a:lnTo>
                  <a:pt x="3795824" y="2246134"/>
                </a:lnTo>
                <a:close/>
                <a:moveTo>
                  <a:pt x="530831" y="1117757"/>
                </a:moveTo>
                <a:lnTo>
                  <a:pt x="1803015" y="1117757"/>
                </a:lnTo>
                <a:lnTo>
                  <a:pt x="2333847" y="2179418"/>
                </a:lnTo>
                <a:lnTo>
                  <a:pt x="1803015" y="3241080"/>
                </a:lnTo>
                <a:lnTo>
                  <a:pt x="530831" y="3241080"/>
                </a:lnTo>
                <a:lnTo>
                  <a:pt x="0" y="2179418"/>
                </a:lnTo>
                <a:close/>
                <a:moveTo>
                  <a:pt x="2434059" y="0"/>
                </a:moveTo>
                <a:lnTo>
                  <a:pt x="3706243" y="0"/>
                </a:lnTo>
                <a:lnTo>
                  <a:pt x="4237074" y="1061662"/>
                </a:lnTo>
                <a:lnTo>
                  <a:pt x="3706243" y="2123325"/>
                </a:lnTo>
                <a:lnTo>
                  <a:pt x="2434059" y="2123325"/>
                </a:lnTo>
                <a:lnTo>
                  <a:pt x="1903228" y="1061662"/>
                </a:lnTo>
                <a:close/>
              </a:path>
            </a:pathLst>
          </a:custGeom>
          <a:blipFill>
            <a:blip r:embed="rId2" cstate="prin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13" name="TextBox 12">
            <a:extLst>
              <a:ext uri="{FF2B5EF4-FFF2-40B4-BE49-F238E27FC236}">
                <a16:creationId xmlns="" xmlns:a16="http://schemas.microsoft.com/office/drawing/2014/main" id="{9067104D-3C5A-0B69-2F2C-D835432C15FF}"/>
              </a:ext>
            </a:extLst>
          </p:cNvPr>
          <p:cNvSpPr txBox="1"/>
          <p:nvPr/>
        </p:nvSpPr>
        <p:spPr>
          <a:xfrm>
            <a:off x="6096001" y="5746898"/>
            <a:ext cx="6508898" cy="954107"/>
          </a:xfrm>
          <a:prstGeom prst="rect">
            <a:avLst/>
          </a:prstGeom>
          <a:noFill/>
        </p:spPr>
        <p:txBody>
          <a:bodyPr wrap="square" rtlCol="0">
            <a:spAutoFit/>
          </a:bodyPr>
          <a:lstStyle/>
          <a:p>
            <a:r>
              <a:rPr lang="el-GR" sz="2800" dirty="0">
                <a:latin typeface="Bahnschrift Condensed" panose="020B0502040204020203" pitchFamily="34" charset="0"/>
              </a:rPr>
              <a:t>Νάσια Καρρά, Μελίνα Μάρη, Μαριλένα Δασκαλάκη, Εβελίνα </a:t>
            </a:r>
            <a:r>
              <a:rPr lang="el-GR" sz="2800" dirty="0" err="1">
                <a:latin typeface="Bahnschrift Condensed" panose="020B0502040204020203" pitchFamily="34" charset="0"/>
              </a:rPr>
              <a:t>Μπλάνα</a:t>
            </a:r>
            <a:endParaRPr lang="en-GB" sz="2800" dirty="0">
              <a:latin typeface="Bahnschrift Condensed" panose="020B0502040204020203" pitchFamily="34" charset="0"/>
            </a:endParaRPr>
          </a:p>
        </p:txBody>
      </p:sp>
      <p:sp>
        <p:nvSpPr>
          <p:cNvPr id="14" name="TextBox 13">
            <a:extLst>
              <a:ext uri="{FF2B5EF4-FFF2-40B4-BE49-F238E27FC236}">
                <a16:creationId xmlns="" xmlns:a16="http://schemas.microsoft.com/office/drawing/2014/main" id="{7A056BC7-BB82-FD82-90E8-15A41013FFAD}"/>
              </a:ext>
            </a:extLst>
          </p:cNvPr>
          <p:cNvSpPr txBox="1"/>
          <p:nvPr/>
        </p:nvSpPr>
        <p:spPr>
          <a:xfrm>
            <a:off x="6863315" y="2083981"/>
            <a:ext cx="5380075" cy="1938991"/>
          </a:xfrm>
          <a:prstGeom prst="rect">
            <a:avLst/>
          </a:prstGeom>
          <a:noFill/>
        </p:spPr>
        <p:txBody>
          <a:bodyPr wrap="square" rtlCol="0">
            <a:spAutoFit/>
          </a:bodyPr>
          <a:lstStyle/>
          <a:p>
            <a:r>
              <a:rPr lang="el-GR" sz="6000" dirty="0">
                <a:latin typeface="Bahnschrift Condensed" panose="020B0502040204020203" pitchFamily="34" charset="0"/>
              </a:rPr>
              <a:t>Ευχαριστούμε για το χρόνο σας!</a:t>
            </a:r>
            <a:endParaRPr lang="en-GB" sz="6000" dirty="0">
              <a:latin typeface="Bahnschrift Condensed" panose="020B0502040204020203" pitchFamily="34" charset="0"/>
            </a:endParaRPr>
          </a:p>
        </p:txBody>
      </p:sp>
    </p:spTree>
    <p:extLst>
      <p:ext uri="{BB962C8B-B14F-4D97-AF65-F5344CB8AC3E}">
        <p14:creationId xmlns="" xmlns:p14="http://schemas.microsoft.com/office/powerpoint/2010/main" val="8338531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TotalTime>
  <Words>550</Words>
  <Application>Microsoft Office PowerPoint</Application>
  <PresentationFormat>Προσαρμογή</PresentationFormat>
  <Paragraphs>43</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Διαφάνεια 1</vt:lpstr>
      <vt:lpstr>ΠΛΗΡΟΦΟΡΙΕΣ</vt:lpstr>
      <vt:lpstr>ΠΛΗΡΟΦΟΡΙΕΣ</vt:lpstr>
      <vt:lpstr>ΠΛΗΡΟΦΟΡΙΕΣ</vt:lpstr>
      <vt:lpstr>ΠΛΗΡΟΦΟΡΙΕΣ</vt:lpstr>
      <vt:lpstr>Διαφάνεια 6</vt:lpstr>
      <vt:lpstr>Διαφάνεια 7</vt:lpstr>
      <vt:lpstr>Διαφάνεια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Melina Mari</dc:creator>
  <cp:lastModifiedBy>Laptop3</cp:lastModifiedBy>
  <cp:revision>10</cp:revision>
  <dcterms:created xsi:type="dcterms:W3CDTF">2024-10-06T15:04:22Z</dcterms:created>
  <dcterms:modified xsi:type="dcterms:W3CDTF">2024-10-21T08:27:14Z</dcterms:modified>
</cp:coreProperties>
</file>