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C72B4-50AD-4325-85FE-4CCC812FE8E8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91DACA2-50C9-41E8-A8CC-423F5F42F42A}">
      <dgm:prSet/>
      <dgm:spPr/>
      <dgm:t>
        <a:bodyPr/>
        <a:lstStyle/>
        <a:p>
          <a:r>
            <a:rPr lang="en-US"/>
            <a:t>Wikipedia</a:t>
          </a:r>
        </a:p>
      </dgm:t>
    </dgm:pt>
    <dgm:pt modelId="{AE16C60E-BCE3-4985-9C30-82FE132425F5}" type="parTrans" cxnId="{587EE88A-FE04-4EEB-884D-9A26BF6B7AD7}">
      <dgm:prSet/>
      <dgm:spPr/>
      <dgm:t>
        <a:bodyPr/>
        <a:lstStyle/>
        <a:p>
          <a:endParaRPr lang="en-US"/>
        </a:p>
      </dgm:t>
    </dgm:pt>
    <dgm:pt modelId="{F296670D-7ABF-4246-B8AC-A6773C6E036C}" type="sibTrans" cxnId="{587EE88A-FE04-4EEB-884D-9A26BF6B7AD7}">
      <dgm:prSet/>
      <dgm:spPr/>
      <dgm:t>
        <a:bodyPr/>
        <a:lstStyle/>
        <a:p>
          <a:endParaRPr lang="en-US"/>
        </a:p>
      </dgm:t>
    </dgm:pt>
    <dgm:pt modelId="{03DBE474-6609-40D0-B640-610DE04D9375}">
      <dgm:prSet/>
      <dgm:spPr/>
      <dgm:t>
        <a:bodyPr/>
        <a:lstStyle/>
        <a:p>
          <a:r>
            <a:rPr lang="en-US"/>
            <a:t>Zorpidis</a:t>
          </a:r>
        </a:p>
      </dgm:t>
    </dgm:pt>
    <dgm:pt modelId="{574FD5AA-16EE-4E43-BF95-8382ACBF31E4}" type="parTrans" cxnId="{5103A015-AB59-4335-A84E-BBFC457AE982}">
      <dgm:prSet/>
      <dgm:spPr/>
      <dgm:t>
        <a:bodyPr/>
        <a:lstStyle/>
        <a:p>
          <a:endParaRPr lang="en-US"/>
        </a:p>
      </dgm:t>
    </dgm:pt>
    <dgm:pt modelId="{B91BB59A-26DC-4811-8DF9-B286842A6A03}" type="sibTrans" cxnId="{5103A015-AB59-4335-A84E-BBFC457AE982}">
      <dgm:prSet/>
      <dgm:spPr/>
      <dgm:t>
        <a:bodyPr/>
        <a:lstStyle/>
        <a:p>
          <a:endParaRPr lang="en-US"/>
        </a:p>
      </dgm:t>
    </dgm:pt>
    <dgm:pt modelId="{2F64B90E-61FF-4BB8-BC79-1C33C619DFC3}">
      <dgm:prSet/>
      <dgm:spPr/>
      <dgm:t>
        <a:bodyPr/>
        <a:lstStyle/>
        <a:p>
          <a:r>
            <a:rPr lang="en-US"/>
            <a:t>Travelstyle</a:t>
          </a:r>
        </a:p>
      </dgm:t>
    </dgm:pt>
    <dgm:pt modelId="{311EE0C3-ECE0-4AFB-B72F-6AD442D1C4E1}" type="parTrans" cxnId="{212DA8AB-DDF1-4D78-B751-06618A5BF688}">
      <dgm:prSet/>
      <dgm:spPr/>
      <dgm:t>
        <a:bodyPr/>
        <a:lstStyle/>
        <a:p>
          <a:endParaRPr lang="en-US"/>
        </a:p>
      </dgm:t>
    </dgm:pt>
    <dgm:pt modelId="{BCE00568-CE76-4468-9C1E-7BF04AD79DD7}" type="sibTrans" cxnId="{212DA8AB-DDF1-4D78-B751-06618A5BF688}">
      <dgm:prSet/>
      <dgm:spPr/>
      <dgm:t>
        <a:bodyPr/>
        <a:lstStyle/>
        <a:p>
          <a:endParaRPr lang="en-US"/>
        </a:p>
      </dgm:t>
    </dgm:pt>
    <dgm:pt modelId="{4B6E687D-5A9F-4C2A-A702-5297D77080FD}">
      <dgm:prSet/>
      <dgm:spPr/>
      <dgm:t>
        <a:bodyPr/>
        <a:lstStyle/>
        <a:p>
          <a:r>
            <a:rPr lang="en-US"/>
            <a:t>Barcelona Tourist Guide</a:t>
          </a:r>
        </a:p>
      </dgm:t>
    </dgm:pt>
    <dgm:pt modelId="{287E70C7-DB79-4D72-8396-9E4D83842E3F}" type="parTrans" cxnId="{00D607BA-324B-4ADF-9EF7-1F242C67225D}">
      <dgm:prSet/>
      <dgm:spPr/>
      <dgm:t>
        <a:bodyPr/>
        <a:lstStyle/>
        <a:p>
          <a:endParaRPr lang="en-US"/>
        </a:p>
      </dgm:t>
    </dgm:pt>
    <dgm:pt modelId="{087FD049-9E57-429B-AC77-B905A150FE35}" type="sibTrans" cxnId="{00D607BA-324B-4ADF-9EF7-1F242C67225D}">
      <dgm:prSet/>
      <dgm:spPr/>
      <dgm:t>
        <a:bodyPr/>
        <a:lstStyle/>
        <a:p>
          <a:endParaRPr lang="en-US"/>
        </a:p>
      </dgm:t>
    </dgm:pt>
    <dgm:pt modelId="{401563A1-DADD-4F8D-8B92-D90F702C7E0C}" type="pres">
      <dgm:prSet presAssocID="{CE3C72B4-50AD-4325-85FE-4CCC812FE8E8}" presName="vert0" presStyleCnt="0">
        <dgm:presLayoutVars>
          <dgm:dir/>
          <dgm:animOne val="branch"/>
          <dgm:animLvl val="lvl"/>
        </dgm:presLayoutVars>
      </dgm:prSet>
      <dgm:spPr/>
    </dgm:pt>
    <dgm:pt modelId="{2B9A398A-A408-4172-A145-C26112890655}" type="pres">
      <dgm:prSet presAssocID="{291DACA2-50C9-41E8-A8CC-423F5F42F42A}" presName="thickLine" presStyleLbl="alignNode1" presStyleIdx="0" presStyleCnt="4"/>
      <dgm:spPr/>
    </dgm:pt>
    <dgm:pt modelId="{CC3FD21B-CE12-4025-A340-B2474C2C0EA1}" type="pres">
      <dgm:prSet presAssocID="{291DACA2-50C9-41E8-A8CC-423F5F42F42A}" presName="horz1" presStyleCnt="0"/>
      <dgm:spPr/>
    </dgm:pt>
    <dgm:pt modelId="{9C00EC73-F7CC-4B29-A51F-C0E328B2C71C}" type="pres">
      <dgm:prSet presAssocID="{291DACA2-50C9-41E8-A8CC-423F5F42F42A}" presName="tx1" presStyleLbl="revTx" presStyleIdx="0" presStyleCnt="4"/>
      <dgm:spPr/>
    </dgm:pt>
    <dgm:pt modelId="{6D319B26-D8D6-4F52-90F7-65E08EA9ACA8}" type="pres">
      <dgm:prSet presAssocID="{291DACA2-50C9-41E8-A8CC-423F5F42F42A}" presName="vert1" presStyleCnt="0"/>
      <dgm:spPr/>
    </dgm:pt>
    <dgm:pt modelId="{851069DB-1CC5-48EE-BF31-61DE26B41E27}" type="pres">
      <dgm:prSet presAssocID="{03DBE474-6609-40D0-B640-610DE04D9375}" presName="thickLine" presStyleLbl="alignNode1" presStyleIdx="1" presStyleCnt="4"/>
      <dgm:spPr/>
    </dgm:pt>
    <dgm:pt modelId="{0705020E-8BC0-4ACB-827D-43A5879F70CC}" type="pres">
      <dgm:prSet presAssocID="{03DBE474-6609-40D0-B640-610DE04D9375}" presName="horz1" presStyleCnt="0"/>
      <dgm:spPr/>
    </dgm:pt>
    <dgm:pt modelId="{0B2F5242-77A0-433B-96E4-72EC78627193}" type="pres">
      <dgm:prSet presAssocID="{03DBE474-6609-40D0-B640-610DE04D9375}" presName="tx1" presStyleLbl="revTx" presStyleIdx="1" presStyleCnt="4"/>
      <dgm:spPr/>
    </dgm:pt>
    <dgm:pt modelId="{93993449-72B9-4F2B-87DB-7AD6D487A434}" type="pres">
      <dgm:prSet presAssocID="{03DBE474-6609-40D0-B640-610DE04D9375}" presName="vert1" presStyleCnt="0"/>
      <dgm:spPr/>
    </dgm:pt>
    <dgm:pt modelId="{9540E4AA-8BF9-4E9F-9551-36EABE55AA76}" type="pres">
      <dgm:prSet presAssocID="{2F64B90E-61FF-4BB8-BC79-1C33C619DFC3}" presName="thickLine" presStyleLbl="alignNode1" presStyleIdx="2" presStyleCnt="4"/>
      <dgm:spPr/>
    </dgm:pt>
    <dgm:pt modelId="{72A817F8-09F9-4205-A154-ACB33B00FAE7}" type="pres">
      <dgm:prSet presAssocID="{2F64B90E-61FF-4BB8-BC79-1C33C619DFC3}" presName="horz1" presStyleCnt="0"/>
      <dgm:spPr/>
    </dgm:pt>
    <dgm:pt modelId="{C5578236-3D03-43E9-81E1-6A6EC3F048F7}" type="pres">
      <dgm:prSet presAssocID="{2F64B90E-61FF-4BB8-BC79-1C33C619DFC3}" presName="tx1" presStyleLbl="revTx" presStyleIdx="2" presStyleCnt="4"/>
      <dgm:spPr/>
    </dgm:pt>
    <dgm:pt modelId="{BFFAD9A5-99E9-4259-B0BD-35ABC0606337}" type="pres">
      <dgm:prSet presAssocID="{2F64B90E-61FF-4BB8-BC79-1C33C619DFC3}" presName="vert1" presStyleCnt="0"/>
      <dgm:spPr/>
    </dgm:pt>
    <dgm:pt modelId="{E001A37C-D8E3-401D-8D31-81621FBF0A17}" type="pres">
      <dgm:prSet presAssocID="{4B6E687D-5A9F-4C2A-A702-5297D77080FD}" presName="thickLine" presStyleLbl="alignNode1" presStyleIdx="3" presStyleCnt="4"/>
      <dgm:spPr/>
    </dgm:pt>
    <dgm:pt modelId="{11969250-3D22-437F-B149-A94E320099D3}" type="pres">
      <dgm:prSet presAssocID="{4B6E687D-5A9F-4C2A-A702-5297D77080FD}" presName="horz1" presStyleCnt="0"/>
      <dgm:spPr/>
    </dgm:pt>
    <dgm:pt modelId="{7DA6621E-0078-48EF-981A-515FB8FCA36B}" type="pres">
      <dgm:prSet presAssocID="{4B6E687D-5A9F-4C2A-A702-5297D77080FD}" presName="tx1" presStyleLbl="revTx" presStyleIdx="3" presStyleCnt="4"/>
      <dgm:spPr/>
    </dgm:pt>
    <dgm:pt modelId="{18FB5C95-B6F5-49A3-AB00-F8A360976733}" type="pres">
      <dgm:prSet presAssocID="{4B6E687D-5A9F-4C2A-A702-5297D77080FD}" presName="vert1" presStyleCnt="0"/>
      <dgm:spPr/>
    </dgm:pt>
  </dgm:ptLst>
  <dgm:cxnLst>
    <dgm:cxn modelId="{5103A015-AB59-4335-A84E-BBFC457AE982}" srcId="{CE3C72B4-50AD-4325-85FE-4CCC812FE8E8}" destId="{03DBE474-6609-40D0-B640-610DE04D9375}" srcOrd="1" destOrd="0" parTransId="{574FD5AA-16EE-4E43-BF95-8382ACBF31E4}" sibTransId="{B91BB59A-26DC-4811-8DF9-B286842A6A03}"/>
    <dgm:cxn modelId="{73FC6340-DC73-48C6-AB64-45B8676140F7}" type="presOf" srcId="{4B6E687D-5A9F-4C2A-A702-5297D77080FD}" destId="{7DA6621E-0078-48EF-981A-515FB8FCA36B}" srcOrd="0" destOrd="0" presId="urn:microsoft.com/office/officeart/2008/layout/LinedList"/>
    <dgm:cxn modelId="{B9D23F69-0F21-4015-A980-07273656FAC3}" type="presOf" srcId="{291DACA2-50C9-41E8-A8CC-423F5F42F42A}" destId="{9C00EC73-F7CC-4B29-A51F-C0E328B2C71C}" srcOrd="0" destOrd="0" presId="urn:microsoft.com/office/officeart/2008/layout/LinedList"/>
    <dgm:cxn modelId="{3CF24369-38CB-4490-B531-71E3D36487D5}" type="presOf" srcId="{03DBE474-6609-40D0-B640-610DE04D9375}" destId="{0B2F5242-77A0-433B-96E4-72EC78627193}" srcOrd="0" destOrd="0" presId="urn:microsoft.com/office/officeart/2008/layout/LinedList"/>
    <dgm:cxn modelId="{9CE9FF4D-FBAB-44E6-A774-0092D3B90F16}" type="presOf" srcId="{CE3C72B4-50AD-4325-85FE-4CCC812FE8E8}" destId="{401563A1-DADD-4F8D-8B92-D90F702C7E0C}" srcOrd="0" destOrd="0" presId="urn:microsoft.com/office/officeart/2008/layout/LinedList"/>
    <dgm:cxn modelId="{BEDE0688-AC2E-4BA7-8E09-83DF1D7012C2}" type="presOf" srcId="{2F64B90E-61FF-4BB8-BC79-1C33C619DFC3}" destId="{C5578236-3D03-43E9-81E1-6A6EC3F048F7}" srcOrd="0" destOrd="0" presId="urn:microsoft.com/office/officeart/2008/layout/LinedList"/>
    <dgm:cxn modelId="{587EE88A-FE04-4EEB-884D-9A26BF6B7AD7}" srcId="{CE3C72B4-50AD-4325-85FE-4CCC812FE8E8}" destId="{291DACA2-50C9-41E8-A8CC-423F5F42F42A}" srcOrd="0" destOrd="0" parTransId="{AE16C60E-BCE3-4985-9C30-82FE132425F5}" sibTransId="{F296670D-7ABF-4246-B8AC-A6773C6E036C}"/>
    <dgm:cxn modelId="{212DA8AB-DDF1-4D78-B751-06618A5BF688}" srcId="{CE3C72B4-50AD-4325-85FE-4CCC812FE8E8}" destId="{2F64B90E-61FF-4BB8-BC79-1C33C619DFC3}" srcOrd="2" destOrd="0" parTransId="{311EE0C3-ECE0-4AFB-B72F-6AD442D1C4E1}" sibTransId="{BCE00568-CE76-4468-9C1E-7BF04AD79DD7}"/>
    <dgm:cxn modelId="{00D607BA-324B-4ADF-9EF7-1F242C67225D}" srcId="{CE3C72B4-50AD-4325-85FE-4CCC812FE8E8}" destId="{4B6E687D-5A9F-4C2A-A702-5297D77080FD}" srcOrd="3" destOrd="0" parTransId="{287E70C7-DB79-4D72-8396-9E4D83842E3F}" sibTransId="{087FD049-9E57-429B-AC77-B905A150FE35}"/>
    <dgm:cxn modelId="{DD368096-EF3C-4623-BA00-91A89BD377A5}" type="presParOf" srcId="{401563A1-DADD-4F8D-8B92-D90F702C7E0C}" destId="{2B9A398A-A408-4172-A145-C26112890655}" srcOrd="0" destOrd="0" presId="urn:microsoft.com/office/officeart/2008/layout/LinedList"/>
    <dgm:cxn modelId="{A8F53368-D4BD-4560-94B9-BE09E1DBE902}" type="presParOf" srcId="{401563A1-DADD-4F8D-8B92-D90F702C7E0C}" destId="{CC3FD21B-CE12-4025-A340-B2474C2C0EA1}" srcOrd="1" destOrd="0" presId="urn:microsoft.com/office/officeart/2008/layout/LinedList"/>
    <dgm:cxn modelId="{24439842-8AE8-446C-9FF1-18C9B1640F93}" type="presParOf" srcId="{CC3FD21B-CE12-4025-A340-B2474C2C0EA1}" destId="{9C00EC73-F7CC-4B29-A51F-C0E328B2C71C}" srcOrd="0" destOrd="0" presId="urn:microsoft.com/office/officeart/2008/layout/LinedList"/>
    <dgm:cxn modelId="{B3F96AC3-5830-4564-BF43-7E703049CBBE}" type="presParOf" srcId="{CC3FD21B-CE12-4025-A340-B2474C2C0EA1}" destId="{6D319B26-D8D6-4F52-90F7-65E08EA9ACA8}" srcOrd="1" destOrd="0" presId="urn:microsoft.com/office/officeart/2008/layout/LinedList"/>
    <dgm:cxn modelId="{CFDCF07F-7040-4EA5-B74A-32988500B3D6}" type="presParOf" srcId="{401563A1-DADD-4F8D-8B92-D90F702C7E0C}" destId="{851069DB-1CC5-48EE-BF31-61DE26B41E27}" srcOrd="2" destOrd="0" presId="urn:microsoft.com/office/officeart/2008/layout/LinedList"/>
    <dgm:cxn modelId="{889D46CD-ED95-4CB9-9C9C-92FE69CEAD2C}" type="presParOf" srcId="{401563A1-DADD-4F8D-8B92-D90F702C7E0C}" destId="{0705020E-8BC0-4ACB-827D-43A5879F70CC}" srcOrd="3" destOrd="0" presId="urn:microsoft.com/office/officeart/2008/layout/LinedList"/>
    <dgm:cxn modelId="{D62A39F1-349B-4CFD-8775-05DC6A8BF72C}" type="presParOf" srcId="{0705020E-8BC0-4ACB-827D-43A5879F70CC}" destId="{0B2F5242-77A0-433B-96E4-72EC78627193}" srcOrd="0" destOrd="0" presId="urn:microsoft.com/office/officeart/2008/layout/LinedList"/>
    <dgm:cxn modelId="{1B56BAE8-323F-44EA-9706-0B809FB77C29}" type="presParOf" srcId="{0705020E-8BC0-4ACB-827D-43A5879F70CC}" destId="{93993449-72B9-4F2B-87DB-7AD6D487A434}" srcOrd="1" destOrd="0" presId="urn:microsoft.com/office/officeart/2008/layout/LinedList"/>
    <dgm:cxn modelId="{4464E83E-82CE-49C2-B3F3-24BDB2E432B1}" type="presParOf" srcId="{401563A1-DADD-4F8D-8B92-D90F702C7E0C}" destId="{9540E4AA-8BF9-4E9F-9551-36EABE55AA76}" srcOrd="4" destOrd="0" presId="urn:microsoft.com/office/officeart/2008/layout/LinedList"/>
    <dgm:cxn modelId="{96D3F1A6-A0DE-46F4-8975-59FFFBC513E9}" type="presParOf" srcId="{401563A1-DADD-4F8D-8B92-D90F702C7E0C}" destId="{72A817F8-09F9-4205-A154-ACB33B00FAE7}" srcOrd="5" destOrd="0" presId="urn:microsoft.com/office/officeart/2008/layout/LinedList"/>
    <dgm:cxn modelId="{53757017-B7B5-4AE8-9643-9AD540EDD65A}" type="presParOf" srcId="{72A817F8-09F9-4205-A154-ACB33B00FAE7}" destId="{C5578236-3D03-43E9-81E1-6A6EC3F048F7}" srcOrd="0" destOrd="0" presId="urn:microsoft.com/office/officeart/2008/layout/LinedList"/>
    <dgm:cxn modelId="{74BCFF4C-BFE9-4EEA-8B9C-36550CB402AE}" type="presParOf" srcId="{72A817F8-09F9-4205-A154-ACB33B00FAE7}" destId="{BFFAD9A5-99E9-4259-B0BD-35ABC0606337}" srcOrd="1" destOrd="0" presId="urn:microsoft.com/office/officeart/2008/layout/LinedList"/>
    <dgm:cxn modelId="{F6BAEF4B-76AC-4FEA-BF47-764C8B7A2FDE}" type="presParOf" srcId="{401563A1-DADD-4F8D-8B92-D90F702C7E0C}" destId="{E001A37C-D8E3-401D-8D31-81621FBF0A17}" srcOrd="6" destOrd="0" presId="urn:microsoft.com/office/officeart/2008/layout/LinedList"/>
    <dgm:cxn modelId="{BB6D567D-7B6B-4DFA-970A-B7DF156FB874}" type="presParOf" srcId="{401563A1-DADD-4F8D-8B92-D90F702C7E0C}" destId="{11969250-3D22-437F-B149-A94E320099D3}" srcOrd="7" destOrd="0" presId="urn:microsoft.com/office/officeart/2008/layout/LinedList"/>
    <dgm:cxn modelId="{567FF58D-04FD-4348-A560-5B071E1E6CF8}" type="presParOf" srcId="{11969250-3D22-437F-B149-A94E320099D3}" destId="{7DA6621E-0078-48EF-981A-515FB8FCA36B}" srcOrd="0" destOrd="0" presId="urn:microsoft.com/office/officeart/2008/layout/LinedList"/>
    <dgm:cxn modelId="{8D829F09-5D6B-4077-AFDC-90F296F1CE3C}" type="presParOf" srcId="{11969250-3D22-437F-B149-A94E320099D3}" destId="{18FB5C95-B6F5-49A3-AB00-F8A3609767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D248B-EABA-4BDC-9989-C32EDE926EF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7D4D370-5495-411F-B05B-1D0BD8406E6C}">
      <dgm:prSet/>
      <dgm:spPr/>
      <dgm:t>
        <a:bodyPr/>
        <a:lstStyle/>
        <a:p>
          <a:r>
            <a:rPr lang="el-GR"/>
            <a:t>Μαθητές</a:t>
          </a:r>
          <a:r>
            <a:rPr lang="en-US"/>
            <a:t>:</a:t>
          </a:r>
        </a:p>
      </dgm:t>
    </dgm:pt>
    <dgm:pt modelId="{B1F1B7C1-83F7-48F0-AABD-FF15A37F42F3}" type="parTrans" cxnId="{86E2BB01-524B-43EE-8ACD-39480EC5550B}">
      <dgm:prSet/>
      <dgm:spPr/>
      <dgm:t>
        <a:bodyPr/>
        <a:lstStyle/>
        <a:p>
          <a:endParaRPr lang="en-US"/>
        </a:p>
      </dgm:t>
    </dgm:pt>
    <dgm:pt modelId="{8CDCFDA5-FFE9-46DB-9883-2FF9F1826181}" type="sibTrans" cxnId="{86E2BB01-524B-43EE-8ACD-39480EC5550B}">
      <dgm:prSet/>
      <dgm:spPr/>
      <dgm:t>
        <a:bodyPr/>
        <a:lstStyle/>
        <a:p>
          <a:endParaRPr lang="en-US"/>
        </a:p>
      </dgm:t>
    </dgm:pt>
    <dgm:pt modelId="{D2175F9A-E6F2-4045-8DE9-3A6BCCCA82CA}">
      <dgm:prSet/>
      <dgm:spPr/>
      <dgm:t>
        <a:bodyPr/>
        <a:lstStyle/>
        <a:p>
          <a:r>
            <a:rPr lang="el-GR"/>
            <a:t>Ιωάννα Μαθέ</a:t>
          </a:r>
          <a:endParaRPr lang="en-US"/>
        </a:p>
      </dgm:t>
    </dgm:pt>
    <dgm:pt modelId="{33C3BC6F-A749-4F7E-BB2D-AF9714397450}" type="parTrans" cxnId="{40B891AE-242B-443B-BE3F-5E679044D2D0}">
      <dgm:prSet/>
      <dgm:spPr/>
      <dgm:t>
        <a:bodyPr/>
        <a:lstStyle/>
        <a:p>
          <a:endParaRPr lang="en-US"/>
        </a:p>
      </dgm:t>
    </dgm:pt>
    <dgm:pt modelId="{80F48F70-DF4F-481F-AB4C-0BF856C76B47}" type="sibTrans" cxnId="{40B891AE-242B-443B-BE3F-5E679044D2D0}">
      <dgm:prSet/>
      <dgm:spPr/>
      <dgm:t>
        <a:bodyPr/>
        <a:lstStyle/>
        <a:p>
          <a:endParaRPr lang="en-US"/>
        </a:p>
      </dgm:t>
    </dgm:pt>
    <dgm:pt modelId="{3592C1FB-6FB9-4877-8F32-F04BC099C907}">
      <dgm:prSet/>
      <dgm:spPr/>
      <dgm:t>
        <a:bodyPr/>
        <a:lstStyle/>
        <a:p>
          <a:r>
            <a:rPr lang="el-GR"/>
            <a:t>Εμμανουέλα Μπάλλα </a:t>
          </a:r>
          <a:endParaRPr lang="en-US"/>
        </a:p>
      </dgm:t>
    </dgm:pt>
    <dgm:pt modelId="{0B013F8D-49F1-4A3D-8CE8-B1787CC772A7}" type="parTrans" cxnId="{B3E69C66-6BAF-4ED1-BD37-CAB25FF049DE}">
      <dgm:prSet/>
      <dgm:spPr/>
      <dgm:t>
        <a:bodyPr/>
        <a:lstStyle/>
        <a:p>
          <a:endParaRPr lang="en-US"/>
        </a:p>
      </dgm:t>
    </dgm:pt>
    <dgm:pt modelId="{9EF01200-BB95-494E-8752-DA9B7B1111CC}" type="sibTrans" cxnId="{B3E69C66-6BAF-4ED1-BD37-CAB25FF049DE}">
      <dgm:prSet/>
      <dgm:spPr/>
      <dgm:t>
        <a:bodyPr/>
        <a:lstStyle/>
        <a:p>
          <a:endParaRPr lang="en-US"/>
        </a:p>
      </dgm:t>
    </dgm:pt>
    <dgm:pt modelId="{37973B87-9DD1-4B26-9CD1-70FA5F28AE33}">
      <dgm:prSet/>
      <dgm:spPr/>
      <dgm:t>
        <a:bodyPr/>
        <a:lstStyle/>
        <a:p>
          <a:r>
            <a:rPr lang="el-GR"/>
            <a:t>Τμήμα</a:t>
          </a:r>
          <a:r>
            <a:rPr lang="en-US"/>
            <a:t>:</a:t>
          </a:r>
        </a:p>
      </dgm:t>
    </dgm:pt>
    <dgm:pt modelId="{CB39E878-F6F5-43DB-ADDE-2F55A3CF21C4}" type="parTrans" cxnId="{014E6BC8-7DA7-44F2-BB1B-997860F31D66}">
      <dgm:prSet/>
      <dgm:spPr/>
      <dgm:t>
        <a:bodyPr/>
        <a:lstStyle/>
        <a:p>
          <a:endParaRPr lang="en-US"/>
        </a:p>
      </dgm:t>
    </dgm:pt>
    <dgm:pt modelId="{B286EB6D-5933-45F6-A4E8-BDB76552C6A6}" type="sibTrans" cxnId="{014E6BC8-7DA7-44F2-BB1B-997860F31D66}">
      <dgm:prSet/>
      <dgm:spPr/>
      <dgm:t>
        <a:bodyPr/>
        <a:lstStyle/>
        <a:p>
          <a:endParaRPr lang="en-US"/>
        </a:p>
      </dgm:t>
    </dgm:pt>
    <dgm:pt modelId="{7F44076D-C6AE-4EE8-9F35-647449374DE3}">
      <dgm:prSet/>
      <dgm:spPr/>
      <dgm:t>
        <a:bodyPr/>
        <a:lstStyle/>
        <a:p>
          <a:r>
            <a:rPr lang="el-GR"/>
            <a:t>Β2</a:t>
          </a:r>
          <a:endParaRPr lang="en-US"/>
        </a:p>
      </dgm:t>
    </dgm:pt>
    <dgm:pt modelId="{CE1B5135-6427-460B-9FF8-3BA72EBEF7D3}" type="parTrans" cxnId="{6DD364F6-D32B-4AAE-87B2-5F07989F11E6}">
      <dgm:prSet/>
      <dgm:spPr/>
      <dgm:t>
        <a:bodyPr/>
        <a:lstStyle/>
        <a:p>
          <a:endParaRPr lang="en-US"/>
        </a:p>
      </dgm:t>
    </dgm:pt>
    <dgm:pt modelId="{F69A18EA-698D-4B13-93E7-FB9A7F10C56B}" type="sibTrans" cxnId="{6DD364F6-D32B-4AAE-87B2-5F07989F11E6}">
      <dgm:prSet/>
      <dgm:spPr/>
      <dgm:t>
        <a:bodyPr/>
        <a:lstStyle/>
        <a:p>
          <a:endParaRPr lang="en-US"/>
        </a:p>
      </dgm:t>
    </dgm:pt>
    <dgm:pt modelId="{A4D06ACB-A362-49B4-A306-AD50129F9470}">
      <dgm:prSet/>
      <dgm:spPr/>
      <dgm:t>
        <a:bodyPr/>
        <a:lstStyle/>
        <a:p>
          <a:r>
            <a:rPr lang="el-GR"/>
            <a:t>Σχολείο</a:t>
          </a:r>
          <a:r>
            <a:rPr lang="en-US"/>
            <a:t>:</a:t>
          </a:r>
        </a:p>
      </dgm:t>
    </dgm:pt>
    <dgm:pt modelId="{D41A2BC3-90DE-4715-98AA-5C05CB9FF98D}" type="parTrans" cxnId="{810E9779-3257-4092-A67C-5EC434349719}">
      <dgm:prSet/>
      <dgm:spPr/>
      <dgm:t>
        <a:bodyPr/>
        <a:lstStyle/>
        <a:p>
          <a:endParaRPr lang="en-US"/>
        </a:p>
      </dgm:t>
    </dgm:pt>
    <dgm:pt modelId="{B57335C4-D8F5-4575-AD46-937380EECC27}" type="sibTrans" cxnId="{810E9779-3257-4092-A67C-5EC434349719}">
      <dgm:prSet/>
      <dgm:spPr/>
      <dgm:t>
        <a:bodyPr/>
        <a:lstStyle/>
        <a:p>
          <a:endParaRPr lang="en-US"/>
        </a:p>
      </dgm:t>
    </dgm:pt>
    <dgm:pt modelId="{363DE74E-1AFA-49DF-908D-CC1719CC1873}">
      <dgm:prSet/>
      <dgm:spPr/>
      <dgm:t>
        <a:bodyPr/>
        <a:lstStyle/>
        <a:p>
          <a:r>
            <a:rPr lang="el-GR"/>
            <a:t>Γυμνάσιο Νέας Πεντέλης </a:t>
          </a:r>
          <a:endParaRPr lang="en-US"/>
        </a:p>
      </dgm:t>
    </dgm:pt>
    <dgm:pt modelId="{74FED26E-40EB-4E3E-816B-E892129DAA85}" type="parTrans" cxnId="{A0D5E73F-A9F0-4951-A6C0-773E3CF9B5DD}">
      <dgm:prSet/>
      <dgm:spPr/>
      <dgm:t>
        <a:bodyPr/>
        <a:lstStyle/>
        <a:p>
          <a:endParaRPr lang="en-US"/>
        </a:p>
      </dgm:t>
    </dgm:pt>
    <dgm:pt modelId="{F7E77A30-D564-46F9-B321-4B55487FFA16}" type="sibTrans" cxnId="{A0D5E73F-A9F0-4951-A6C0-773E3CF9B5DD}">
      <dgm:prSet/>
      <dgm:spPr/>
      <dgm:t>
        <a:bodyPr/>
        <a:lstStyle/>
        <a:p>
          <a:endParaRPr lang="en-US"/>
        </a:p>
      </dgm:t>
    </dgm:pt>
    <dgm:pt modelId="{2EBCA6BD-1D87-45BF-8CA9-2EE2882D90A8}">
      <dgm:prSet/>
      <dgm:spPr/>
      <dgm:t>
        <a:bodyPr/>
        <a:lstStyle/>
        <a:p>
          <a:r>
            <a:rPr lang="el-GR"/>
            <a:t>Μάθημα</a:t>
          </a:r>
          <a:r>
            <a:rPr lang="en-US"/>
            <a:t>:</a:t>
          </a:r>
        </a:p>
      </dgm:t>
    </dgm:pt>
    <dgm:pt modelId="{FA859DC2-D4BF-478B-B3FB-11D5B2F2DA5C}" type="parTrans" cxnId="{C4327EAB-F974-4F0E-92D1-129A012BAFB4}">
      <dgm:prSet/>
      <dgm:spPr/>
      <dgm:t>
        <a:bodyPr/>
        <a:lstStyle/>
        <a:p>
          <a:endParaRPr lang="en-US"/>
        </a:p>
      </dgm:t>
    </dgm:pt>
    <dgm:pt modelId="{AEE709CB-91F5-4F00-BA45-1C3C601AC836}" type="sibTrans" cxnId="{C4327EAB-F974-4F0E-92D1-129A012BAFB4}">
      <dgm:prSet/>
      <dgm:spPr/>
      <dgm:t>
        <a:bodyPr/>
        <a:lstStyle/>
        <a:p>
          <a:endParaRPr lang="en-US"/>
        </a:p>
      </dgm:t>
    </dgm:pt>
    <dgm:pt modelId="{DB5B9CCF-830B-4574-8E46-A094D7AC25F9}">
      <dgm:prSet/>
      <dgm:spPr/>
      <dgm:t>
        <a:bodyPr/>
        <a:lstStyle/>
        <a:p>
          <a:r>
            <a:rPr lang="el-GR"/>
            <a:t>Γεωγραφία</a:t>
          </a:r>
          <a:endParaRPr lang="en-US"/>
        </a:p>
      </dgm:t>
    </dgm:pt>
    <dgm:pt modelId="{89708D7C-3AFA-4E1E-94EE-7B92D5F02261}" type="parTrans" cxnId="{3B4F6917-84AA-414D-8D9A-EEFAE0C69D26}">
      <dgm:prSet/>
      <dgm:spPr/>
      <dgm:t>
        <a:bodyPr/>
        <a:lstStyle/>
        <a:p>
          <a:endParaRPr lang="en-US"/>
        </a:p>
      </dgm:t>
    </dgm:pt>
    <dgm:pt modelId="{2AB1A67A-FE03-4342-B3D3-1CB1C5CB1413}" type="sibTrans" cxnId="{3B4F6917-84AA-414D-8D9A-EEFAE0C69D26}">
      <dgm:prSet/>
      <dgm:spPr/>
      <dgm:t>
        <a:bodyPr/>
        <a:lstStyle/>
        <a:p>
          <a:endParaRPr lang="en-US"/>
        </a:p>
      </dgm:t>
    </dgm:pt>
    <dgm:pt modelId="{374D0441-AC58-4F4B-86C8-CF168B8E5CAE}">
      <dgm:prSet/>
      <dgm:spPr/>
      <dgm:t>
        <a:bodyPr/>
        <a:lstStyle/>
        <a:p>
          <a:r>
            <a:rPr lang="el-GR"/>
            <a:t>Καθηγήτρια</a:t>
          </a:r>
          <a:r>
            <a:rPr lang="en-US"/>
            <a:t>:</a:t>
          </a:r>
        </a:p>
      </dgm:t>
    </dgm:pt>
    <dgm:pt modelId="{128D5A05-C264-4708-87E6-8D44B832DF14}" type="parTrans" cxnId="{7100331D-4931-4506-A588-87C744A3031D}">
      <dgm:prSet/>
      <dgm:spPr/>
      <dgm:t>
        <a:bodyPr/>
        <a:lstStyle/>
        <a:p>
          <a:endParaRPr lang="en-US"/>
        </a:p>
      </dgm:t>
    </dgm:pt>
    <dgm:pt modelId="{5E057AEB-6FE5-4530-9570-5B30C253F701}" type="sibTrans" cxnId="{7100331D-4931-4506-A588-87C744A3031D}">
      <dgm:prSet/>
      <dgm:spPr/>
      <dgm:t>
        <a:bodyPr/>
        <a:lstStyle/>
        <a:p>
          <a:endParaRPr lang="en-US"/>
        </a:p>
      </dgm:t>
    </dgm:pt>
    <dgm:pt modelId="{11A24BDD-3A39-4E31-93FF-5FC22DCFA4C4}">
      <dgm:prSet/>
      <dgm:spPr/>
      <dgm:t>
        <a:bodyPr/>
        <a:lstStyle/>
        <a:p>
          <a:r>
            <a:rPr lang="el-GR"/>
            <a:t>Σταυρούλα Κούκουρα</a:t>
          </a:r>
          <a:endParaRPr lang="en-US"/>
        </a:p>
      </dgm:t>
    </dgm:pt>
    <dgm:pt modelId="{81B5694B-9356-41D8-A993-7CFF295DB449}" type="parTrans" cxnId="{2C25D99E-D485-475A-974A-46D4CC83F7C6}">
      <dgm:prSet/>
      <dgm:spPr/>
      <dgm:t>
        <a:bodyPr/>
        <a:lstStyle/>
        <a:p>
          <a:endParaRPr lang="en-US"/>
        </a:p>
      </dgm:t>
    </dgm:pt>
    <dgm:pt modelId="{BC8261C3-34DA-466C-B797-6361E1F90D0C}" type="sibTrans" cxnId="{2C25D99E-D485-475A-974A-46D4CC83F7C6}">
      <dgm:prSet/>
      <dgm:spPr/>
      <dgm:t>
        <a:bodyPr/>
        <a:lstStyle/>
        <a:p>
          <a:endParaRPr lang="en-US"/>
        </a:p>
      </dgm:t>
    </dgm:pt>
    <dgm:pt modelId="{DEE5FC57-34CF-478E-A97D-8CFE5D7D4A39}" type="pres">
      <dgm:prSet presAssocID="{93FD248B-EABA-4BDC-9989-C32EDE926EFA}" presName="diagram" presStyleCnt="0">
        <dgm:presLayoutVars>
          <dgm:dir/>
          <dgm:resizeHandles val="exact"/>
        </dgm:presLayoutVars>
      </dgm:prSet>
      <dgm:spPr/>
    </dgm:pt>
    <dgm:pt modelId="{F6F53A61-2FA8-4462-AEB7-7803DB1744C7}" type="pres">
      <dgm:prSet presAssocID="{07D4D370-5495-411F-B05B-1D0BD8406E6C}" presName="node" presStyleLbl="node1" presStyleIdx="0" presStyleCnt="5">
        <dgm:presLayoutVars>
          <dgm:bulletEnabled val="1"/>
        </dgm:presLayoutVars>
      </dgm:prSet>
      <dgm:spPr/>
    </dgm:pt>
    <dgm:pt modelId="{311DBCB9-E109-4465-826E-93E2494FA8EF}" type="pres">
      <dgm:prSet presAssocID="{8CDCFDA5-FFE9-46DB-9883-2FF9F1826181}" presName="sibTrans" presStyleCnt="0"/>
      <dgm:spPr/>
    </dgm:pt>
    <dgm:pt modelId="{08835423-EDE8-451E-9D41-DCDE3B127467}" type="pres">
      <dgm:prSet presAssocID="{37973B87-9DD1-4B26-9CD1-70FA5F28AE33}" presName="node" presStyleLbl="node1" presStyleIdx="1" presStyleCnt="5">
        <dgm:presLayoutVars>
          <dgm:bulletEnabled val="1"/>
        </dgm:presLayoutVars>
      </dgm:prSet>
      <dgm:spPr/>
    </dgm:pt>
    <dgm:pt modelId="{07EFD21F-2E4D-4CDD-A790-56472FBCC48A}" type="pres">
      <dgm:prSet presAssocID="{B286EB6D-5933-45F6-A4E8-BDB76552C6A6}" presName="sibTrans" presStyleCnt="0"/>
      <dgm:spPr/>
    </dgm:pt>
    <dgm:pt modelId="{2CFFB5EF-5D52-4C37-8F95-907E7D6D25C2}" type="pres">
      <dgm:prSet presAssocID="{A4D06ACB-A362-49B4-A306-AD50129F9470}" presName="node" presStyleLbl="node1" presStyleIdx="2" presStyleCnt="5">
        <dgm:presLayoutVars>
          <dgm:bulletEnabled val="1"/>
        </dgm:presLayoutVars>
      </dgm:prSet>
      <dgm:spPr/>
    </dgm:pt>
    <dgm:pt modelId="{CAB5608E-2572-49FA-9A5B-22CDF530EE63}" type="pres">
      <dgm:prSet presAssocID="{B57335C4-D8F5-4575-AD46-937380EECC27}" presName="sibTrans" presStyleCnt="0"/>
      <dgm:spPr/>
    </dgm:pt>
    <dgm:pt modelId="{FB972E00-DE18-4135-A97B-7556709DFD2F}" type="pres">
      <dgm:prSet presAssocID="{2EBCA6BD-1D87-45BF-8CA9-2EE2882D90A8}" presName="node" presStyleLbl="node1" presStyleIdx="3" presStyleCnt="5">
        <dgm:presLayoutVars>
          <dgm:bulletEnabled val="1"/>
        </dgm:presLayoutVars>
      </dgm:prSet>
      <dgm:spPr/>
    </dgm:pt>
    <dgm:pt modelId="{9789F1DF-8545-46FD-8EB3-07A204EC9D70}" type="pres">
      <dgm:prSet presAssocID="{AEE709CB-91F5-4F00-BA45-1C3C601AC836}" presName="sibTrans" presStyleCnt="0"/>
      <dgm:spPr/>
    </dgm:pt>
    <dgm:pt modelId="{6376A533-DE72-46B8-9E66-A6AEEFD33224}" type="pres">
      <dgm:prSet presAssocID="{374D0441-AC58-4F4B-86C8-CF168B8E5CAE}" presName="node" presStyleLbl="node1" presStyleIdx="4" presStyleCnt="5">
        <dgm:presLayoutVars>
          <dgm:bulletEnabled val="1"/>
        </dgm:presLayoutVars>
      </dgm:prSet>
      <dgm:spPr/>
    </dgm:pt>
  </dgm:ptLst>
  <dgm:cxnLst>
    <dgm:cxn modelId="{86E2BB01-524B-43EE-8ACD-39480EC5550B}" srcId="{93FD248B-EABA-4BDC-9989-C32EDE926EFA}" destId="{07D4D370-5495-411F-B05B-1D0BD8406E6C}" srcOrd="0" destOrd="0" parTransId="{B1F1B7C1-83F7-48F0-AABD-FF15A37F42F3}" sibTransId="{8CDCFDA5-FFE9-46DB-9883-2FF9F1826181}"/>
    <dgm:cxn modelId="{3B4F6917-84AA-414D-8D9A-EEFAE0C69D26}" srcId="{2EBCA6BD-1D87-45BF-8CA9-2EE2882D90A8}" destId="{DB5B9CCF-830B-4574-8E46-A094D7AC25F9}" srcOrd="0" destOrd="0" parTransId="{89708D7C-3AFA-4E1E-94EE-7B92D5F02261}" sibTransId="{2AB1A67A-FE03-4342-B3D3-1CB1C5CB1413}"/>
    <dgm:cxn modelId="{7100331D-4931-4506-A588-87C744A3031D}" srcId="{93FD248B-EABA-4BDC-9989-C32EDE926EFA}" destId="{374D0441-AC58-4F4B-86C8-CF168B8E5CAE}" srcOrd="4" destOrd="0" parTransId="{128D5A05-C264-4708-87E6-8D44B832DF14}" sibTransId="{5E057AEB-6FE5-4530-9570-5B30C253F701}"/>
    <dgm:cxn modelId="{29550B2A-8E62-4008-B08F-155E2A4890DD}" type="presOf" srcId="{374D0441-AC58-4F4B-86C8-CF168B8E5CAE}" destId="{6376A533-DE72-46B8-9E66-A6AEEFD33224}" srcOrd="0" destOrd="0" presId="urn:microsoft.com/office/officeart/2005/8/layout/default"/>
    <dgm:cxn modelId="{A0D5E73F-A9F0-4951-A6C0-773E3CF9B5DD}" srcId="{A4D06ACB-A362-49B4-A306-AD50129F9470}" destId="{363DE74E-1AFA-49DF-908D-CC1719CC1873}" srcOrd="0" destOrd="0" parTransId="{74FED26E-40EB-4E3E-816B-E892129DAA85}" sibTransId="{F7E77A30-D564-46F9-B321-4B55487FFA16}"/>
    <dgm:cxn modelId="{95622D63-9925-492F-BE1C-3CD9DDD5AA67}" type="presOf" srcId="{D2175F9A-E6F2-4045-8DE9-3A6BCCCA82CA}" destId="{F6F53A61-2FA8-4462-AEB7-7803DB1744C7}" srcOrd="0" destOrd="1" presId="urn:microsoft.com/office/officeart/2005/8/layout/default"/>
    <dgm:cxn modelId="{AEE0EA44-B88F-465E-90DB-4118EDC8FA54}" type="presOf" srcId="{3592C1FB-6FB9-4877-8F32-F04BC099C907}" destId="{F6F53A61-2FA8-4462-AEB7-7803DB1744C7}" srcOrd="0" destOrd="2" presId="urn:microsoft.com/office/officeart/2005/8/layout/default"/>
    <dgm:cxn modelId="{B3E69C66-6BAF-4ED1-BD37-CAB25FF049DE}" srcId="{07D4D370-5495-411F-B05B-1D0BD8406E6C}" destId="{3592C1FB-6FB9-4877-8F32-F04BC099C907}" srcOrd="1" destOrd="0" parTransId="{0B013F8D-49F1-4A3D-8CE8-B1787CC772A7}" sibTransId="{9EF01200-BB95-494E-8752-DA9B7B1111CC}"/>
    <dgm:cxn modelId="{7E4F6667-4301-4727-9A85-A1C58C126FB2}" type="presOf" srcId="{37973B87-9DD1-4B26-9CD1-70FA5F28AE33}" destId="{08835423-EDE8-451E-9D41-DCDE3B127467}" srcOrd="0" destOrd="0" presId="urn:microsoft.com/office/officeart/2005/8/layout/default"/>
    <dgm:cxn modelId="{1230FC50-1F91-4C52-93D1-BAE185745721}" type="presOf" srcId="{DB5B9CCF-830B-4574-8E46-A094D7AC25F9}" destId="{FB972E00-DE18-4135-A97B-7556709DFD2F}" srcOrd="0" destOrd="1" presId="urn:microsoft.com/office/officeart/2005/8/layout/default"/>
    <dgm:cxn modelId="{810E9779-3257-4092-A67C-5EC434349719}" srcId="{93FD248B-EABA-4BDC-9989-C32EDE926EFA}" destId="{A4D06ACB-A362-49B4-A306-AD50129F9470}" srcOrd="2" destOrd="0" parTransId="{D41A2BC3-90DE-4715-98AA-5C05CB9FF98D}" sibTransId="{B57335C4-D8F5-4575-AD46-937380EECC27}"/>
    <dgm:cxn modelId="{6FE25F8B-A0E1-4E14-8D84-20956384C1D8}" type="presOf" srcId="{A4D06ACB-A362-49B4-A306-AD50129F9470}" destId="{2CFFB5EF-5D52-4C37-8F95-907E7D6D25C2}" srcOrd="0" destOrd="0" presId="urn:microsoft.com/office/officeart/2005/8/layout/default"/>
    <dgm:cxn modelId="{2C25D99E-D485-475A-974A-46D4CC83F7C6}" srcId="{374D0441-AC58-4F4B-86C8-CF168B8E5CAE}" destId="{11A24BDD-3A39-4E31-93FF-5FC22DCFA4C4}" srcOrd="0" destOrd="0" parTransId="{81B5694B-9356-41D8-A993-7CFF295DB449}" sibTransId="{BC8261C3-34DA-466C-B797-6361E1F90D0C}"/>
    <dgm:cxn modelId="{6E5544A5-C90D-42B7-8426-7F77B3306BF5}" type="presOf" srcId="{2EBCA6BD-1D87-45BF-8CA9-2EE2882D90A8}" destId="{FB972E00-DE18-4135-A97B-7556709DFD2F}" srcOrd="0" destOrd="0" presId="urn:microsoft.com/office/officeart/2005/8/layout/default"/>
    <dgm:cxn modelId="{055CDFA7-1655-4A63-AFCD-ED41FDE9EFCA}" type="presOf" srcId="{7F44076D-C6AE-4EE8-9F35-647449374DE3}" destId="{08835423-EDE8-451E-9D41-DCDE3B127467}" srcOrd="0" destOrd="1" presId="urn:microsoft.com/office/officeart/2005/8/layout/default"/>
    <dgm:cxn modelId="{C4327EAB-F974-4F0E-92D1-129A012BAFB4}" srcId="{93FD248B-EABA-4BDC-9989-C32EDE926EFA}" destId="{2EBCA6BD-1D87-45BF-8CA9-2EE2882D90A8}" srcOrd="3" destOrd="0" parTransId="{FA859DC2-D4BF-478B-B3FB-11D5B2F2DA5C}" sibTransId="{AEE709CB-91F5-4F00-BA45-1C3C601AC836}"/>
    <dgm:cxn modelId="{40B891AE-242B-443B-BE3F-5E679044D2D0}" srcId="{07D4D370-5495-411F-B05B-1D0BD8406E6C}" destId="{D2175F9A-E6F2-4045-8DE9-3A6BCCCA82CA}" srcOrd="0" destOrd="0" parTransId="{33C3BC6F-A749-4F7E-BB2D-AF9714397450}" sibTransId="{80F48F70-DF4F-481F-AB4C-0BF856C76B47}"/>
    <dgm:cxn modelId="{2E5C8BB6-52CB-4C46-A636-D86B7067C8D0}" type="presOf" srcId="{93FD248B-EABA-4BDC-9989-C32EDE926EFA}" destId="{DEE5FC57-34CF-478E-A97D-8CFE5D7D4A39}" srcOrd="0" destOrd="0" presId="urn:microsoft.com/office/officeart/2005/8/layout/default"/>
    <dgm:cxn modelId="{1EEB6DC6-C31F-41FF-8C60-031CE1F38A71}" type="presOf" srcId="{07D4D370-5495-411F-B05B-1D0BD8406E6C}" destId="{F6F53A61-2FA8-4462-AEB7-7803DB1744C7}" srcOrd="0" destOrd="0" presId="urn:microsoft.com/office/officeart/2005/8/layout/default"/>
    <dgm:cxn modelId="{014E6BC8-7DA7-44F2-BB1B-997860F31D66}" srcId="{93FD248B-EABA-4BDC-9989-C32EDE926EFA}" destId="{37973B87-9DD1-4B26-9CD1-70FA5F28AE33}" srcOrd="1" destOrd="0" parTransId="{CB39E878-F6F5-43DB-ADDE-2F55A3CF21C4}" sibTransId="{B286EB6D-5933-45F6-A4E8-BDB76552C6A6}"/>
    <dgm:cxn modelId="{AE7F65D2-C34D-4A64-B26D-3F9D66EDB1A6}" type="presOf" srcId="{363DE74E-1AFA-49DF-908D-CC1719CC1873}" destId="{2CFFB5EF-5D52-4C37-8F95-907E7D6D25C2}" srcOrd="0" destOrd="1" presId="urn:microsoft.com/office/officeart/2005/8/layout/default"/>
    <dgm:cxn modelId="{302DDFE3-5A6F-4DEF-8887-D8A45C937795}" type="presOf" srcId="{11A24BDD-3A39-4E31-93FF-5FC22DCFA4C4}" destId="{6376A533-DE72-46B8-9E66-A6AEEFD33224}" srcOrd="0" destOrd="1" presId="urn:microsoft.com/office/officeart/2005/8/layout/default"/>
    <dgm:cxn modelId="{6DD364F6-D32B-4AAE-87B2-5F07989F11E6}" srcId="{37973B87-9DD1-4B26-9CD1-70FA5F28AE33}" destId="{7F44076D-C6AE-4EE8-9F35-647449374DE3}" srcOrd="0" destOrd="0" parTransId="{CE1B5135-6427-460B-9FF8-3BA72EBEF7D3}" sibTransId="{F69A18EA-698D-4B13-93E7-FB9A7F10C56B}"/>
    <dgm:cxn modelId="{68F88754-F313-474D-8E6F-8B39816179A9}" type="presParOf" srcId="{DEE5FC57-34CF-478E-A97D-8CFE5D7D4A39}" destId="{F6F53A61-2FA8-4462-AEB7-7803DB1744C7}" srcOrd="0" destOrd="0" presId="urn:microsoft.com/office/officeart/2005/8/layout/default"/>
    <dgm:cxn modelId="{54CA91BF-F3DE-4958-AD1B-8E0300DE46E2}" type="presParOf" srcId="{DEE5FC57-34CF-478E-A97D-8CFE5D7D4A39}" destId="{311DBCB9-E109-4465-826E-93E2494FA8EF}" srcOrd="1" destOrd="0" presId="urn:microsoft.com/office/officeart/2005/8/layout/default"/>
    <dgm:cxn modelId="{1DA072D1-0BD2-4FEB-9CCE-5382277260E1}" type="presParOf" srcId="{DEE5FC57-34CF-478E-A97D-8CFE5D7D4A39}" destId="{08835423-EDE8-451E-9D41-DCDE3B127467}" srcOrd="2" destOrd="0" presId="urn:microsoft.com/office/officeart/2005/8/layout/default"/>
    <dgm:cxn modelId="{5BA0B273-5D06-4D73-A1E6-DA6C1CD0EB7F}" type="presParOf" srcId="{DEE5FC57-34CF-478E-A97D-8CFE5D7D4A39}" destId="{07EFD21F-2E4D-4CDD-A790-56472FBCC48A}" srcOrd="3" destOrd="0" presId="urn:microsoft.com/office/officeart/2005/8/layout/default"/>
    <dgm:cxn modelId="{5EB964A9-CE4D-4661-801F-6E0FB4C6F029}" type="presParOf" srcId="{DEE5FC57-34CF-478E-A97D-8CFE5D7D4A39}" destId="{2CFFB5EF-5D52-4C37-8F95-907E7D6D25C2}" srcOrd="4" destOrd="0" presId="urn:microsoft.com/office/officeart/2005/8/layout/default"/>
    <dgm:cxn modelId="{32668D89-3C75-4CFC-A5F6-129058B1D83E}" type="presParOf" srcId="{DEE5FC57-34CF-478E-A97D-8CFE5D7D4A39}" destId="{CAB5608E-2572-49FA-9A5B-22CDF530EE63}" srcOrd="5" destOrd="0" presId="urn:microsoft.com/office/officeart/2005/8/layout/default"/>
    <dgm:cxn modelId="{D01887A4-3A6A-4540-BCA1-EF7219C00089}" type="presParOf" srcId="{DEE5FC57-34CF-478E-A97D-8CFE5D7D4A39}" destId="{FB972E00-DE18-4135-A97B-7556709DFD2F}" srcOrd="6" destOrd="0" presId="urn:microsoft.com/office/officeart/2005/8/layout/default"/>
    <dgm:cxn modelId="{EEF24B55-8148-4D25-80B4-AADD78B66A15}" type="presParOf" srcId="{DEE5FC57-34CF-478E-A97D-8CFE5D7D4A39}" destId="{9789F1DF-8545-46FD-8EB3-07A204EC9D70}" srcOrd="7" destOrd="0" presId="urn:microsoft.com/office/officeart/2005/8/layout/default"/>
    <dgm:cxn modelId="{C302D71A-1119-4333-9CDB-83304CB46504}" type="presParOf" srcId="{DEE5FC57-34CF-478E-A97D-8CFE5D7D4A39}" destId="{6376A533-DE72-46B8-9E66-A6AEEFD3322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A398A-A408-4172-A145-C26112890655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0EC73-F7CC-4B29-A51F-C0E328B2C71C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Wikipedia</a:t>
          </a:r>
        </a:p>
      </dsp:txBody>
      <dsp:txXfrm>
        <a:off x="0" y="0"/>
        <a:ext cx="6291714" cy="1382683"/>
      </dsp:txXfrm>
    </dsp:sp>
    <dsp:sp modelId="{851069DB-1CC5-48EE-BF31-61DE26B41E27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F5242-77A0-433B-96E4-72EC78627193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Zorpidis</a:t>
          </a:r>
        </a:p>
      </dsp:txBody>
      <dsp:txXfrm>
        <a:off x="0" y="1382683"/>
        <a:ext cx="6291714" cy="1382683"/>
      </dsp:txXfrm>
    </dsp:sp>
    <dsp:sp modelId="{9540E4AA-8BF9-4E9F-9551-36EABE55AA76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78236-3D03-43E9-81E1-6A6EC3F048F7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Travelstyle</a:t>
          </a:r>
        </a:p>
      </dsp:txBody>
      <dsp:txXfrm>
        <a:off x="0" y="2765367"/>
        <a:ext cx="6291714" cy="1382683"/>
      </dsp:txXfrm>
    </dsp:sp>
    <dsp:sp modelId="{E001A37C-D8E3-401D-8D31-81621FBF0A17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6621E-0078-48EF-981A-515FB8FCA36B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Barcelona Tourist Guide</a:t>
          </a:r>
        </a:p>
      </dsp:txBody>
      <dsp:txXfrm>
        <a:off x="0" y="4148051"/>
        <a:ext cx="6291714" cy="1382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53A61-2FA8-4462-AEB7-7803DB1744C7}">
      <dsp:nvSpPr>
        <dsp:cNvPr id="0" name=""/>
        <dsp:cNvSpPr/>
      </dsp:nvSpPr>
      <dsp:spPr>
        <a:xfrm>
          <a:off x="242697" y="454"/>
          <a:ext cx="2764913" cy="16589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Μαθητές</a:t>
          </a:r>
          <a:r>
            <a:rPr lang="en-US" sz="2700" kern="1200"/>
            <a:t>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Ιωάννα Μαθέ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Εμμανουέλα Μπάλλα </a:t>
          </a:r>
          <a:endParaRPr lang="en-US" sz="2100" kern="1200"/>
        </a:p>
      </dsp:txBody>
      <dsp:txXfrm>
        <a:off x="242697" y="454"/>
        <a:ext cx="2764913" cy="1658948"/>
      </dsp:txXfrm>
    </dsp:sp>
    <dsp:sp modelId="{08835423-EDE8-451E-9D41-DCDE3B127467}">
      <dsp:nvSpPr>
        <dsp:cNvPr id="0" name=""/>
        <dsp:cNvSpPr/>
      </dsp:nvSpPr>
      <dsp:spPr>
        <a:xfrm>
          <a:off x="3284102" y="454"/>
          <a:ext cx="2764913" cy="1658948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Τμήμα</a:t>
          </a:r>
          <a:r>
            <a:rPr lang="en-US" sz="2700" kern="1200"/>
            <a:t>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Β2</a:t>
          </a:r>
          <a:endParaRPr lang="en-US" sz="2100" kern="1200"/>
        </a:p>
      </dsp:txBody>
      <dsp:txXfrm>
        <a:off x="3284102" y="454"/>
        <a:ext cx="2764913" cy="1658948"/>
      </dsp:txXfrm>
    </dsp:sp>
    <dsp:sp modelId="{2CFFB5EF-5D52-4C37-8F95-907E7D6D25C2}">
      <dsp:nvSpPr>
        <dsp:cNvPr id="0" name=""/>
        <dsp:cNvSpPr/>
      </dsp:nvSpPr>
      <dsp:spPr>
        <a:xfrm>
          <a:off x="242697" y="1935893"/>
          <a:ext cx="2764913" cy="1658948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Σχολείο</a:t>
          </a:r>
          <a:r>
            <a:rPr lang="en-US" sz="2700" kern="1200"/>
            <a:t>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Γυμνάσιο Νέας Πεντέλης </a:t>
          </a:r>
          <a:endParaRPr lang="en-US" sz="2100" kern="1200"/>
        </a:p>
      </dsp:txBody>
      <dsp:txXfrm>
        <a:off x="242697" y="1935893"/>
        <a:ext cx="2764913" cy="1658948"/>
      </dsp:txXfrm>
    </dsp:sp>
    <dsp:sp modelId="{FB972E00-DE18-4135-A97B-7556709DFD2F}">
      <dsp:nvSpPr>
        <dsp:cNvPr id="0" name=""/>
        <dsp:cNvSpPr/>
      </dsp:nvSpPr>
      <dsp:spPr>
        <a:xfrm>
          <a:off x="3284102" y="1935893"/>
          <a:ext cx="2764913" cy="1658948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Μάθημα</a:t>
          </a:r>
          <a:r>
            <a:rPr lang="en-US" sz="2700" kern="1200"/>
            <a:t>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Γεωγραφία</a:t>
          </a:r>
          <a:endParaRPr lang="en-US" sz="2100" kern="1200"/>
        </a:p>
      </dsp:txBody>
      <dsp:txXfrm>
        <a:off x="3284102" y="1935893"/>
        <a:ext cx="2764913" cy="1658948"/>
      </dsp:txXfrm>
    </dsp:sp>
    <dsp:sp modelId="{6376A533-DE72-46B8-9E66-A6AEEFD33224}">
      <dsp:nvSpPr>
        <dsp:cNvPr id="0" name=""/>
        <dsp:cNvSpPr/>
      </dsp:nvSpPr>
      <dsp:spPr>
        <a:xfrm>
          <a:off x="1763400" y="3871332"/>
          <a:ext cx="2764913" cy="1658948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Καθηγήτρια</a:t>
          </a:r>
          <a:r>
            <a:rPr lang="en-US" sz="2700" kern="1200"/>
            <a:t>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/>
            <a:t>Σταυρούλα Κούκουρα</a:t>
          </a:r>
          <a:endParaRPr lang="en-US" sz="2100" kern="1200"/>
        </a:p>
      </dsp:txBody>
      <dsp:txXfrm>
        <a:off x="1763400" y="3871332"/>
        <a:ext cx="2764913" cy="1658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1CE15E-0874-B8B1-4267-8F5ABBE6C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97873CC-D7A1-FDFD-492A-CFC1E1B3E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658683-7A7D-C517-ABC1-A7159864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D1D089-17A1-6590-5C76-858B739B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10B4A7F-361A-3A87-5935-00BD021D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759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9B4475-A9E6-F587-2652-800A323C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8D1949B-C4B4-6FED-C518-AFB9C45F3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8A3E316-9E57-16D6-97E1-C3722033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751935C-A706-1167-BBAC-7B7986CA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379C18-7D6F-A9F7-73ED-5997F1B3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604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E12C1E6-9D54-4E30-98DB-C08D716EE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105F280-7E4E-D52F-686D-885C4CDA7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391E04-1195-C459-D046-836E60E3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71E16E-3E14-A487-9364-77329F3A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EAE0942-EB58-D879-5B00-324E37FC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226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74BAFA-13EB-11A0-656F-0C1E0522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59FC78-0161-B195-2D8D-DD76FC02E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CB43B3-120B-DAC3-A9F3-BE4B05ED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6932F94-B0AB-8B8D-C08E-1169A240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6A1793-48AE-CA5A-8735-6E2D44CA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074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460D57-EF83-5E8E-F5F6-03F793F9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1A45328-9FAD-D17F-9E4C-D735423B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3076B2-98E3-4695-FD7E-1C55E4FB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9D82F9-38F3-46D1-9139-C7F57571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6BBE00-6375-AB33-2F3C-954D112E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337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36ACD9-D43B-7747-B217-7D726474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256A25-EC47-1C8D-3356-131D7E790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2E60532-C6EC-8E1B-8FB8-092E44BD8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55AF1D1-EA84-F821-23A8-C396DA440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CB2F05D-284D-7834-C6BC-04001C97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53F3FD1-2B8A-E388-9633-DD4FEEC9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74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5E8E02-28ED-7C90-05CE-F660BA20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99B8E5E-E331-F8D7-2D87-96EB4C72C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9EC295-CB55-B324-4690-44AC44137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66F757E-BC6D-D146-8AC6-80A7044E7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860D65-6A11-B345-5C9B-98978CED2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6C21C07-561F-8E60-5E79-C83397F8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3B5FC2D-B5FB-F6D0-AD84-1650CFDCC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2932EDE-D4EC-E3FD-D845-70DDC3C0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837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99F932-4300-9CDA-DB79-E3E0CA6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09CC0EE-5AD5-3AE3-2BDF-32B4A1094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8FD6CB5-0808-0C62-CF67-E7A3F211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4B3B191-5663-2434-7EB8-482AE24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91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86BFAFB-08B8-85E6-8334-970DD9C8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DEFA751-98D7-EA36-7ECD-F7B4E94A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4D26878-7CB1-2546-0EB1-758C495F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4740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09D6BB-C723-6CEF-BE85-012AE617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984213-79D3-0E5C-24EF-4D2978A8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93D86F2-A613-8360-9703-E4638383F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8758C58-9B24-8BAE-A605-748A64B0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2ECBEE6-39A1-6B6F-1E56-0CF152E1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2003B71-90FB-4FEB-70AF-65C45393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581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637453-C691-AAFE-4ADA-D6137F02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E99F20A-5D69-BB82-92A7-A338D67D4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9FCF29-11DB-C1FC-D776-0A585E46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A5C082-5004-D4D3-0473-8017184F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F5B1C37-5085-2A99-32A2-D4194A0B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F957700-FA50-28E2-3E84-3AA35813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488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474BF18-5E0A-DEEE-EFF4-4408E5E6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D9C9ECC-C594-10E6-9647-8BB4B6EDA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A62B13-5322-78E1-260B-21E61B4C7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C8CB0-634A-4EBE-A014-0F6E07FA83F9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076AC79-A02A-5B97-9B68-809ECE0B9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AFC591A-2F52-802A-7341-93580ABAB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920EB-D8D5-4CAC-B118-55F89D1B03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233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ανθρώπινη γενειάδα, ανθρώπινο πρόσωπο, πορτραίτο, τριχοφυΐα προσώπου&#10;&#10;Περιγραφή που δημιουργήθηκε αυτόματα">
            <a:extLst>
              <a:ext uri="{FF2B5EF4-FFF2-40B4-BE49-F238E27FC236}">
                <a16:creationId xmlns:a16="http://schemas.microsoft.com/office/drawing/2014/main" id="{A3FDFFFB-87CF-2C28-09D6-DB67C21D9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1" b="320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3CFCBFB-9021-8BF4-AABB-AFF3D79E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928" y="1567543"/>
            <a:ext cx="5349072" cy="3155182"/>
          </a:xfrm>
          <a:noFill/>
        </p:spPr>
        <p:txBody>
          <a:bodyPr>
            <a:normAutofit/>
          </a:bodyPr>
          <a:lstStyle/>
          <a:p>
            <a:pPr algn="l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Τα έργα του </a:t>
            </a:r>
            <a:r>
              <a:rPr lang="en-US" dirty="0">
                <a:latin typeface="Algerian" panose="04020705040A02060702" pitchFamily="82" charset="0"/>
              </a:rPr>
              <a:t>Gaudi</a:t>
            </a:r>
            <a:endParaRPr lang="el-GR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4" name="Θέση περιεχομένου 2">
            <a:extLst>
              <a:ext uri="{FF2B5EF4-FFF2-40B4-BE49-F238E27FC236}">
                <a16:creationId xmlns:a16="http://schemas.microsoft.com/office/drawing/2014/main" id="{B977EC7E-9833-B404-299B-48C94F3AE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36434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3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69E6F4-6A20-CE76-EC31-8106A2BF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l-GR" b="1" i="1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Βιογραφία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BD85F7-8A43-8390-0AF6-6711E3D9C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0" i="0">
                <a:effectLst/>
                <a:latin typeface="Arial" panose="020B0604020202020204" pitchFamily="34" charset="0"/>
              </a:rPr>
              <a:t>	</a:t>
            </a:r>
            <a:r>
              <a:rPr lang="el-GR" sz="2400" b="0" i="0">
                <a:effectLst/>
                <a:latin typeface="Arial" panose="020B0604020202020204" pitchFamily="34" charset="0"/>
              </a:rPr>
              <a:t>Γεννήθηκε στη </a:t>
            </a:r>
            <a:r>
              <a:rPr lang="el-GR" sz="2400" b="0" i="0" err="1">
                <a:effectLst/>
                <a:latin typeface="Arial" panose="020B0604020202020204" pitchFamily="34" charset="0"/>
              </a:rPr>
              <a:t>Ρ</a:t>
            </a:r>
            <a:r>
              <a:rPr lang="el-GR" sz="2400" err="1">
                <a:latin typeface="Arial" panose="020B0604020202020204" pitchFamily="34" charset="0"/>
              </a:rPr>
              <a:t>έους</a:t>
            </a:r>
            <a:r>
              <a:rPr lang="el-GR" sz="2400" b="0" i="0">
                <a:effectLst/>
                <a:latin typeface="Arial" panose="020B0604020202020204" pitchFamily="34" charset="0"/>
              </a:rPr>
              <a:t>, αλλά σπούδασε και εργάστηκε στη Βαρκελώνη όπου βρίσκονται και τα πιο σημαντικά έργα του, τα οποία ξεχωρίζουν για τον σχεδιασμό τους.</a:t>
            </a:r>
          </a:p>
          <a:p>
            <a:pPr marL="0" indent="0">
              <a:buNone/>
            </a:pPr>
            <a:r>
              <a:rPr lang="en-US" sz="2400" b="0" i="0">
                <a:effectLst/>
                <a:latin typeface="Arial" panose="020B0604020202020204" pitchFamily="34" charset="0"/>
              </a:rPr>
              <a:t>	</a:t>
            </a:r>
            <a:r>
              <a:rPr lang="el-GR" sz="2400" b="0" i="0">
                <a:effectLst/>
                <a:latin typeface="Arial" panose="020B0604020202020204" pitchFamily="34" charset="0"/>
              </a:rPr>
              <a:t>Ο Γκαουντί διαμορφώθηκε επαγγελματικά και πνευματικά στο κοσμοπολίτικο περιβάλλον της Βαρκελώνης. Μελέτησε τα καλλιτεχνικά ρεύματα του παρελθόντος, την ισλαμική και τη </a:t>
            </a:r>
            <a:r>
              <a:rPr lang="el-GR" sz="2400">
                <a:latin typeface="Arial" panose="020B0604020202020204" pitchFamily="34" charset="0"/>
              </a:rPr>
              <a:t>γοτθική αρχιτεκτονική</a:t>
            </a:r>
            <a:r>
              <a:rPr lang="el-GR" sz="2400" b="0" i="0">
                <a:effectLst/>
                <a:latin typeface="Arial" panose="020B0604020202020204" pitchFamily="34" charset="0"/>
              </a:rPr>
              <a:t> η οποία μάλιστα εκείνη την εποχή αναβίωνε. Δέχτηκε την επιρροή του </a:t>
            </a:r>
            <a:r>
              <a:rPr lang="el-GR" sz="2400" err="1">
                <a:latin typeface="Arial" panose="020B0604020202020204" pitchFamily="34" charset="0"/>
              </a:rPr>
              <a:t>Βιολέ</a:t>
            </a:r>
            <a:r>
              <a:rPr lang="el-GR" sz="2400">
                <a:latin typeface="Arial" panose="020B0604020202020204" pitchFamily="34" charset="0"/>
              </a:rPr>
              <a:t> </a:t>
            </a:r>
            <a:r>
              <a:rPr lang="el-GR" sz="2400" err="1">
                <a:latin typeface="Arial" panose="020B0604020202020204" pitchFamily="34" charset="0"/>
              </a:rPr>
              <a:t>λε</a:t>
            </a:r>
            <a:r>
              <a:rPr lang="el-GR" sz="2400">
                <a:latin typeface="Arial" panose="020B0604020202020204" pitchFamily="34" charset="0"/>
              </a:rPr>
              <a:t> </a:t>
            </a:r>
            <a:r>
              <a:rPr lang="el-GR" sz="2400" err="1">
                <a:latin typeface="Arial" panose="020B0604020202020204" pitchFamily="34" charset="0"/>
              </a:rPr>
              <a:t>Ντικ</a:t>
            </a:r>
            <a:r>
              <a:rPr lang="el-GR" sz="2400" b="0" i="0">
                <a:effectLst/>
                <a:latin typeface="Arial" panose="020B0604020202020204" pitchFamily="34" charset="0"/>
              </a:rPr>
              <a:t>, των </a:t>
            </a:r>
            <a:r>
              <a:rPr lang="el-GR" sz="2400" err="1">
                <a:latin typeface="Arial" panose="020B0604020202020204" pitchFamily="34" charset="0"/>
              </a:rPr>
              <a:t>Τζόν</a:t>
            </a:r>
            <a:r>
              <a:rPr lang="el-GR" sz="2400">
                <a:latin typeface="Arial" panose="020B0604020202020204" pitchFamily="34" charset="0"/>
              </a:rPr>
              <a:t> </a:t>
            </a:r>
            <a:r>
              <a:rPr lang="el-GR" sz="2400" err="1">
                <a:latin typeface="Arial" panose="020B0604020202020204" pitchFamily="34" charset="0"/>
              </a:rPr>
              <a:t>Ράσκιν</a:t>
            </a:r>
            <a:r>
              <a:rPr lang="el-GR" sz="2400" b="0" i="0">
                <a:effectLst/>
                <a:latin typeface="Arial" panose="020B0604020202020204" pitchFamily="34" charset="0"/>
              </a:rPr>
              <a:t> και </a:t>
            </a:r>
            <a:r>
              <a:rPr lang="el-GR" sz="2400">
                <a:latin typeface="Arial" panose="020B0604020202020204" pitchFamily="34" charset="0"/>
              </a:rPr>
              <a:t>Ρίχαρντ Βάγκνερ</a:t>
            </a:r>
            <a:r>
              <a:rPr lang="el-GR" sz="2400" b="0" i="0">
                <a:effectLst/>
                <a:latin typeface="Arial" panose="020B0604020202020204" pitchFamily="34" charset="0"/>
              </a:rPr>
              <a:t> και μέσα από το έργο του θέλησε να ανανεώσει την τοπική αρχιτεκτονική έκφραση επεξεργαζόμενος νέες φόρμες.</a:t>
            </a:r>
          </a:p>
          <a:p>
            <a:endParaRPr lang="el-GR" sz="2400"/>
          </a:p>
        </p:txBody>
      </p:sp>
    </p:spTree>
    <p:extLst>
      <p:ext uri="{BB962C8B-B14F-4D97-AF65-F5344CB8AC3E}">
        <p14:creationId xmlns:p14="http://schemas.microsoft.com/office/powerpoint/2010/main" val="32803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εξωτερικός χώρος/ύπαιθρος, ουρανός, πρόσοψη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00F85899-C9B3-7194-937F-30E82B102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0" y="359404"/>
            <a:ext cx="4018147" cy="60196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7D7E5B-A5C9-A72B-3EF1-DB2A1B136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867" y="713432"/>
            <a:ext cx="6139543" cy="56656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1500" b="0" i="0" dirty="0">
                <a:effectLst/>
                <a:latin typeface="Arial" panose="020B0604020202020204" pitchFamily="34" charset="0"/>
              </a:rPr>
              <a:t>	</a:t>
            </a:r>
            <a:r>
              <a:rPr lang="el-GR" sz="2400" b="0" i="0" dirty="0">
                <a:effectLst/>
                <a:latin typeface="Arial" panose="020B0604020202020204" pitchFamily="34" charset="0"/>
              </a:rPr>
              <a:t>Ένα από τα πιο σημαντικά του έργα είναι το </a:t>
            </a:r>
            <a:r>
              <a:rPr lang="el-GR" sz="2400" dirty="0">
                <a:latin typeface="Arial" panose="020B0604020202020204" pitchFamily="34" charset="0"/>
              </a:rPr>
              <a:t>Μέγαρο Γκουέλ</a:t>
            </a:r>
            <a:r>
              <a:rPr lang="el-GR" sz="2400" b="0" i="0" dirty="0">
                <a:effectLst/>
                <a:latin typeface="Arial" panose="020B0604020202020204" pitchFamily="34" charset="0"/>
              </a:rPr>
              <a:t>, (η κατασκευή του ξεκινά το 1886 και ολοκληρώνεται το 1888). Ο σχεδιασμός του κτιρίου ανατέθηκε στον Γκαουντί, εξέχουσα μορφή στην οικονομική, πολιτική και κοινωνική ζωή της πόλης και με ισχυρή επιρροή στην πολιτική.</a:t>
            </a:r>
          </a:p>
          <a:p>
            <a:pPr marL="0" indent="0">
              <a:buNone/>
            </a:pPr>
            <a:r>
              <a:rPr lang="el-GR" sz="2400" b="0" i="0" dirty="0">
                <a:effectLst/>
                <a:latin typeface="Arial" panose="020B0604020202020204" pitchFamily="34" charset="0"/>
              </a:rPr>
              <a:t>	Το τελευταίο και ένα από τα χαρακτηριστικά έργα του είναι η εκκλησία </a:t>
            </a:r>
            <a:r>
              <a:rPr lang="el-GR" sz="2400" dirty="0" err="1">
                <a:latin typeface="Arial" panose="020B0604020202020204" pitchFamily="34" charset="0"/>
              </a:rPr>
              <a:t>Σαγράδα</a:t>
            </a:r>
            <a:r>
              <a:rPr lang="el-GR" sz="2400" dirty="0">
                <a:latin typeface="Arial" panose="020B0604020202020204" pitchFamily="34" charset="0"/>
              </a:rPr>
              <a:t> Φαμίλια</a:t>
            </a:r>
            <a:r>
              <a:rPr lang="el-GR" sz="2400" b="0" i="0" dirty="0">
                <a:effectLst/>
                <a:latin typeface="Arial" panose="020B0604020202020204" pitchFamily="34" charset="0"/>
              </a:rPr>
              <a:t>, η οποία έμεινε ημιτελής λόγω του θανάτου του αρχιτέκτονα. </a:t>
            </a:r>
          </a:p>
          <a:p>
            <a:pPr marL="0" indent="0">
              <a:buNone/>
            </a:pPr>
            <a:r>
              <a:rPr lang="el-GR" sz="2400" b="0" i="0" dirty="0">
                <a:effectLst/>
                <a:latin typeface="Arial" panose="020B0604020202020204" pitchFamily="34" charset="0"/>
              </a:rPr>
              <a:t>	Τα έργα του Γκαουντί δίνουν ιδιαίτερο χαρακτήρα στη Βαρκελώνη και αποτελούν πόλους έλξης για επισκέπτες και μελετητές. Χαρακτηριστική είναι μια από τις τεχνικές του Γκαουντί ο οποίος χρησιμοποιούσε κομμάτια από </a:t>
            </a:r>
            <a:r>
              <a:rPr lang="el-GR" sz="2400" dirty="0">
                <a:latin typeface="Arial" panose="020B0604020202020204" pitchFamily="34" charset="0"/>
              </a:rPr>
              <a:t>κεραμικά </a:t>
            </a:r>
            <a:r>
              <a:rPr lang="el-GR" sz="2400" b="0" i="0" dirty="0">
                <a:effectLst/>
                <a:latin typeface="Arial" panose="020B0604020202020204" pitchFamily="34" charset="0"/>
              </a:rPr>
              <a:t>πλακίδια για να διακοσμήσει και να χρωματίσει κάποια από τα έργα του. Σήμερα πολλά από τα διακοσμητικά αναμνηστικά που πωλούνται στη Βαρκελώνη χρησιμοποιούν την τεχνική αυτή.</a:t>
            </a:r>
          </a:p>
          <a:p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231565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3B1D70-2E51-BBA8-75CC-E7709CAF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0" i="0">
                <a:effectLst/>
                <a:latin typeface="Arial" panose="020B0604020202020204" pitchFamily="34" charset="0"/>
              </a:rPr>
              <a:t>	Στις 7 Ιουνίου 1926, καθώς πήγαινε να δει την κατασκευή της Σαγράδα Φαμίλια, </a:t>
            </a:r>
            <a:r>
              <a:rPr lang="el-GR">
                <a:latin typeface="Arial" panose="020B0604020202020204" pitchFamily="34" charset="0"/>
              </a:rPr>
              <a:t>χτ</a:t>
            </a:r>
            <a:r>
              <a:rPr lang="el-GR" b="0" i="0">
                <a:effectLst/>
                <a:latin typeface="Arial" panose="020B0604020202020204" pitchFamily="34" charset="0"/>
              </a:rPr>
              <a:t>υπήθηκε από διερχόμενο τραμ και απεβίωσε τρεις ημέρες αργότερα, στις 10 Ιουνίου.</a:t>
            </a:r>
            <a:endParaRPr lang="el-GR" dirty="0"/>
          </a:p>
        </p:txBody>
      </p:sp>
      <p:pic>
        <p:nvPicPr>
          <p:cNvPr id="5" name="Εικόνα 4" descr="Εικόνα που περιέχει ανθρώπινο πρόσωπο, ανθρώπινη γενειάδα, άνδρας, πορτραίτο&#10;&#10;Περιγραφή που δημιουργήθηκε αυτόματα">
            <a:extLst>
              <a:ext uri="{FF2B5EF4-FFF2-40B4-BE49-F238E27FC236}">
                <a16:creationId xmlns:a16="http://schemas.microsoft.com/office/drawing/2014/main" id="{2B072A64-15DC-87D4-83BC-2DB723C4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5" r="8552" b="-1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4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49395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7A1097D-8E17-81E7-9248-78280394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en-US" sz="3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Casa </a:t>
            </a:r>
            <a:r>
              <a:rPr lang="en-US" sz="3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Vicens</a:t>
            </a:r>
            <a:r>
              <a:rPr lang="el-GR" sz="3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400" b="1" i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(1878–1880)</a:t>
            </a:r>
            <a:br>
              <a:rPr lang="en-US" sz="3400" b="1" i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l-GR" sz="3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475583-C412-1D12-0324-88B43308A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9" y="2706624"/>
            <a:ext cx="4098951" cy="3386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b="0" i="0">
                <a:effectLst/>
                <a:latin typeface="Arial" panose="020B0604020202020204" pitchFamily="34" charset="0"/>
              </a:rPr>
              <a:t>	Το Casa Vicens είναι ένα από τα σημαντικά πρώιμα έργα του Αντόνι Γκαουντί που κατασκευάστηκε από το 1883 έως το 1889. Το κτίριο χτίστηκε ως οικογενειακό σπίτι για τον Manuel Vicens, ο οποίος είχε μια επιχείρηση κεραμιδιών στη Βαρκελώνη. </a:t>
            </a:r>
            <a:endParaRPr lang="el-GR" sz="2200"/>
          </a:p>
        </p:txBody>
      </p:sp>
      <p:pic>
        <p:nvPicPr>
          <p:cNvPr id="7" name="Εικόνα 6" descr="Εικόνα που περιέχει εξωτερικός χώρος/ύπαιθρος, ουρανός, κτίριο, σύννεφο&#10;&#10;Περιγραφή που δημιουργήθηκε αυτόματα">
            <a:extLst>
              <a:ext uri="{FF2B5EF4-FFF2-40B4-BE49-F238E27FC236}">
                <a16:creationId xmlns:a16="http://schemas.microsoft.com/office/drawing/2014/main" id="{0859EC65-6CAA-B3BE-DAA1-568EBD189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403"/>
          <a:stretch/>
        </p:blipFill>
        <p:spPr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9" name="Εικόνα 8" descr="Εικόνα που περιέχει κτίριο, ουρανός, εξωτερικός χώρος/ύπαιθρος, φοίνι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54B8B9A-C7C0-3A0F-1609-675099DB9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r="11993" b="4"/>
          <a:stretch/>
        </p:blipFill>
        <p:spPr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11" name="Εικόνα 10" descr="Εικόνα που περιέχει ουρανός, δέντρο, κτίριο, γλάσ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F88E99E5-F433-960F-4ABF-E71C71F61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 b="15034"/>
          <a:stretch/>
        </p:blipFill>
        <p:spPr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13" name="Εικόνα 12" descr="Εικόνα που περιέχει κτίριο, εξωτερικός χώρος/ύπαιθρος, παράθυρ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25808095-6E74-01E3-898D-A6043635C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r="-4" b="-4"/>
          <a:stretch/>
        </p:blipFill>
        <p:spPr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5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AC3F706-A404-5400-9E0D-39DB3D2F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sz="3400" i="1">
                <a:latin typeface="Arial" panose="020B0604020202020204" pitchFamily="34" charset="0"/>
              </a:rPr>
              <a:t>Palau </a:t>
            </a:r>
            <a:r>
              <a:rPr lang="en-US" sz="3400" i="1" err="1">
                <a:latin typeface="Arial" panose="020B0604020202020204" pitchFamily="34" charset="0"/>
              </a:rPr>
              <a:t>Güell</a:t>
            </a:r>
            <a:r>
              <a:rPr lang="el-GR" sz="3400">
                <a:latin typeface="Arial" panose="020B0604020202020204" pitchFamily="34" charset="0"/>
              </a:rPr>
              <a:t> </a:t>
            </a:r>
            <a:r>
              <a:rPr lang="en-US" sz="3400" b="0" i="0">
                <a:effectLst/>
                <a:latin typeface="Arial" panose="020B0604020202020204" pitchFamily="34" charset="0"/>
              </a:rPr>
              <a:t>(1885–1889)</a:t>
            </a:r>
            <a:br>
              <a:rPr lang="en-US" sz="3400" b="0" i="0">
                <a:effectLst/>
                <a:latin typeface="Arial" panose="020B0604020202020204" pitchFamily="34" charset="0"/>
              </a:rPr>
            </a:br>
            <a:endParaRPr lang="el-GR" sz="34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DABAF8-351E-E204-7E6E-B463EBAC5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>
                <a:latin typeface="Arial" panose="020B0604020202020204" pitchFamily="34" charset="0"/>
              </a:rPr>
              <a:t>Έ</a:t>
            </a:r>
            <a:r>
              <a:rPr lang="el-GR" b="0" i="0">
                <a:effectLst/>
                <a:latin typeface="Arial" panose="020B0604020202020204" pitchFamily="34" charset="0"/>
              </a:rPr>
              <a:t>να από τα πιο σημαντικά έργα του </a:t>
            </a:r>
            <a:r>
              <a:rPr lang="el-GR" b="0" i="0" err="1">
                <a:effectLst/>
                <a:latin typeface="Arial" panose="020B0604020202020204" pitchFamily="34" charset="0"/>
              </a:rPr>
              <a:t>καταλανού</a:t>
            </a:r>
            <a:r>
              <a:rPr lang="el-GR" b="0" i="0">
                <a:effectLst/>
                <a:latin typeface="Arial" panose="020B0604020202020204" pitchFamily="34" charset="0"/>
              </a:rPr>
              <a:t> αρχιτέκτονα </a:t>
            </a:r>
            <a:r>
              <a:rPr lang="el-GR" dirty="0">
                <a:latin typeface="Arial" panose="020B0604020202020204" pitchFamily="34" charset="0"/>
              </a:rPr>
              <a:t>Αντόνι Γκαουντί</a:t>
            </a:r>
            <a:r>
              <a:rPr lang="el-GR">
                <a:latin typeface="Arial" panose="020B0604020202020204" pitchFamily="34" charset="0"/>
              </a:rPr>
              <a:t> </a:t>
            </a:r>
            <a:r>
              <a:rPr lang="el-GR" b="0" i="0">
                <a:effectLst/>
                <a:latin typeface="Arial" panose="020B0604020202020204" pitchFamily="34" charset="0"/>
              </a:rPr>
              <a:t>είναι το </a:t>
            </a:r>
            <a:r>
              <a:rPr lang="el-GR" b="1" i="0">
                <a:effectLst/>
                <a:latin typeface="Arial" panose="020B0604020202020204" pitchFamily="34" charset="0"/>
              </a:rPr>
              <a:t>Μέγαρο Γκουέλ </a:t>
            </a:r>
            <a:r>
              <a:rPr lang="el-GR" b="0" i="0">
                <a:effectLst/>
                <a:latin typeface="Arial" panose="020B0604020202020204" pitchFamily="34" charset="0"/>
              </a:rPr>
              <a:t>στη </a:t>
            </a:r>
            <a:r>
              <a:rPr lang="el-GR" dirty="0">
                <a:latin typeface="Arial" panose="020B0604020202020204" pitchFamily="34" charset="0"/>
              </a:rPr>
              <a:t>Βαρκελώνη</a:t>
            </a:r>
            <a:r>
              <a:rPr lang="el-GR" b="0" i="0">
                <a:effectLst/>
                <a:latin typeface="Arial" panose="020B0604020202020204" pitchFamily="34" charset="0"/>
              </a:rPr>
              <a:t>. Η κατασκευή του ξεκίνησε το </a:t>
            </a:r>
            <a:r>
              <a:rPr lang="el-GR" dirty="0">
                <a:latin typeface="Arial" panose="020B0604020202020204" pitchFamily="34" charset="0"/>
              </a:rPr>
              <a:t>1886</a:t>
            </a:r>
            <a:r>
              <a:rPr lang="el-GR" b="0" i="0">
                <a:effectLst/>
                <a:latin typeface="Arial" panose="020B0604020202020204" pitchFamily="34" charset="0"/>
              </a:rPr>
              <a:t> και ολοκληρώθηκε το </a:t>
            </a:r>
            <a:r>
              <a:rPr lang="el-GR" dirty="0">
                <a:latin typeface="Arial" panose="020B0604020202020204" pitchFamily="34" charset="0"/>
              </a:rPr>
              <a:t>1888</a:t>
            </a:r>
            <a:r>
              <a:rPr lang="el-GR" b="0" i="0">
                <a:effectLst/>
                <a:latin typeface="Arial" panose="020B0604020202020204" pitchFamily="34" charset="0"/>
              </a:rPr>
              <a:t>. Το κτίριο βρίσκεται στην καρδιά της πόλης και πολύ κοντά στην κεντρική της αρτηρία, στις </a:t>
            </a:r>
            <a:r>
              <a:rPr lang="el-GR" b="0" i="0" err="1">
                <a:effectLst/>
                <a:latin typeface="Arial" panose="020B0604020202020204" pitchFamily="34" charset="0"/>
              </a:rPr>
              <a:t>Ράμπλας</a:t>
            </a:r>
            <a:r>
              <a:rPr lang="el-GR" b="0" i="0">
                <a:effectLst/>
                <a:latin typeface="Arial" panose="020B0604020202020204" pitchFamily="34" charset="0"/>
              </a:rPr>
              <a:t>.</a:t>
            </a:r>
            <a:endParaRPr lang="el-GR" dirty="0"/>
          </a:p>
        </p:txBody>
      </p:sp>
      <p:pic>
        <p:nvPicPr>
          <p:cNvPr id="5" name="Εικόνα 4" descr="Εικόνα που περιέχει εξωτερικός χώρος/ύπαιθρος, ουρανός, πρόσοψη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02F05B3-EB90-A1E5-5EA0-6E816FF37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4" b="17703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ουρανός, εξωτερικός χώρος/ύπαιθρος, σύννεφο, χώρος λατρε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6CD349F-0E4B-7632-7EE1-CFAD9A05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r="17454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1FD35BD-D87E-C130-0B85-D4AC5AAB5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8389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Εικόνα 6" descr="Εικόνα που περιέχει σύννεφο, ουρανός, κτίρι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C88321A-A241-E390-01EE-BA3765806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40A3AAB-FEEF-9F81-AFA1-F4891C19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41" y="569140"/>
            <a:ext cx="5480926" cy="1433079"/>
          </a:xfrm>
        </p:spPr>
        <p:txBody>
          <a:bodyPr>
            <a:normAutofit/>
          </a:bodyPr>
          <a:lstStyle/>
          <a:p>
            <a:r>
              <a:rPr lang="el-GR" sz="2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Σαγράδα</a:t>
            </a:r>
            <a:r>
              <a:rPr lang="el-GR" sz="2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Φαμίλια (1884–1926)</a:t>
            </a:r>
            <a:br>
              <a:rPr lang="el-GR" sz="2600" b="1" u="sng" dirty="0">
                <a:effectLst/>
                <a:latin typeface="Arial" panose="020B0604020202020204" pitchFamily="34" charset="0"/>
              </a:rPr>
            </a:br>
            <a:br>
              <a:rPr lang="el-GR" sz="2600" b="1" u="sng" dirty="0">
                <a:effectLst/>
                <a:latin typeface="Arial" panose="020B0604020202020204" pitchFamily="34" charset="0"/>
              </a:rPr>
            </a:br>
            <a:endParaRPr lang="el-GR" sz="2600" b="1" u="sng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1671477-D8FE-8E28-2FE3-80929A59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0" i="0">
                <a:effectLst/>
                <a:latin typeface="Arial" panose="020B0604020202020204" pitchFamily="34" charset="0"/>
              </a:rPr>
              <a:t>	Η </a:t>
            </a:r>
            <a:r>
              <a:rPr lang="el-GR" sz="2000" b="1" i="0">
                <a:effectLst/>
                <a:latin typeface="Arial" panose="020B0604020202020204" pitchFamily="34" charset="0"/>
              </a:rPr>
              <a:t>Σαγράδα Φαμίλια</a:t>
            </a:r>
            <a:r>
              <a:rPr lang="el-GR" sz="2000" b="0" i="0">
                <a:effectLst/>
                <a:latin typeface="Arial" panose="020B0604020202020204" pitchFamily="34" charset="0"/>
              </a:rPr>
              <a:t> είναι μεγάλη </a:t>
            </a:r>
            <a:r>
              <a:rPr lang="el-GR" sz="2000">
                <a:latin typeface="Arial" panose="020B0604020202020204" pitchFamily="34" charset="0"/>
              </a:rPr>
              <a:t>ρωμαιοκαθολική εκκλησία </a:t>
            </a:r>
            <a:r>
              <a:rPr lang="el-GR" sz="2000" b="0" i="0">
                <a:effectLst/>
                <a:latin typeface="Arial" panose="020B0604020202020204" pitchFamily="34" charset="0"/>
              </a:rPr>
              <a:t>στη </a:t>
            </a:r>
            <a:r>
              <a:rPr lang="el-GR" sz="2000">
                <a:latin typeface="Arial" panose="020B0604020202020204" pitchFamily="34" charset="0"/>
              </a:rPr>
              <a:t>Βαρκελώνη </a:t>
            </a:r>
            <a:r>
              <a:rPr lang="el-GR" sz="2000" b="0" i="0">
                <a:effectLst/>
                <a:latin typeface="Arial" panose="020B0604020202020204" pitchFamily="34" charset="0"/>
              </a:rPr>
              <a:t>της </a:t>
            </a:r>
            <a:r>
              <a:rPr lang="el-GR" sz="2000">
                <a:latin typeface="Arial" panose="020B0604020202020204" pitchFamily="34" charset="0"/>
              </a:rPr>
              <a:t>Καταλονίας </a:t>
            </a:r>
            <a:r>
              <a:rPr lang="el-GR" sz="2000" b="0" i="0">
                <a:effectLst/>
                <a:latin typeface="Arial" panose="020B0604020202020204" pitchFamily="34" charset="0"/>
              </a:rPr>
              <a:t>στην </a:t>
            </a:r>
            <a:r>
              <a:rPr lang="el-GR" sz="2000">
                <a:latin typeface="Arial" panose="020B0604020202020204" pitchFamily="34" charset="0"/>
              </a:rPr>
              <a:t>Ισπανία </a:t>
            </a:r>
            <a:r>
              <a:rPr lang="el-GR" sz="2000" b="0" i="0">
                <a:effectLst/>
                <a:latin typeface="Arial" panose="020B0604020202020204" pitchFamily="34" charset="0"/>
              </a:rPr>
              <a:t>, σχεδιασμένη από τον Καταλανό αρχιτέκτονα </a:t>
            </a:r>
            <a:r>
              <a:rPr lang="el-GR" sz="2000">
                <a:latin typeface="Arial" panose="020B0604020202020204" pitchFamily="34" charset="0"/>
              </a:rPr>
              <a:t>Αντόνι Γκαουντί</a:t>
            </a:r>
            <a:r>
              <a:rPr lang="el-GR" sz="2000" b="0" i="0">
                <a:effectLst/>
                <a:latin typeface="Arial" panose="020B0604020202020204" pitchFamily="34" charset="0"/>
              </a:rPr>
              <a:t> (1852-1926). Αν και ημιτελής, η εκκλησία αποτελεί </a:t>
            </a:r>
            <a:r>
              <a:rPr lang="el-GR" sz="2000">
                <a:latin typeface="Arial" panose="020B0604020202020204" pitchFamily="34" charset="0"/>
              </a:rPr>
              <a:t>Μνημείο Παγκόσμιας Κληρονομιάς </a:t>
            </a:r>
            <a:r>
              <a:rPr lang="el-GR" sz="2000" b="0" i="0">
                <a:effectLst/>
                <a:latin typeface="Arial" panose="020B0604020202020204" pitchFamily="34" charset="0"/>
              </a:rPr>
              <a:t>της </a:t>
            </a:r>
            <a:r>
              <a:rPr lang="el-GR" sz="2000">
                <a:latin typeface="Arial" panose="020B0604020202020204" pitchFamily="34" charset="0"/>
              </a:rPr>
              <a:t>UNESCO</a:t>
            </a:r>
            <a:r>
              <a:rPr lang="el-GR" sz="2000" baseline="30000">
                <a:latin typeface="Arial" panose="020B0604020202020204" pitchFamily="34" charset="0"/>
              </a:rPr>
              <a:t> </a:t>
            </a:r>
            <a:r>
              <a:rPr lang="el-GR" sz="2000" b="0" i="0">
                <a:effectLst/>
                <a:latin typeface="Arial" panose="020B0604020202020204" pitchFamily="34" charset="0"/>
              </a:rPr>
              <a:t>και τον Νοέμβριο του 2010 εγκαινιάστηκε και καθαγιάστηκε από τον </a:t>
            </a:r>
            <a:r>
              <a:rPr lang="el-GR" sz="2000">
                <a:latin typeface="Arial" panose="020B0604020202020204" pitchFamily="34" charset="0"/>
              </a:rPr>
              <a:t>Πάπα Βενέδικτο ΙΣΤ΄</a:t>
            </a:r>
            <a:r>
              <a:rPr lang="el-GR" sz="2000" b="0" i="0">
                <a:effectLst/>
                <a:latin typeface="Arial" panose="020B0604020202020204" pitchFamily="34" charset="0"/>
              </a:rPr>
              <a:t> και έγινε βασιλική και μπορεί πλέον να τελεστεί εκεί η </a:t>
            </a:r>
            <a:r>
              <a:rPr lang="el-GR" sz="2000">
                <a:latin typeface="Arial" panose="020B0604020202020204" pitchFamily="34" charset="0"/>
              </a:rPr>
              <a:t>Θεία Λειτουργία</a:t>
            </a:r>
            <a:r>
              <a:rPr lang="el-GR" sz="2000" b="0" i="0">
                <a:effectLst/>
                <a:latin typeface="Arial" panose="020B0604020202020204" pitchFamily="34" charset="0"/>
              </a:rPr>
              <a:t> και να την παρακολουθήσουν οι πιστοί.</a:t>
            </a:r>
            <a:endParaRPr lang="el-GR" sz="2000"/>
          </a:p>
        </p:txBody>
      </p:sp>
    </p:spTree>
    <p:extLst>
      <p:ext uri="{BB962C8B-B14F-4D97-AF65-F5344CB8AC3E}">
        <p14:creationId xmlns:p14="http://schemas.microsoft.com/office/powerpoint/2010/main" val="28801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371B256-158C-231A-B074-DEBACCE7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l-GR" sz="28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Πάρκο </a:t>
            </a:r>
            <a:r>
              <a:rPr lang="el-GR" sz="2800" b="1" i="1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Γκιουέλ</a:t>
            </a:r>
            <a:r>
              <a:rPr lang="el-GR" sz="28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(1900–1914)</a:t>
            </a:r>
            <a:br>
              <a:rPr lang="el-GR" sz="2800" b="0" i="0">
                <a:effectLst/>
                <a:latin typeface="Arial" panose="020B0604020202020204" pitchFamily="34" charset="0"/>
              </a:rPr>
            </a:br>
            <a:endParaRPr lang="el-GR" sz="28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A447AD-9582-4769-176D-F786F52D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0" i="0">
                <a:effectLst/>
                <a:latin typeface="Google Sans"/>
              </a:rPr>
              <a:t>	Κατασκευάστηκε ανάμεσα στο 1900 και το 1914 και άνοιξε σαν δημόσιο πάρκο το 1926. Το 1984 η UNESCO ανακήρυξε το Πάρκο Γκουέλ σε μνημείο παγκόσμιας κληρονομιάς, ως μέρος του συνόλου «Έργα του Άντονι Γκαουντί». Άποψη των δύο κτιρίων στην είσοδο του πάρκου.</a:t>
            </a:r>
            <a:endParaRPr lang="el-GR" dirty="0"/>
          </a:p>
        </p:txBody>
      </p:sp>
      <p:pic>
        <p:nvPicPr>
          <p:cNvPr id="7" name="Εικόνα 6" descr="Εικόνα που περιέχει ουρανός, σύννεφο, κτίρι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FCDE811-18A1-9AC9-77F6-4F33DB72F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r="8906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Εικόνα 8" descr="Εικόνα που περιέχει τέχνη, ύφαλος, εξωτερικός χώρος/ύπαιθρος, μωσαϊκό&#10;&#10;Περιγραφή που δημιουργήθηκε αυτόματα">
            <a:extLst>
              <a:ext uri="{FF2B5EF4-FFF2-40B4-BE49-F238E27FC236}">
                <a16:creationId xmlns:a16="http://schemas.microsoft.com/office/drawing/2014/main" id="{A6E78196-5CE9-D013-4BF5-58D85A8C3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16024" b="1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Εικόνα 4" descr="Εικόνα που περιέχει εξωτερικός χώρος/ύπαιθρος, δέντρο, ουρανό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C222ACD4-58F9-0764-AFDB-5FB6542EF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r="23305" b="-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76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22D0572-52E9-D455-2655-F9AF26CB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l-GR" b="1" i="1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ΠΗΓΕΣ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6F075622-2CC5-432D-D52F-901ED0A686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60601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65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527</Words>
  <Application>Microsoft Office PowerPoint</Application>
  <PresentationFormat>Ευρεία οθόνη</PresentationFormat>
  <Paragraphs>32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8" baseType="lpstr">
      <vt:lpstr>Algerian</vt:lpstr>
      <vt:lpstr>Aptos</vt:lpstr>
      <vt:lpstr>Aptos Display</vt:lpstr>
      <vt:lpstr>Arial</vt:lpstr>
      <vt:lpstr>Bahnschrift Light</vt:lpstr>
      <vt:lpstr>Calibri</vt:lpstr>
      <vt:lpstr>Google Sans</vt:lpstr>
      <vt:lpstr>Θέμα του Office</vt:lpstr>
      <vt:lpstr>Τα έργα του Gaudi</vt:lpstr>
      <vt:lpstr>Βιογραφία</vt:lpstr>
      <vt:lpstr>Παρουσίαση του PowerPoint</vt:lpstr>
      <vt:lpstr>Παρουσίαση του PowerPoint</vt:lpstr>
      <vt:lpstr>Casa Vicens (1878–1880) </vt:lpstr>
      <vt:lpstr>Palau Güell (1885–1889) </vt:lpstr>
      <vt:lpstr>Σαγράδα Φαμίλια (1884–1926)  </vt:lpstr>
      <vt:lpstr>Πάρκο Γκιουέλ (1900–1914) </vt:lpstr>
      <vt:lpstr>ΠΗΓΕΣ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Mpallas Dimitrios</dc:creator>
  <cp:lastModifiedBy>Mpallas Dimitrios</cp:lastModifiedBy>
  <cp:revision>1</cp:revision>
  <dcterms:created xsi:type="dcterms:W3CDTF">2024-11-09T16:48:40Z</dcterms:created>
  <dcterms:modified xsi:type="dcterms:W3CDTF">2024-11-13T20:10:08Z</dcterms:modified>
</cp:coreProperties>
</file>