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6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0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04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6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8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1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16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9" name="Rectangle 18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00" name="Rectangle 20">
            <a:extLst>
              <a:ext uri="{FF2B5EF4-FFF2-40B4-BE49-F238E27FC236}">
                <a16:creationId xmlns:a16="http://schemas.microsoft.com/office/drawing/2014/main" id="{ED37D9BF-1581-4883-B799-C043F8FE9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22">
            <a:extLst>
              <a:ext uri="{FF2B5EF4-FFF2-40B4-BE49-F238E27FC236}">
                <a16:creationId xmlns:a16="http://schemas.microsoft.com/office/drawing/2014/main" id="{67814B78-5878-4DC7-8101-99D363DCFA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24">
            <a:extLst>
              <a:ext uri="{FF2B5EF4-FFF2-40B4-BE49-F238E27FC236}">
                <a16:creationId xmlns:a16="http://schemas.microsoft.com/office/drawing/2014/main" id="{CCD55733-8901-41FA-96F8-517B25ECD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3E83BEC-3D82-A7F1-958F-33431266D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cap="none" spc="0"/>
              <a:t>ΧΩΡΕΣ ΤΗΣ </a:t>
            </a:r>
            <a:br>
              <a:rPr lang="en-US" sz="4400" cap="none" spc="0"/>
            </a:br>
            <a:r>
              <a:rPr lang="en-US" sz="4400" cap="none" spc="0"/>
              <a:t>ΒΟΡΕΙΑΣ ΕΥΡΩΠΗΣ!</a:t>
            </a:r>
          </a:p>
        </p:txBody>
      </p:sp>
      <p:pic>
        <p:nvPicPr>
          <p:cNvPr id="5" name="Εικόνα 4" descr="Εικόνα που περιέχει πορσελάνη, κεραμικά σκεύη&#10;&#10;Περιγραφή που δημιουργήθηκε αυτόματα">
            <a:extLst>
              <a:ext uri="{FF2B5EF4-FFF2-40B4-BE49-F238E27FC236}">
                <a16:creationId xmlns:a16="http://schemas.microsoft.com/office/drawing/2014/main" id="{CF9898E8-ED35-3707-D001-F3AD81B06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8436" b="-1"/>
          <a:stretch/>
        </p:blipFill>
        <p:spPr>
          <a:xfrm>
            <a:off x="1154352" y="2161487"/>
            <a:ext cx="3019646" cy="3632643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8335D64-2405-5E50-ADBE-2A0354E1E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165" y="2103120"/>
            <a:ext cx="6488035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chemeClr val="tx1"/>
                </a:solidFill>
              </a:rPr>
              <a:t>Δρόσου </a:t>
            </a:r>
            <a:r>
              <a:rPr lang="en-US" dirty="0" err="1">
                <a:solidFill>
                  <a:schemeClr val="tx1"/>
                </a:solidFill>
              </a:rPr>
              <a:t>Εύ</a:t>
            </a:r>
            <a:r>
              <a:rPr lang="en-US" dirty="0">
                <a:solidFill>
                  <a:schemeClr val="tx1"/>
                </a:solidFill>
              </a:rPr>
              <a:t>α </a:t>
            </a: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 err="1">
                <a:solidFill>
                  <a:schemeClr val="tx1"/>
                </a:solidFill>
              </a:rPr>
              <a:t>Αλεξ</a:t>
            </a:r>
            <a:r>
              <a:rPr lang="en-US" dirty="0">
                <a:solidFill>
                  <a:schemeClr val="tx1"/>
                </a:solidFill>
              </a:rPr>
              <a:t>ανδροπούλου Νίκη   </a:t>
            </a: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 err="1">
                <a:solidFill>
                  <a:schemeClr val="tx1"/>
                </a:solidFill>
              </a:rPr>
              <a:t>Τάξη</a:t>
            </a:r>
            <a:r>
              <a:rPr lang="en-US" dirty="0">
                <a:solidFill>
                  <a:schemeClr val="tx1"/>
                </a:solidFill>
              </a:rPr>
              <a:t> Β1 </a:t>
            </a: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 err="1">
                <a:solidFill>
                  <a:schemeClr val="tx1"/>
                </a:solidFill>
              </a:rPr>
              <a:t>Ετος</a:t>
            </a:r>
            <a:r>
              <a:rPr lang="en-US" dirty="0">
                <a:solidFill>
                  <a:schemeClr val="tx1"/>
                </a:solidFill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69279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19042D-270D-1CC5-365C-A595CABA6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58" y="643467"/>
            <a:ext cx="2440215" cy="3447288"/>
          </a:xfrm>
          <a:prstGeom prst="rect">
            <a:avLst/>
          </a:prstGeom>
        </p:spPr>
      </p:pic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877245B-25E0-7EE1-526F-9B7BEE1F4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7734" y="802218"/>
            <a:ext cx="5130799" cy="31297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F545E5C-CE94-AD6E-3199-5CB5FD71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 smtClean="0">
                <a:solidFill>
                  <a:schemeClr val="tx1"/>
                </a:solidFill>
              </a:rPr>
              <a:t>Φ</a:t>
            </a:r>
            <a:r>
              <a:rPr lang="el-GR" sz="4400" cap="all" spc="-100" dirty="0" smtClean="0">
                <a:solidFill>
                  <a:schemeClr val="tx1"/>
                </a:solidFill>
              </a:rPr>
              <a:t>ΙΝ</a:t>
            </a:r>
            <a:r>
              <a:rPr lang="en-US" sz="4400" cap="all" spc="-100" dirty="0" smtClean="0">
                <a:solidFill>
                  <a:schemeClr val="tx1"/>
                </a:solidFill>
              </a:rPr>
              <a:t>ΛΑΝΔΙΑ</a:t>
            </a:r>
            <a:endParaRPr lang="en-US" sz="4400" cap="all" spc="-1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58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16F2A5D-5B28-781C-8421-BF415D50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l-GR" sz="4400" dirty="0">
                <a:solidFill>
                  <a:srgbClr val="FFFFFF"/>
                </a:solidFill>
              </a:rPr>
              <a:t>ΣΟΥΗΔΙΑ</a:t>
            </a:r>
            <a:br>
              <a:rPr lang="el-GR" sz="4400" dirty="0">
                <a:solidFill>
                  <a:srgbClr val="FFFFFF"/>
                </a:solidFill>
              </a:rPr>
            </a:br>
            <a:r>
              <a:rPr lang="el-GR" sz="4400" dirty="0">
                <a:solidFill>
                  <a:srgbClr val="FFFFFF"/>
                </a:solidFill>
              </a:rPr>
              <a:t/>
            </a:r>
            <a:br>
              <a:rPr lang="el-GR" sz="4400" dirty="0">
                <a:solidFill>
                  <a:srgbClr val="FFFFFF"/>
                </a:solidFill>
              </a:rPr>
            </a:br>
            <a:r>
              <a:rPr lang="el-GR" sz="4400" dirty="0">
                <a:solidFill>
                  <a:srgbClr val="FFFFFF"/>
                </a:solidFill>
              </a:rPr>
              <a:t/>
            </a:r>
            <a:br>
              <a:rPr lang="el-GR" sz="4400" dirty="0">
                <a:solidFill>
                  <a:srgbClr val="FFFFFF"/>
                </a:solidFill>
              </a:rPr>
            </a:br>
            <a:r>
              <a:rPr lang="el-GR" sz="4400" dirty="0">
                <a:solidFill>
                  <a:srgbClr val="FFFFFF"/>
                </a:solidFill>
              </a:rPr>
              <a:t/>
            </a:r>
            <a:br>
              <a:rPr lang="el-GR" sz="4400" dirty="0">
                <a:solidFill>
                  <a:srgbClr val="FFFFFF"/>
                </a:solidFill>
              </a:rPr>
            </a:br>
            <a:r>
              <a:rPr lang="el-GR" sz="4400" dirty="0">
                <a:solidFill>
                  <a:srgbClr val="FFFFFF"/>
                </a:solidFill>
              </a:rPr>
              <a:t/>
            </a:r>
            <a:br>
              <a:rPr lang="el-GR" sz="4400" dirty="0">
                <a:solidFill>
                  <a:srgbClr val="FFFFFF"/>
                </a:solidFill>
              </a:rPr>
            </a:br>
            <a:r>
              <a:rPr lang="el-GR" sz="44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7089FC2-9789-84AB-13AE-3E278560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8277" y="2057401"/>
            <a:ext cx="3579926" cy="26234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A84913-9D68-8B5A-AC7D-5993DC528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60" y="252616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4983728-0082-B0BC-CB52-B6A9EA0F9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222" y="643467"/>
            <a:ext cx="3447288" cy="3447288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B8EE674-EFBF-C945-C61F-ECB3F97F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424" y="644075"/>
            <a:ext cx="4475419" cy="344607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96E33C-11FD-6E19-6F8E-FC85C4A0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100" cap="all" spc="-100">
                <a:solidFill>
                  <a:schemeClr val="tx1"/>
                </a:solidFill>
              </a:rPr>
              <a:t>ΕΣΘΟΝΙΑ</a:t>
            </a:r>
            <a:br>
              <a:rPr lang="en-US" sz="2100" cap="all" spc="-100">
                <a:solidFill>
                  <a:schemeClr val="tx1"/>
                </a:solidFill>
              </a:rPr>
            </a:br>
            <a:r>
              <a:rPr lang="en-US" sz="2100" cap="all" spc="-100">
                <a:solidFill>
                  <a:schemeClr val="tx1"/>
                </a:solidFill>
              </a:rPr>
              <a:t/>
            </a:r>
            <a:br>
              <a:rPr lang="en-US" sz="2100" cap="all" spc="-100">
                <a:solidFill>
                  <a:schemeClr val="tx1"/>
                </a:solidFill>
              </a:rPr>
            </a:br>
            <a:endParaRPr lang="en-US" sz="2100" cap="all" spc="-10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543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EDCC10-32BE-439C-4DA7-2B4501FE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7030A0"/>
                </a:solidFill>
              </a:rPr>
              <a:t>ΤΕΛΟΣ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4A5866DD-1857-F65B-25E3-0B13D4B76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888" y="1886031"/>
            <a:ext cx="4036558" cy="285733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63A19D8-61B8-1AF6-3A03-6356C7886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234" y="1835593"/>
            <a:ext cx="3687536" cy="234854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E15B7B6-92D5-2E10-687F-C33AA1E8A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1520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8A1661-4DE0-16D3-D4C9-85B192D1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ΗΝΩΜΕΝΟ</a:t>
            </a:r>
            <a:br>
              <a:rPr lang="el-GR" sz="4400" dirty="0">
                <a:solidFill>
                  <a:schemeClr val="tx1"/>
                </a:solidFill>
              </a:rPr>
            </a:br>
            <a:r>
              <a:rPr lang="el-GR" sz="4400" dirty="0">
                <a:solidFill>
                  <a:schemeClr val="tx1"/>
                </a:solidFill>
              </a:rPr>
              <a:t>ΒΑΣΙΛΕΙ</a:t>
            </a:r>
            <a:r>
              <a:rPr lang="en-US" sz="4400" dirty="0">
                <a:solidFill>
                  <a:schemeClr val="tx1"/>
                </a:solidFill>
              </a:rPr>
              <a:t>O</a:t>
            </a:r>
            <a:r>
              <a:rPr lang="el-GR" sz="4400" dirty="0">
                <a:solidFill>
                  <a:schemeClr val="tx1"/>
                </a:solidFill>
              </a:rPr>
              <a:t/>
            </a:r>
            <a:br>
              <a:rPr lang="el-GR" sz="4400" dirty="0">
                <a:solidFill>
                  <a:schemeClr val="tx1"/>
                </a:solidFill>
              </a:rPr>
            </a:br>
            <a:r>
              <a:rPr lang="el-GR" sz="4400" dirty="0">
                <a:solidFill>
                  <a:schemeClr val="tx1"/>
                </a:solidFill>
              </a:rPr>
              <a:t/>
            </a:r>
            <a:br>
              <a:rPr lang="el-GR" sz="4400" dirty="0">
                <a:solidFill>
                  <a:schemeClr val="tx1"/>
                </a:solidFill>
              </a:rPr>
            </a:br>
            <a:r>
              <a:rPr lang="el-GR" sz="4400" dirty="0">
                <a:solidFill>
                  <a:schemeClr val="tx1"/>
                </a:solidFill>
              </a:rPr>
              <a:t/>
            </a:r>
            <a:br>
              <a:rPr lang="el-GR" sz="4400" dirty="0">
                <a:solidFill>
                  <a:schemeClr val="tx1"/>
                </a:solidFill>
              </a:rPr>
            </a:br>
            <a:r>
              <a:rPr lang="el-GR" sz="4400" dirty="0">
                <a:solidFill>
                  <a:schemeClr val="tx1"/>
                </a:solidFill>
              </a:rPr>
              <a:t/>
            </a:r>
            <a:br>
              <a:rPr lang="el-GR" sz="4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RIP</a:t>
            </a:r>
            <a:endParaRPr lang="el-GR" sz="1050" dirty="0">
              <a:solidFill>
                <a:schemeClr val="tx1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F59B1CA-425D-A86E-3DF5-9B44B9327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3087" y="875324"/>
            <a:ext cx="4049157" cy="499128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F66E285-C268-6D54-F09E-A4BB02C9F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3" y="3023166"/>
            <a:ext cx="3321503" cy="16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9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E6FEBC-9241-C28C-DBAD-C8C385BC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ΝΗΣΟΣ ΤΟΥ ΜΑΝ </a:t>
            </a:r>
          </a:p>
        </p:txBody>
      </p:sp>
      <p:pic>
        <p:nvPicPr>
          <p:cNvPr id="1026" name="Picture 2" descr="Νήσος του Μαν - Βικιπαίδεια">
            <a:extLst>
              <a:ext uri="{FF2B5EF4-FFF2-40B4-BE49-F238E27FC236}">
                <a16:creationId xmlns:a16="http://schemas.microsoft.com/office/drawing/2014/main" id="{3FF3638B-4220-0629-A87E-620525227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25" y="2385516"/>
            <a:ext cx="3944956" cy="26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75B1DD4-AF07-9F9A-6282-FE5CE005E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28" y="2785138"/>
            <a:ext cx="3784690" cy="34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45AF6-C53E-7924-0185-79EB3572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                       ΔΑΝΊΑ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1E88287-8035-0A78-1853-654205404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082" y="2417337"/>
            <a:ext cx="3040517" cy="202332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590E54-72CC-D411-8678-7E7A734A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613" y="3252107"/>
            <a:ext cx="3152908" cy="25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C1865A-5C81-6899-20F2-7883EB00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ΙΡΛΑΝΔΙΑ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25A9792-EB65-D333-8D92-2A7A5AC8B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811" y="3429000"/>
            <a:ext cx="3343276" cy="167163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2B57069-3B10-C960-F168-C77B8108F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14" y="2784425"/>
            <a:ext cx="3091771" cy="32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3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67D622-ECFE-295C-309F-44876E94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ΙΣΛΑΝΔΙΑ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B2D543D-6090-0DEF-33C3-E8D99136F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91" y="2279140"/>
            <a:ext cx="3042706" cy="229972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E1EE7E-CF1E-6F1B-EF0A-DE6679EF7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64" y="2862606"/>
            <a:ext cx="413290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4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B891BB-A1D2-8653-F122-85BC2483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ΛΙΘΟΥΑΝΙΑ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FB536BE-F1FB-9480-5865-1585E8AE3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224" y="3211285"/>
            <a:ext cx="3210901" cy="192654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E107FE-DC4A-6E1B-E389-1C3B48FB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74" y="2571291"/>
            <a:ext cx="3999722" cy="3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3E986FA-216C-84E6-E0BB-8FA09644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 smtClean="0">
                <a:solidFill>
                  <a:schemeClr val="bg1"/>
                </a:solidFill>
              </a:rPr>
              <a:t>Λ</a:t>
            </a:r>
            <a:r>
              <a:rPr lang="el-GR" cap="all" spc="-100" dirty="0" smtClean="0">
                <a:solidFill>
                  <a:schemeClr val="bg1"/>
                </a:solidFill>
              </a:rPr>
              <a:t>Ε</a:t>
            </a:r>
            <a:r>
              <a:rPr lang="en-US" cap="all" spc="-100" dirty="0" smtClean="0">
                <a:solidFill>
                  <a:schemeClr val="bg1"/>
                </a:solidFill>
              </a:rPr>
              <a:t>ΤΟΝΙΑ</a:t>
            </a:r>
            <a:r>
              <a:rPr lang="en-US" cap="all" spc="-100" dirty="0">
                <a:solidFill>
                  <a:schemeClr val="bg1"/>
                </a:solidFill>
              </a:rPr>
              <a:t/>
            </a:r>
            <a:br>
              <a:rPr lang="en-US" cap="all" spc="-100" dirty="0">
                <a:solidFill>
                  <a:schemeClr val="bg1"/>
                </a:solidFill>
              </a:rPr>
            </a:br>
            <a:r>
              <a:rPr lang="en-US" cap="all" spc="-100" dirty="0">
                <a:solidFill>
                  <a:schemeClr val="bg1"/>
                </a:solidFill>
              </a:rPr>
              <a:t/>
            </a:r>
            <a:br>
              <a:rPr lang="en-US" cap="all" spc="-100" dirty="0">
                <a:solidFill>
                  <a:schemeClr val="bg1"/>
                </a:solidFill>
              </a:rPr>
            </a:br>
            <a:endParaRPr lang="en-US" cap="all" spc="-100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EE2E416-49B5-5736-834F-DB5C0ADFD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451992"/>
            <a:ext cx="6202238" cy="39508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6258FB-71D3-3575-13C9-EA977A79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58" y="3137310"/>
            <a:ext cx="34861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0975CA-6F77-D4D1-0EA4-3424CB46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ΝΟΡΒΗΓΙΑ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B8D5BBE-E2BE-AF06-10D6-9F246C9AA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951" y="2322285"/>
            <a:ext cx="2497591" cy="24975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8A25DBB-A07E-DF36-6C01-E5281EBF6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81980"/>
            <a:ext cx="3132364" cy="27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</Words>
  <Application>Microsoft Office PowerPoint</Application>
  <PresentationFormat>Ευρεία οθόνη</PresentationFormat>
  <Paragraphs>17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Garamond</vt:lpstr>
      <vt:lpstr>SavonVTI</vt:lpstr>
      <vt:lpstr>ΧΩΡΕΣ ΤΗΣ  ΒΟΡΕΙΑΣ ΕΥΡΩΠΗΣ!</vt:lpstr>
      <vt:lpstr>ΗΝΩΜΕΝΟ ΒΑΣΙΛΕΙO    RIP</vt:lpstr>
      <vt:lpstr>             ΝΗΣΟΣ ΤΟΥ ΜΑΝ </vt:lpstr>
      <vt:lpstr>                        ΔΑΝΊΑ</vt:lpstr>
      <vt:lpstr>                    ΙΡΛΑΝΔΙΑ</vt:lpstr>
      <vt:lpstr>                    ΙΣΛΑΝΔΙΑ</vt:lpstr>
      <vt:lpstr>               ΛΙΘΟΥΑΝΙΑ</vt:lpstr>
      <vt:lpstr>ΛΕΤΟΝΙΑ  </vt:lpstr>
      <vt:lpstr>ΝΟΡΒΗΓΙΑ </vt:lpstr>
      <vt:lpstr>ΦΙΝΛΑΝΔΙΑ</vt:lpstr>
      <vt:lpstr>ΣΟΥΗΔΙΑ       </vt:lpstr>
      <vt:lpstr>ΕΣΘΟΝΙΑ  </vt:lpstr>
      <vt:lpstr>ΤΕΛΟΣ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ΧΩΡΕΣ ΤΗΣ  ΒΟΡΕΙΑΣ ΕΥΡΩΠΗΣ!</dc:title>
  <dc:creator>lambrini theodorou</dc:creator>
  <cp:lastModifiedBy>SK</cp:lastModifiedBy>
  <cp:revision>3</cp:revision>
  <dcterms:created xsi:type="dcterms:W3CDTF">2022-10-06T15:49:48Z</dcterms:created>
  <dcterms:modified xsi:type="dcterms:W3CDTF">2022-10-13T07:37:51Z</dcterms:modified>
</cp:coreProperties>
</file>