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7" r:id="rId3"/>
    <p:sldId id="258" r:id="rId4"/>
    <p:sldId id="259" r:id="rId5"/>
    <p:sldId id="260" r:id="rId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3664603-D948-3AC2-39D4-EAC6A424AE57}" name="Επισκέπτης" initials="Επ" userId="Επισκέπτης"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4B6062-F4F2-4A97-B250-F9B0B650F4CB}" v="871" dt="2023-02-07T17:12:17.827"/>
    <p1510:client id="{61ED5B87-4E4F-4079-9EDD-0C0440115CFF}" v="332" dt="2023-02-07T17:12:41.109"/>
    <p1510:client id="{95604546-5C67-45CA-A7AB-833A042AE735}" v="71" dt="2023-02-07T16:42:39.9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microsoft.com/office/2018/10/relationships/authors" Target="author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Επισκέπτης" providerId="Windows Live" clId="Web-{95604546-5C67-45CA-A7AB-833A042AE735}"/>
    <pc:docChg chg="modSld sldOrd">
      <pc:chgData name="Επισκέπτης" userId="" providerId="Windows Live" clId="Web-{95604546-5C67-45CA-A7AB-833A042AE735}" dt="2023-02-07T16:42:39.910" v="70"/>
      <pc:docMkLst>
        <pc:docMk/>
      </pc:docMkLst>
      <pc:sldChg chg="modSp ord">
        <pc:chgData name="Επισκέπτης" userId="" providerId="Windows Live" clId="Web-{95604546-5C67-45CA-A7AB-833A042AE735}" dt="2023-02-07T16:42:19.738" v="69"/>
        <pc:sldMkLst>
          <pc:docMk/>
          <pc:sldMk cId="2325122232" sldId="256"/>
        </pc:sldMkLst>
        <pc:spChg chg="mod">
          <ac:chgData name="Επισκέπτης" userId="" providerId="Windows Live" clId="Web-{95604546-5C67-45CA-A7AB-833A042AE735}" dt="2023-02-07T16:41:59.191" v="65" actId="20577"/>
          <ac:spMkLst>
            <pc:docMk/>
            <pc:sldMk cId="2325122232" sldId="256"/>
            <ac:spMk id="2" creationId="{00000000-0000-0000-0000-000000000000}"/>
          </ac:spMkLst>
        </pc:spChg>
        <pc:spChg chg="mod">
          <ac:chgData name="Επισκέπτης" userId="" providerId="Windows Live" clId="Web-{95604546-5C67-45CA-A7AB-833A042AE735}" dt="2023-02-07T16:42:15.160" v="68" actId="14100"/>
          <ac:spMkLst>
            <pc:docMk/>
            <pc:sldMk cId="2325122232" sldId="256"/>
            <ac:spMk id="3" creationId="{00000000-0000-0000-0000-000000000000}"/>
          </ac:spMkLst>
        </pc:spChg>
      </pc:sldChg>
      <pc:sldChg chg="ord">
        <pc:chgData name="Επισκέπτης" userId="" providerId="Windows Live" clId="Web-{95604546-5C67-45CA-A7AB-833A042AE735}" dt="2023-02-07T16:42:39.910" v="70"/>
        <pc:sldMkLst>
          <pc:docMk/>
          <pc:sldMk cId="3489306235" sldId="257"/>
        </pc:sldMkLst>
      </pc:sldChg>
    </pc:docChg>
  </pc:docChgLst>
  <pc:docChgLst>
    <pc:chgData name="Επισκέπτης" providerId="Windows Live" clId="Web-{61ED5B87-4E4F-4079-9EDD-0C0440115CFF}"/>
    <pc:docChg chg="mod modSld addMainMaster delMainMaster">
      <pc:chgData name="Επισκέπτης" userId="" providerId="Windows Live" clId="Web-{61ED5B87-4E4F-4079-9EDD-0C0440115CFF}" dt="2023-02-07T17:12:41.109" v="321" actId="1076"/>
      <pc:docMkLst>
        <pc:docMk/>
      </pc:docMkLst>
      <pc:sldChg chg="addSp delSp modSp mod setBg modClrScheme delDesignElem addCm delCm chgLayout">
        <pc:chgData name="Επισκέπτης" userId="" providerId="Windows Live" clId="Web-{61ED5B87-4E4F-4079-9EDD-0C0440115CFF}" dt="2023-02-07T17:12:41.109" v="321" actId="1076"/>
        <pc:sldMkLst>
          <pc:docMk/>
          <pc:sldMk cId="2325122232" sldId="256"/>
        </pc:sldMkLst>
        <pc:spChg chg="mod ord">
          <ac:chgData name="Επισκέπτης" userId="" providerId="Windows Live" clId="Web-{61ED5B87-4E4F-4079-9EDD-0C0440115CFF}" dt="2023-02-07T17:04:02.408" v="300" actId="14100"/>
          <ac:spMkLst>
            <pc:docMk/>
            <pc:sldMk cId="2325122232" sldId="256"/>
            <ac:spMk id="2" creationId="{00000000-0000-0000-0000-000000000000}"/>
          </ac:spMkLst>
        </pc:spChg>
        <pc:spChg chg="add mod ord">
          <ac:chgData name="Επισκέπτης" userId="" providerId="Windows Live" clId="Web-{61ED5B87-4E4F-4079-9EDD-0C0440115CFF}" dt="2023-02-07T16:55:08.457" v="210"/>
          <ac:spMkLst>
            <pc:docMk/>
            <pc:sldMk cId="2325122232" sldId="256"/>
            <ac:spMk id="3" creationId="{9A88C637-C627-8BA0-D7FE-9863FD2F2BE1}"/>
          </ac:spMkLst>
        </pc:spChg>
        <pc:spChg chg="add del">
          <ac:chgData name="Επισκέπτης" userId="" providerId="Windows Live" clId="Web-{61ED5B87-4E4F-4079-9EDD-0C0440115CFF}" dt="2023-02-07T16:55:08.457" v="210"/>
          <ac:spMkLst>
            <pc:docMk/>
            <pc:sldMk cId="2325122232" sldId="256"/>
            <ac:spMk id="5" creationId="{907EF6B7-1338-4443-8C46-6A318D952DFD}"/>
          </ac:spMkLst>
        </pc:spChg>
        <pc:spChg chg="add del">
          <ac:chgData name="Επισκέπτης" userId="" providerId="Windows Live" clId="Web-{61ED5B87-4E4F-4079-9EDD-0C0440115CFF}" dt="2023-02-07T16:55:08.457" v="210"/>
          <ac:spMkLst>
            <pc:docMk/>
            <pc:sldMk cId="2325122232" sldId="256"/>
            <ac:spMk id="6" creationId="{DAAE4CDD-124C-4DCF-9584-B6033B545DD5}"/>
          </ac:spMkLst>
        </pc:spChg>
        <pc:spChg chg="add del">
          <ac:chgData name="Επισκέπτης" userId="" providerId="Windows Live" clId="Web-{61ED5B87-4E4F-4079-9EDD-0C0440115CFF}" dt="2023-02-07T16:55:08.457" v="210"/>
          <ac:spMkLst>
            <pc:docMk/>
            <pc:sldMk cId="2325122232" sldId="256"/>
            <ac:spMk id="7" creationId="{081E4A58-353D-44AE-B2FC-2A74E2E400F7}"/>
          </ac:spMkLst>
        </pc:spChg>
        <pc:spChg chg="add del">
          <ac:chgData name="Επισκέπτης" userId="" providerId="Windows Live" clId="Web-{61ED5B87-4E4F-4079-9EDD-0C0440115CFF}" dt="2023-02-07T16:44:27.365" v="8"/>
          <ac:spMkLst>
            <pc:docMk/>
            <pc:sldMk cId="2325122232" sldId="256"/>
            <ac:spMk id="8" creationId="{09588DA8-065E-4F6F-8EFD-43104AB2E0CF}"/>
          </ac:spMkLst>
        </pc:spChg>
        <pc:spChg chg="add del">
          <ac:chgData name="Επισκέπτης" userId="" providerId="Windows Live" clId="Web-{61ED5B87-4E4F-4079-9EDD-0C0440115CFF}" dt="2023-02-07T16:55:01.488" v="205"/>
          <ac:spMkLst>
            <pc:docMk/>
            <pc:sldMk cId="2325122232" sldId="256"/>
            <ac:spMk id="9" creationId="{C2554CA6-288E-4202-BC52-2E5A8F0C0AED}"/>
          </ac:spMkLst>
        </pc:spChg>
        <pc:spChg chg="add del">
          <ac:chgData name="Επισκέπτης" userId="" providerId="Windows Live" clId="Web-{61ED5B87-4E4F-4079-9EDD-0C0440115CFF}" dt="2023-02-07T16:44:27.365" v="8"/>
          <ac:spMkLst>
            <pc:docMk/>
            <pc:sldMk cId="2325122232" sldId="256"/>
            <ac:spMk id="10" creationId="{C4285719-470E-454C-AF62-8323075F1F5B}"/>
          </ac:spMkLst>
        </pc:spChg>
        <pc:spChg chg="add del">
          <ac:chgData name="Επισκέπτης" userId="" providerId="Windows Live" clId="Web-{61ED5B87-4E4F-4079-9EDD-0C0440115CFF}" dt="2023-02-07T16:55:01.488" v="205"/>
          <ac:spMkLst>
            <pc:docMk/>
            <pc:sldMk cId="2325122232" sldId="256"/>
            <ac:spMk id="11" creationId="{B10BB131-AC8E-4A8E-A5D1-36260F720C3B}"/>
          </ac:spMkLst>
        </pc:spChg>
        <pc:spChg chg="add del">
          <ac:chgData name="Επισκέπτης" userId="" providerId="Windows Live" clId="Web-{61ED5B87-4E4F-4079-9EDD-0C0440115CFF}" dt="2023-02-07T16:44:27.365" v="8"/>
          <ac:spMkLst>
            <pc:docMk/>
            <pc:sldMk cId="2325122232" sldId="256"/>
            <ac:spMk id="12" creationId="{CD9FE4EF-C4D8-49A0-B2FF-81D8DB7D8A24}"/>
          </ac:spMkLst>
        </pc:spChg>
        <pc:spChg chg="add del">
          <ac:chgData name="Επισκέπτης" userId="" providerId="Windows Live" clId="Web-{61ED5B87-4E4F-4079-9EDD-0C0440115CFF}" dt="2023-02-07T16:55:01.488" v="205"/>
          <ac:spMkLst>
            <pc:docMk/>
            <pc:sldMk cId="2325122232" sldId="256"/>
            <ac:spMk id="13" creationId="{5B7778FC-632E-4DCA-A7CB-0D7731CCF970}"/>
          </ac:spMkLst>
        </pc:spChg>
        <pc:spChg chg="add del">
          <ac:chgData name="Επισκέπτης" userId="" providerId="Windows Live" clId="Web-{61ED5B87-4E4F-4079-9EDD-0C0440115CFF}" dt="2023-02-07T16:44:27.365" v="8"/>
          <ac:spMkLst>
            <pc:docMk/>
            <pc:sldMk cId="2325122232" sldId="256"/>
            <ac:spMk id="14" creationId="{4300840D-0A0B-4512-BACA-B439D5B9C57C}"/>
          </ac:spMkLst>
        </pc:spChg>
        <pc:spChg chg="add del">
          <ac:chgData name="Επισκέπτης" userId="" providerId="Windows Live" clId="Web-{61ED5B87-4E4F-4079-9EDD-0C0440115CFF}" dt="2023-02-07T16:55:01.488" v="205"/>
          <ac:spMkLst>
            <pc:docMk/>
            <pc:sldMk cId="2325122232" sldId="256"/>
            <ac:spMk id="15" creationId="{FA23A907-97FB-4A8F-880A-DD77401C4296}"/>
          </ac:spMkLst>
        </pc:spChg>
        <pc:spChg chg="add del">
          <ac:chgData name="Επισκέπτης" userId="" providerId="Windows Live" clId="Web-{61ED5B87-4E4F-4079-9EDD-0C0440115CFF}" dt="2023-02-07T16:44:27.365" v="8"/>
          <ac:spMkLst>
            <pc:docMk/>
            <pc:sldMk cId="2325122232" sldId="256"/>
            <ac:spMk id="16" creationId="{D2B78728-A580-49A7-84F9-6EF6F583ADE0}"/>
          </ac:spMkLst>
        </pc:spChg>
        <pc:spChg chg="add del">
          <ac:chgData name="Επισκέπτης" userId="" providerId="Windows Live" clId="Web-{61ED5B87-4E4F-4079-9EDD-0C0440115CFF}" dt="2023-02-07T16:44:27.365" v="8"/>
          <ac:spMkLst>
            <pc:docMk/>
            <pc:sldMk cId="2325122232" sldId="256"/>
            <ac:spMk id="18" creationId="{38FAA1A1-D861-433F-88FA-1E9D6FD31D11}"/>
          </ac:spMkLst>
        </pc:spChg>
        <pc:spChg chg="add del">
          <ac:chgData name="Επισκέπτης" userId="" providerId="Windows Live" clId="Web-{61ED5B87-4E4F-4079-9EDD-0C0440115CFF}" dt="2023-02-07T16:44:27.365" v="8"/>
          <ac:spMkLst>
            <pc:docMk/>
            <pc:sldMk cId="2325122232" sldId="256"/>
            <ac:spMk id="20" creationId="{8D71EDA1-87BF-4D5D-AB79-F346FD19278A}"/>
          </ac:spMkLst>
        </pc:spChg>
        <pc:spChg chg="add del">
          <ac:chgData name="Επισκέπτης" userId="" providerId="Windows Live" clId="Web-{61ED5B87-4E4F-4079-9EDD-0C0440115CFF}" dt="2023-02-07T16:55:06.472" v="207"/>
          <ac:spMkLst>
            <pc:docMk/>
            <pc:sldMk cId="2325122232" sldId="256"/>
            <ac:spMk id="21" creationId="{18873D23-2DCF-4B31-A009-95721C06E8E1}"/>
          </ac:spMkLst>
        </pc:spChg>
        <pc:spChg chg="add del">
          <ac:chgData name="Επισκέπτης" userId="" providerId="Windows Live" clId="Web-{61ED5B87-4E4F-4079-9EDD-0C0440115CFF}" dt="2023-02-07T16:55:06.472" v="207"/>
          <ac:spMkLst>
            <pc:docMk/>
            <pc:sldMk cId="2325122232" sldId="256"/>
            <ac:spMk id="22" creationId="{C13EF075-D4EF-4929-ADBC-91B27DA19955}"/>
          </ac:spMkLst>
        </pc:spChg>
        <pc:spChg chg="add mod">
          <ac:chgData name="Επισκέπτης" userId="" providerId="Windows Live" clId="Web-{61ED5B87-4E4F-4079-9EDD-0C0440115CFF}" dt="2023-02-07T17:05:56.001" v="308" actId="1076"/>
          <ac:spMkLst>
            <pc:docMk/>
            <pc:sldMk cId="2325122232" sldId="256"/>
            <ac:spMk id="26" creationId="{FC046697-CAF4-3516-3CEB-A80F72575D0A}"/>
          </ac:spMkLst>
        </pc:spChg>
        <pc:spChg chg="add del">
          <ac:chgData name="Επισκέπτης" userId="" providerId="Windows Live" clId="Web-{61ED5B87-4E4F-4079-9EDD-0C0440115CFF}" dt="2023-02-07T16:55:08.457" v="209"/>
          <ac:spMkLst>
            <pc:docMk/>
            <pc:sldMk cId="2325122232" sldId="256"/>
            <ac:spMk id="27" creationId="{081EA652-8C6A-4E69-BEB9-170809474553}"/>
          </ac:spMkLst>
        </pc:spChg>
        <pc:spChg chg="add del">
          <ac:chgData name="Επισκέπτης" userId="" providerId="Windows Live" clId="Web-{61ED5B87-4E4F-4079-9EDD-0C0440115CFF}" dt="2023-02-07T16:55:08.457" v="209"/>
          <ac:spMkLst>
            <pc:docMk/>
            <pc:sldMk cId="2325122232" sldId="256"/>
            <ac:spMk id="28" creationId="{5298780A-33B9-4EA2-8F67-DE68AD62841B}"/>
          </ac:spMkLst>
        </pc:spChg>
        <pc:spChg chg="add del">
          <ac:chgData name="Επισκέπτης" userId="" providerId="Windows Live" clId="Web-{61ED5B87-4E4F-4079-9EDD-0C0440115CFF}" dt="2023-02-07T16:55:08.457" v="209"/>
          <ac:spMkLst>
            <pc:docMk/>
            <pc:sldMk cId="2325122232" sldId="256"/>
            <ac:spMk id="29" creationId="{7F488E8B-4E1E-4402-8935-D4E6C02615C7}"/>
          </ac:spMkLst>
        </pc:spChg>
        <pc:spChg chg="add mod">
          <ac:chgData name="Επισκέπτης" userId="" providerId="Windows Live" clId="Web-{61ED5B87-4E4F-4079-9EDD-0C0440115CFF}" dt="2023-02-07T17:06:37.736" v="317" actId="1076"/>
          <ac:spMkLst>
            <pc:docMk/>
            <pc:sldMk cId="2325122232" sldId="256"/>
            <ac:spMk id="31" creationId="{044AAE8B-7EB0-7706-3A8A-AC2A6F547FF1}"/>
          </ac:spMkLst>
        </pc:spChg>
        <pc:spChg chg="add">
          <ac:chgData name="Επισκέπτης" userId="" providerId="Windows Live" clId="Web-{61ED5B87-4E4F-4079-9EDD-0C0440115CFF}" dt="2023-02-07T16:55:08.457" v="210"/>
          <ac:spMkLst>
            <pc:docMk/>
            <pc:sldMk cId="2325122232" sldId="256"/>
            <ac:spMk id="32" creationId="{C2554CA6-288E-4202-BC52-2E5A8F0C0AED}"/>
          </ac:spMkLst>
        </pc:spChg>
        <pc:spChg chg="add">
          <ac:chgData name="Επισκέπτης" userId="" providerId="Windows Live" clId="Web-{61ED5B87-4E4F-4079-9EDD-0C0440115CFF}" dt="2023-02-07T16:55:08.457" v="210"/>
          <ac:spMkLst>
            <pc:docMk/>
            <pc:sldMk cId="2325122232" sldId="256"/>
            <ac:spMk id="33" creationId="{B10BB131-AC8E-4A8E-A5D1-36260F720C3B}"/>
          </ac:spMkLst>
        </pc:spChg>
        <pc:spChg chg="add">
          <ac:chgData name="Επισκέπτης" userId="" providerId="Windows Live" clId="Web-{61ED5B87-4E4F-4079-9EDD-0C0440115CFF}" dt="2023-02-07T16:55:08.457" v="210"/>
          <ac:spMkLst>
            <pc:docMk/>
            <pc:sldMk cId="2325122232" sldId="256"/>
            <ac:spMk id="34" creationId="{5B7778FC-632E-4DCA-A7CB-0D7731CCF970}"/>
          </ac:spMkLst>
        </pc:spChg>
        <pc:spChg chg="add">
          <ac:chgData name="Επισκέπτης" userId="" providerId="Windows Live" clId="Web-{61ED5B87-4E4F-4079-9EDD-0C0440115CFF}" dt="2023-02-07T16:55:08.457" v="210"/>
          <ac:spMkLst>
            <pc:docMk/>
            <pc:sldMk cId="2325122232" sldId="256"/>
            <ac:spMk id="35" creationId="{FA23A907-97FB-4A8F-880A-DD77401C4296}"/>
          </ac:spMkLst>
        </pc:spChg>
        <pc:spChg chg="add mod">
          <ac:chgData name="Επισκέπτης" userId="" providerId="Windows Live" clId="Web-{61ED5B87-4E4F-4079-9EDD-0C0440115CFF}" dt="2023-02-07T17:06:40.329" v="319" actId="1076"/>
          <ac:spMkLst>
            <pc:docMk/>
            <pc:sldMk cId="2325122232" sldId="256"/>
            <ac:spMk id="36" creationId="{D4BD583F-19E6-6A1E-A3C3-E9547EE1D70F}"/>
          </ac:spMkLst>
        </pc:spChg>
        <pc:spChg chg="add mod">
          <ac:chgData name="Επισκέπτης" userId="" providerId="Windows Live" clId="Web-{61ED5B87-4E4F-4079-9EDD-0C0440115CFF}" dt="2023-02-07T17:06:18.470" v="313" actId="1076"/>
          <ac:spMkLst>
            <pc:docMk/>
            <pc:sldMk cId="2325122232" sldId="256"/>
            <ac:spMk id="37" creationId="{754E4B5F-1EDD-1738-E4E2-AA8D5D1B61A3}"/>
          </ac:spMkLst>
        </pc:spChg>
        <pc:grpChg chg="add del">
          <ac:chgData name="Επισκέπτης" userId="" providerId="Windows Live" clId="Web-{61ED5B87-4E4F-4079-9EDD-0C0440115CFF}" dt="2023-02-07T16:55:06.472" v="207"/>
          <ac:grpSpMkLst>
            <pc:docMk/>
            <pc:sldMk cId="2325122232" sldId="256"/>
            <ac:grpSpMk id="23" creationId="{DAA26DFA-AAB2-4973-9C17-16D587C7B198}"/>
          </ac:grpSpMkLst>
        </pc:grpChg>
        <pc:picChg chg="add del mod ord">
          <ac:chgData name="Επισκέπτης" userId="" providerId="Windows Live" clId="Web-{61ED5B87-4E4F-4079-9EDD-0C0440115CFF}" dt="2023-02-07T17:00:51.315" v="283"/>
          <ac:picMkLst>
            <pc:docMk/>
            <pc:sldMk cId="2325122232" sldId="256"/>
            <ac:picMk id="38" creationId="{AF3287FC-D551-9679-8611-0DA41BE3A87E}"/>
          </ac:picMkLst>
        </pc:picChg>
        <pc:picChg chg="add del mod">
          <ac:chgData name="Επισκέπτης" userId="" providerId="Windows Live" clId="Web-{61ED5B87-4E4F-4079-9EDD-0C0440115CFF}" dt="2023-02-07T17:00:45.752" v="281"/>
          <ac:picMkLst>
            <pc:docMk/>
            <pc:sldMk cId="2325122232" sldId="256"/>
            <ac:picMk id="39" creationId="{60DA45D7-A2C8-2958-1834-07300E0F2747}"/>
          </ac:picMkLst>
        </pc:picChg>
        <pc:picChg chg="add del mod">
          <ac:chgData name="Επισκέπτης" userId="" providerId="Windows Live" clId="Web-{61ED5B87-4E4F-4079-9EDD-0C0440115CFF}" dt="2023-02-07T17:00:48.018" v="282"/>
          <ac:picMkLst>
            <pc:docMk/>
            <pc:sldMk cId="2325122232" sldId="256"/>
            <ac:picMk id="40" creationId="{9F1F397D-EA74-5A08-3AAC-2FC02AA7B1C7}"/>
          </ac:picMkLst>
        </pc:picChg>
        <pc:picChg chg="add mod">
          <ac:chgData name="Επισκέπτης" userId="" providerId="Windows Live" clId="Web-{61ED5B87-4E4F-4079-9EDD-0C0440115CFF}" dt="2023-02-07T17:12:41.109" v="321" actId="1076"/>
          <ac:picMkLst>
            <pc:docMk/>
            <pc:sldMk cId="2325122232" sldId="256"/>
            <ac:picMk id="41" creationId="{2788A32D-474E-E40A-C3F2-107DDA913EED}"/>
          </ac:picMkLst>
        </pc:picChg>
        <pc:inkChg chg="del">
          <ac:chgData name="Επισκέπτης" userId="" providerId="Windows Live" clId="Web-{61ED5B87-4E4F-4079-9EDD-0C0440115CFF}" dt="2023-02-07T16:56:32.863" v="228"/>
          <ac:inkMkLst>
            <pc:docMk/>
            <pc:sldMk cId="2325122232" sldId="256"/>
            <ac:inkMk id="4" creationId="{8156F255-5A24-8D01-1EAA-A4E18988F903}"/>
          </ac:inkMkLst>
        </pc:inkChg>
        <pc:inkChg chg="del">
          <ac:chgData name="Επισκέπτης" userId="" providerId="Windows Live" clId="Web-{61ED5B87-4E4F-4079-9EDD-0C0440115CFF}" dt="2023-02-07T16:56:00.925" v="224"/>
          <ac:inkMkLst>
            <pc:docMk/>
            <pc:sldMk cId="2325122232" sldId="256"/>
            <ac:inkMk id="4" creationId="{DA71CB78-DE54-EDCD-5FA5-5DCAFEFEBA18}"/>
          </ac:inkMkLst>
        </pc:inkChg>
        <pc:inkChg chg="del">
          <ac:chgData name="Επισκέπτης" userId="" providerId="Windows Live" clId="Web-{61ED5B87-4E4F-4079-9EDD-0C0440115CFF}" dt="2023-02-07T16:56:00.925" v="223"/>
          <ac:inkMkLst>
            <pc:docMk/>
            <pc:sldMk cId="2325122232" sldId="256"/>
            <ac:inkMk id="5" creationId="{7C3E8ECD-9ECB-03AE-973E-D21BBDCFC652}"/>
          </ac:inkMkLst>
        </pc:inkChg>
        <pc:inkChg chg="del">
          <ac:chgData name="Επισκέπτης" userId="" providerId="Windows Live" clId="Web-{61ED5B87-4E4F-4079-9EDD-0C0440115CFF}" dt="2023-02-07T16:56:00.925" v="222"/>
          <ac:inkMkLst>
            <pc:docMk/>
            <pc:sldMk cId="2325122232" sldId="256"/>
            <ac:inkMk id="6" creationId="{9190C8D0-E64D-2B12-D606-6B732F029662}"/>
          </ac:inkMkLst>
        </pc:inkChg>
        <pc:inkChg chg="del">
          <ac:chgData name="Επισκέπτης" userId="" providerId="Windows Live" clId="Web-{61ED5B87-4E4F-4079-9EDD-0C0440115CFF}" dt="2023-02-07T16:56:00.925" v="221"/>
          <ac:inkMkLst>
            <pc:docMk/>
            <pc:sldMk cId="2325122232" sldId="256"/>
            <ac:inkMk id="7" creationId="{4F750262-53EE-44C9-3B33-525C13952F69}"/>
          </ac:inkMkLst>
        </pc:inkChg>
        <pc:inkChg chg="del">
          <ac:chgData name="Επισκέπτης" userId="" providerId="Windows Live" clId="Web-{61ED5B87-4E4F-4079-9EDD-0C0440115CFF}" dt="2023-02-07T16:56:00.925" v="220"/>
          <ac:inkMkLst>
            <pc:docMk/>
            <pc:sldMk cId="2325122232" sldId="256"/>
            <ac:inkMk id="8" creationId="{7FD959F5-C3CE-EDE7-5F4D-DCA348CE71F4}"/>
          </ac:inkMkLst>
        </pc:inkChg>
        <pc:inkChg chg="del">
          <ac:chgData name="Επισκέπτης" userId="" providerId="Windows Live" clId="Web-{61ED5B87-4E4F-4079-9EDD-0C0440115CFF}" dt="2023-02-07T16:56:00.925" v="219"/>
          <ac:inkMkLst>
            <pc:docMk/>
            <pc:sldMk cId="2325122232" sldId="256"/>
            <ac:inkMk id="9" creationId="{A0EFA693-7EDB-F914-4FBC-92CEC80546E3}"/>
          </ac:inkMkLst>
        </pc:inkChg>
        <pc:inkChg chg="del">
          <ac:chgData name="Επισκέπτης" userId="" providerId="Windows Live" clId="Web-{61ED5B87-4E4F-4079-9EDD-0C0440115CFF}" dt="2023-02-07T16:56:00.910" v="218"/>
          <ac:inkMkLst>
            <pc:docMk/>
            <pc:sldMk cId="2325122232" sldId="256"/>
            <ac:inkMk id="10" creationId="{C1CCF0DF-F708-AF00-D6C3-151410379120}"/>
          </ac:inkMkLst>
        </pc:inkChg>
        <pc:inkChg chg="del">
          <ac:chgData name="Επισκέπτης" userId="" providerId="Windows Live" clId="Web-{61ED5B87-4E4F-4079-9EDD-0C0440115CFF}" dt="2023-02-07T16:56:00.910" v="217"/>
          <ac:inkMkLst>
            <pc:docMk/>
            <pc:sldMk cId="2325122232" sldId="256"/>
            <ac:inkMk id="11" creationId="{C74D070B-B4E2-D55E-B748-EB0659C776A1}"/>
          </ac:inkMkLst>
        </pc:inkChg>
        <pc:inkChg chg="del">
          <ac:chgData name="Επισκέπτης" userId="" providerId="Windows Live" clId="Web-{61ED5B87-4E4F-4079-9EDD-0C0440115CFF}" dt="2023-02-07T16:56:00.910" v="216"/>
          <ac:inkMkLst>
            <pc:docMk/>
            <pc:sldMk cId="2325122232" sldId="256"/>
            <ac:inkMk id="12" creationId="{69E04892-65A3-8017-4C76-4981C3C1D35E}"/>
          </ac:inkMkLst>
        </pc:inkChg>
        <pc:inkChg chg="del">
          <ac:chgData name="Επισκέπτης" userId="" providerId="Windows Live" clId="Web-{61ED5B87-4E4F-4079-9EDD-0C0440115CFF}" dt="2023-02-07T16:56:00.910" v="215"/>
          <ac:inkMkLst>
            <pc:docMk/>
            <pc:sldMk cId="2325122232" sldId="256"/>
            <ac:inkMk id="13" creationId="{F6C46D47-0DF1-C954-73A2-5379C8E722ED}"/>
          </ac:inkMkLst>
        </pc:inkChg>
        <pc:inkChg chg="add del">
          <ac:chgData name="Επισκέπτης" userId="" providerId="Windows Live" clId="Web-{61ED5B87-4E4F-4079-9EDD-0C0440115CFF}" dt="2023-02-07T17:04:50.111" v="302"/>
          <ac:inkMkLst>
            <pc:docMk/>
            <pc:sldMk cId="2325122232" sldId="256"/>
            <ac:inkMk id="42" creationId="{4E3E61FB-C23B-1877-B6A8-7570F792A8BC}"/>
          </ac:inkMkLst>
        </pc:inkChg>
        <pc:inkChg chg="add del">
          <ac:chgData name="Επισκέπτης" userId="" providerId="Windows Live" clId="Web-{61ED5B87-4E4F-4079-9EDD-0C0440115CFF}" dt="2023-02-07T17:05:17.111" v="306"/>
          <ac:inkMkLst>
            <pc:docMk/>
            <pc:sldMk cId="2325122232" sldId="256"/>
            <ac:inkMk id="43" creationId="{BD3D638D-845F-3157-CE3E-45B2C2F72E0B}"/>
          </ac:inkMkLst>
        </pc:inkChg>
        <pc:inkChg chg="add del">
          <ac:chgData name="Επισκέπτης" userId="" providerId="Windows Live" clId="Web-{61ED5B87-4E4F-4079-9EDD-0C0440115CFF}" dt="2023-02-07T17:05:17.111" v="305"/>
          <ac:inkMkLst>
            <pc:docMk/>
            <pc:sldMk cId="2325122232" sldId="256"/>
            <ac:inkMk id="44" creationId="{C7EB1D34-DF13-8CDE-2457-D6D52EC2E9A6}"/>
          </ac:inkMkLst>
        </pc:inkChg>
        <pc:cxnChg chg="add del">
          <ac:chgData name="Επισκέπτης" userId="" providerId="Windows Live" clId="Web-{61ED5B87-4E4F-4079-9EDD-0C0440115CFF}" dt="2023-02-07T16:55:08.457" v="209"/>
          <ac:cxnSpMkLst>
            <pc:docMk/>
            <pc:sldMk cId="2325122232" sldId="256"/>
            <ac:cxnSpMk id="30" creationId="{23AAC9B5-8015-485C-ACF9-A750390E9A56}"/>
          </ac:cxnSpMkLst>
        </pc:cxnChg>
        <pc:extLst>
          <p:ext xmlns:p="http://schemas.openxmlformats.org/presentationml/2006/main" uri="{D6D511B9-2390-475A-947B-AFAB55BFBCF1}">
            <pc226:cmChg xmlns:pc226="http://schemas.microsoft.com/office/powerpoint/2022/06/main/command" chg="add del">
              <pc226:chgData name="Επισκέπτης" userId="" providerId="Windows Live" clId="Web-{61ED5B87-4E4F-4079-9EDD-0C0440115CFF}" dt="2023-02-07T16:43:57.365" v="3"/>
              <pc2:cmMkLst xmlns:pc2="http://schemas.microsoft.com/office/powerpoint/2019/9/main/command">
                <pc:docMk/>
                <pc:sldMk cId="2325122232" sldId="256"/>
                <pc2:cmMk id="{85589A6F-4206-4390-AC71-73E17C037DFD}"/>
              </pc2:cmMkLst>
            </pc226:cmChg>
          </p:ext>
        </pc:extLst>
      </pc:sldChg>
      <pc:sldChg chg="addSp delSp modSp mod setBg modClrScheme chgLayout">
        <pc:chgData name="Επισκέπτης" userId="" providerId="Windows Live" clId="Web-{61ED5B87-4E4F-4079-9EDD-0C0440115CFF}" dt="2023-02-07T16:59:02.331" v="258"/>
        <pc:sldMkLst>
          <pc:docMk/>
          <pc:sldMk cId="3489306235" sldId="257"/>
        </pc:sldMkLst>
        <pc:spChg chg="mod">
          <ac:chgData name="Επισκέπτης" userId="" providerId="Windows Live" clId="Web-{61ED5B87-4E4F-4079-9EDD-0C0440115CFF}" dt="2023-02-07T16:59:02.331" v="258"/>
          <ac:spMkLst>
            <pc:docMk/>
            <pc:sldMk cId="3489306235" sldId="257"/>
            <ac:spMk id="4" creationId="{67E4C222-CAF7-0DB0-4384-D83F54ACA04E}"/>
          </ac:spMkLst>
        </pc:spChg>
        <pc:spChg chg="mod">
          <ac:chgData name="Επισκέπτης" userId="" providerId="Windows Live" clId="Web-{61ED5B87-4E4F-4079-9EDD-0C0440115CFF}" dt="2023-02-07T16:59:02.331" v="258"/>
          <ac:spMkLst>
            <pc:docMk/>
            <pc:sldMk cId="3489306235" sldId="257"/>
            <ac:spMk id="5" creationId="{655542A3-6668-96A5-EBBE-B2B1EAE56E63}"/>
          </ac:spMkLst>
        </pc:spChg>
        <pc:spChg chg="add del">
          <ac:chgData name="Επισκέπτης" userId="" providerId="Windows Live" clId="Web-{61ED5B87-4E4F-4079-9EDD-0C0440115CFF}" dt="2023-02-07T16:59:02.331" v="258"/>
          <ac:spMkLst>
            <pc:docMk/>
            <pc:sldMk cId="3489306235" sldId="257"/>
            <ac:spMk id="7" creationId="{907EF6B7-1338-4443-8C46-6A318D952DFD}"/>
          </ac:spMkLst>
        </pc:spChg>
        <pc:spChg chg="add del">
          <ac:chgData name="Επισκέπτης" userId="" providerId="Windows Live" clId="Web-{61ED5B87-4E4F-4079-9EDD-0C0440115CFF}" dt="2023-02-07T16:59:02.331" v="258"/>
          <ac:spMkLst>
            <pc:docMk/>
            <pc:sldMk cId="3489306235" sldId="257"/>
            <ac:spMk id="8" creationId="{DAAE4CDD-124C-4DCF-9584-B6033B545DD5}"/>
          </ac:spMkLst>
        </pc:spChg>
        <pc:spChg chg="add del">
          <ac:chgData name="Επισκέπτης" userId="" providerId="Windows Live" clId="Web-{61ED5B87-4E4F-4079-9EDD-0C0440115CFF}" dt="2023-02-07T16:59:02.331" v="258"/>
          <ac:spMkLst>
            <pc:docMk/>
            <pc:sldMk cId="3489306235" sldId="257"/>
            <ac:spMk id="9" creationId="{081E4A58-353D-44AE-B2FC-2A74E2E400F7}"/>
          </ac:spMkLst>
        </pc:spChg>
        <pc:spChg chg="add del">
          <ac:chgData name="Επισκέπτης" userId="" providerId="Windows Live" clId="Web-{61ED5B87-4E4F-4079-9EDD-0C0440115CFF}" dt="2023-02-07T16:54:20.332" v="203"/>
          <ac:spMkLst>
            <pc:docMk/>
            <pc:sldMk cId="3489306235" sldId="257"/>
            <ac:spMk id="10" creationId="{907EF6B7-1338-4443-8C46-6A318D952DFD}"/>
          </ac:spMkLst>
        </pc:spChg>
        <pc:spChg chg="add del">
          <ac:chgData name="Επισκέπτης" userId="" providerId="Windows Live" clId="Web-{61ED5B87-4E4F-4079-9EDD-0C0440115CFF}" dt="2023-02-07T16:54:20.332" v="203"/>
          <ac:spMkLst>
            <pc:docMk/>
            <pc:sldMk cId="3489306235" sldId="257"/>
            <ac:spMk id="12" creationId="{DAAE4CDD-124C-4DCF-9584-B6033B545DD5}"/>
          </ac:spMkLst>
        </pc:spChg>
        <pc:spChg chg="add del">
          <ac:chgData name="Επισκέπτης" userId="" providerId="Windows Live" clId="Web-{61ED5B87-4E4F-4079-9EDD-0C0440115CFF}" dt="2023-02-07T16:54:20.332" v="203"/>
          <ac:spMkLst>
            <pc:docMk/>
            <pc:sldMk cId="3489306235" sldId="257"/>
            <ac:spMk id="14" creationId="{081E4A58-353D-44AE-B2FC-2A74E2E400F7}"/>
          </ac:spMkLst>
        </pc:spChg>
      </pc:sldChg>
      <pc:sldChg chg="modSp">
        <pc:chgData name="Επισκέπτης" userId="" providerId="Windows Live" clId="Web-{61ED5B87-4E4F-4079-9EDD-0C0440115CFF}" dt="2023-02-07T16:59:24.643" v="262" actId="1076"/>
        <pc:sldMkLst>
          <pc:docMk/>
          <pc:sldMk cId="26598832" sldId="258"/>
        </pc:sldMkLst>
        <pc:spChg chg="mod">
          <ac:chgData name="Επισκέπτης" userId="" providerId="Windows Live" clId="Web-{61ED5B87-4E4F-4079-9EDD-0C0440115CFF}" dt="2023-02-07T16:59:16.159" v="261" actId="14100"/>
          <ac:spMkLst>
            <pc:docMk/>
            <pc:sldMk cId="26598832" sldId="258"/>
            <ac:spMk id="5" creationId="{FCBE3270-CB96-A51F-8F1B-E195F733C7EC}"/>
          </ac:spMkLst>
        </pc:spChg>
        <pc:spChg chg="mod">
          <ac:chgData name="Επισκέπτης" userId="" providerId="Windows Live" clId="Web-{61ED5B87-4E4F-4079-9EDD-0C0440115CFF}" dt="2023-02-07T16:59:24.643" v="262" actId="1076"/>
          <ac:spMkLst>
            <pc:docMk/>
            <pc:sldMk cId="26598832" sldId="258"/>
            <ac:spMk id="11" creationId="{EBB95F24-9D4B-DFD9-DDBE-DCD6876291A6}"/>
          </ac:spMkLst>
        </pc:spChg>
      </pc:sldChg>
      <pc:sldMasterChg chg="del delSldLayout">
        <pc:chgData name="Επισκέπτης" userId="" providerId="Windows Live" clId="Web-{61ED5B87-4E4F-4079-9EDD-0C0440115CFF}" dt="2023-02-07T16:44:27.365" v="8"/>
        <pc:sldMasterMkLst>
          <pc:docMk/>
          <pc:sldMasterMk cId="1281708463" sldId="2147483648"/>
        </pc:sldMasterMkLst>
        <pc:sldLayoutChg chg="del">
          <pc:chgData name="Επισκέπτης" userId="" providerId="Windows Live" clId="Web-{61ED5B87-4E4F-4079-9EDD-0C0440115CFF}" dt="2023-02-07T16:44:27.365" v="8"/>
          <pc:sldLayoutMkLst>
            <pc:docMk/>
            <pc:sldMasterMk cId="1281708463" sldId="2147483648"/>
            <pc:sldLayoutMk cId="1975687137" sldId="2147483649"/>
          </pc:sldLayoutMkLst>
        </pc:sldLayoutChg>
        <pc:sldLayoutChg chg="del">
          <pc:chgData name="Επισκέπτης" userId="" providerId="Windows Live" clId="Web-{61ED5B87-4E4F-4079-9EDD-0C0440115CFF}" dt="2023-02-07T16:44:27.365" v="8"/>
          <pc:sldLayoutMkLst>
            <pc:docMk/>
            <pc:sldMasterMk cId="1281708463" sldId="2147483648"/>
            <pc:sldLayoutMk cId="3235862668" sldId="2147483650"/>
          </pc:sldLayoutMkLst>
        </pc:sldLayoutChg>
        <pc:sldLayoutChg chg="del">
          <pc:chgData name="Επισκέπτης" userId="" providerId="Windows Live" clId="Web-{61ED5B87-4E4F-4079-9EDD-0C0440115CFF}" dt="2023-02-07T16:44:27.365" v="8"/>
          <pc:sldLayoutMkLst>
            <pc:docMk/>
            <pc:sldMasterMk cId="1281708463" sldId="2147483648"/>
            <pc:sldLayoutMk cId="1359469378" sldId="2147483651"/>
          </pc:sldLayoutMkLst>
        </pc:sldLayoutChg>
        <pc:sldLayoutChg chg="del">
          <pc:chgData name="Επισκέπτης" userId="" providerId="Windows Live" clId="Web-{61ED5B87-4E4F-4079-9EDD-0C0440115CFF}" dt="2023-02-07T16:44:27.365" v="8"/>
          <pc:sldLayoutMkLst>
            <pc:docMk/>
            <pc:sldMasterMk cId="1281708463" sldId="2147483648"/>
            <pc:sldLayoutMk cId="4241057077" sldId="2147483652"/>
          </pc:sldLayoutMkLst>
        </pc:sldLayoutChg>
        <pc:sldLayoutChg chg="del">
          <pc:chgData name="Επισκέπτης" userId="" providerId="Windows Live" clId="Web-{61ED5B87-4E4F-4079-9EDD-0C0440115CFF}" dt="2023-02-07T16:44:27.365" v="8"/>
          <pc:sldLayoutMkLst>
            <pc:docMk/>
            <pc:sldMasterMk cId="1281708463" sldId="2147483648"/>
            <pc:sldLayoutMk cId="2650387611" sldId="2147483653"/>
          </pc:sldLayoutMkLst>
        </pc:sldLayoutChg>
        <pc:sldLayoutChg chg="del">
          <pc:chgData name="Επισκέπτης" userId="" providerId="Windows Live" clId="Web-{61ED5B87-4E4F-4079-9EDD-0C0440115CFF}" dt="2023-02-07T16:44:27.365" v="8"/>
          <pc:sldLayoutMkLst>
            <pc:docMk/>
            <pc:sldMasterMk cId="1281708463" sldId="2147483648"/>
            <pc:sldLayoutMk cId="2997914119" sldId="2147483654"/>
          </pc:sldLayoutMkLst>
        </pc:sldLayoutChg>
        <pc:sldLayoutChg chg="del">
          <pc:chgData name="Επισκέπτης" userId="" providerId="Windows Live" clId="Web-{61ED5B87-4E4F-4079-9EDD-0C0440115CFF}" dt="2023-02-07T16:44:27.365" v="8"/>
          <pc:sldLayoutMkLst>
            <pc:docMk/>
            <pc:sldMasterMk cId="1281708463" sldId="2147483648"/>
            <pc:sldLayoutMk cId="2175844051" sldId="2147483655"/>
          </pc:sldLayoutMkLst>
        </pc:sldLayoutChg>
        <pc:sldLayoutChg chg="del">
          <pc:chgData name="Επισκέπτης" userId="" providerId="Windows Live" clId="Web-{61ED5B87-4E4F-4079-9EDD-0C0440115CFF}" dt="2023-02-07T16:44:27.365" v="8"/>
          <pc:sldLayoutMkLst>
            <pc:docMk/>
            <pc:sldMasterMk cId="1281708463" sldId="2147483648"/>
            <pc:sldLayoutMk cId="1799475375" sldId="2147483656"/>
          </pc:sldLayoutMkLst>
        </pc:sldLayoutChg>
        <pc:sldLayoutChg chg="del">
          <pc:chgData name="Επισκέπτης" userId="" providerId="Windows Live" clId="Web-{61ED5B87-4E4F-4079-9EDD-0C0440115CFF}" dt="2023-02-07T16:44:27.365" v="8"/>
          <pc:sldLayoutMkLst>
            <pc:docMk/>
            <pc:sldMasterMk cId="1281708463" sldId="2147483648"/>
            <pc:sldLayoutMk cId="1473159766" sldId="2147483657"/>
          </pc:sldLayoutMkLst>
        </pc:sldLayoutChg>
        <pc:sldLayoutChg chg="del">
          <pc:chgData name="Επισκέπτης" userId="" providerId="Windows Live" clId="Web-{61ED5B87-4E4F-4079-9EDD-0C0440115CFF}" dt="2023-02-07T16:44:27.365" v="8"/>
          <pc:sldLayoutMkLst>
            <pc:docMk/>
            <pc:sldMasterMk cId="1281708463" sldId="2147483648"/>
            <pc:sldLayoutMk cId="380166390" sldId="2147483658"/>
          </pc:sldLayoutMkLst>
        </pc:sldLayoutChg>
        <pc:sldLayoutChg chg="del">
          <pc:chgData name="Επισκέπτης" userId="" providerId="Windows Live" clId="Web-{61ED5B87-4E4F-4079-9EDD-0C0440115CFF}" dt="2023-02-07T16:44:27.365" v="8"/>
          <pc:sldLayoutMkLst>
            <pc:docMk/>
            <pc:sldMasterMk cId="1281708463" sldId="2147483648"/>
            <pc:sldLayoutMk cId="2938526399" sldId="2147483659"/>
          </pc:sldLayoutMkLst>
        </pc:sldLayoutChg>
      </pc:sldMasterChg>
      <pc:sldMasterChg chg="add del addSldLayout delSldLayout modSldLayout">
        <pc:chgData name="Επισκέπτης" userId="" providerId="Windows Live" clId="Web-{61ED5B87-4E4F-4079-9EDD-0C0440115CFF}" dt="2023-02-07T16:44:33.115" v="9"/>
        <pc:sldMasterMkLst>
          <pc:docMk/>
          <pc:sldMasterMk cId="3463364289" sldId="2147483660"/>
        </pc:sldMasterMkLst>
        <pc:sldLayoutChg chg="add del mod replId">
          <pc:chgData name="Επισκέπτης" userId="" providerId="Windows Live" clId="Web-{61ED5B87-4E4F-4079-9EDD-0C0440115CFF}" dt="2023-02-07T16:44:33.115" v="9"/>
          <pc:sldLayoutMkLst>
            <pc:docMk/>
            <pc:sldMasterMk cId="3463364289" sldId="2147483660"/>
            <pc:sldLayoutMk cId="1969933728" sldId="2147483661"/>
          </pc:sldLayoutMkLst>
        </pc:sldLayoutChg>
        <pc:sldLayoutChg chg="add del mod replId">
          <pc:chgData name="Επισκέπτης" userId="" providerId="Windows Live" clId="Web-{61ED5B87-4E4F-4079-9EDD-0C0440115CFF}" dt="2023-02-07T16:44:33.115" v="9"/>
          <pc:sldLayoutMkLst>
            <pc:docMk/>
            <pc:sldMasterMk cId="3463364289" sldId="2147483660"/>
            <pc:sldLayoutMk cId="750119233" sldId="2147483662"/>
          </pc:sldLayoutMkLst>
        </pc:sldLayoutChg>
        <pc:sldLayoutChg chg="add del mod replId">
          <pc:chgData name="Επισκέπτης" userId="" providerId="Windows Live" clId="Web-{61ED5B87-4E4F-4079-9EDD-0C0440115CFF}" dt="2023-02-07T16:44:33.115" v="9"/>
          <pc:sldLayoutMkLst>
            <pc:docMk/>
            <pc:sldMasterMk cId="3463364289" sldId="2147483660"/>
            <pc:sldLayoutMk cId="1903983343" sldId="2147483663"/>
          </pc:sldLayoutMkLst>
        </pc:sldLayoutChg>
        <pc:sldLayoutChg chg="add del mod replId">
          <pc:chgData name="Επισκέπτης" userId="" providerId="Windows Live" clId="Web-{61ED5B87-4E4F-4079-9EDD-0C0440115CFF}" dt="2023-02-07T16:44:33.115" v="9"/>
          <pc:sldLayoutMkLst>
            <pc:docMk/>
            <pc:sldMasterMk cId="3463364289" sldId="2147483660"/>
            <pc:sldLayoutMk cId="4276875422" sldId="2147483664"/>
          </pc:sldLayoutMkLst>
        </pc:sldLayoutChg>
        <pc:sldLayoutChg chg="add del mod replId">
          <pc:chgData name="Επισκέπτης" userId="" providerId="Windows Live" clId="Web-{61ED5B87-4E4F-4079-9EDD-0C0440115CFF}" dt="2023-02-07T16:44:33.115" v="9"/>
          <pc:sldLayoutMkLst>
            <pc:docMk/>
            <pc:sldMasterMk cId="3463364289" sldId="2147483660"/>
            <pc:sldLayoutMk cId="3213267577" sldId="2147483665"/>
          </pc:sldLayoutMkLst>
        </pc:sldLayoutChg>
        <pc:sldLayoutChg chg="add del mod replId">
          <pc:chgData name="Επισκέπτης" userId="" providerId="Windows Live" clId="Web-{61ED5B87-4E4F-4079-9EDD-0C0440115CFF}" dt="2023-02-07T16:44:33.115" v="9"/>
          <pc:sldLayoutMkLst>
            <pc:docMk/>
            <pc:sldMasterMk cId="3463364289" sldId="2147483660"/>
            <pc:sldLayoutMk cId="3541478185" sldId="2147483666"/>
          </pc:sldLayoutMkLst>
        </pc:sldLayoutChg>
        <pc:sldLayoutChg chg="add del mod replId">
          <pc:chgData name="Επισκέπτης" userId="" providerId="Windows Live" clId="Web-{61ED5B87-4E4F-4079-9EDD-0C0440115CFF}" dt="2023-02-07T16:44:33.115" v="9"/>
          <pc:sldLayoutMkLst>
            <pc:docMk/>
            <pc:sldMasterMk cId="3463364289" sldId="2147483660"/>
            <pc:sldLayoutMk cId="3213761520" sldId="2147483667"/>
          </pc:sldLayoutMkLst>
        </pc:sldLayoutChg>
        <pc:sldLayoutChg chg="add del mod replId">
          <pc:chgData name="Επισκέπτης" userId="" providerId="Windows Live" clId="Web-{61ED5B87-4E4F-4079-9EDD-0C0440115CFF}" dt="2023-02-07T16:44:33.115" v="9"/>
          <pc:sldLayoutMkLst>
            <pc:docMk/>
            <pc:sldMasterMk cId="3463364289" sldId="2147483660"/>
            <pc:sldLayoutMk cId="2723901892" sldId="2147483668"/>
          </pc:sldLayoutMkLst>
        </pc:sldLayoutChg>
        <pc:sldLayoutChg chg="add del mod replId">
          <pc:chgData name="Επισκέπτης" userId="" providerId="Windows Live" clId="Web-{61ED5B87-4E4F-4079-9EDD-0C0440115CFF}" dt="2023-02-07T16:44:33.115" v="9"/>
          <pc:sldLayoutMkLst>
            <pc:docMk/>
            <pc:sldMasterMk cId="3463364289" sldId="2147483660"/>
            <pc:sldLayoutMk cId="1527355130" sldId="2147483669"/>
          </pc:sldLayoutMkLst>
        </pc:sldLayoutChg>
        <pc:sldLayoutChg chg="add del mod replId">
          <pc:chgData name="Επισκέπτης" userId="" providerId="Windows Live" clId="Web-{61ED5B87-4E4F-4079-9EDD-0C0440115CFF}" dt="2023-02-07T16:44:33.115" v="9"/>
          <pc:sldLayoutMkLst>
            <pc:docMk/>
            <pc:sldMasterMk cId="3463364289" sldId="2147483660"/>
            <pc:sldLayoutMk cId="1787805963" sldId="2147483670"/>
          </pc:sldLayoutMkLst>
        </pc:sldLayoutChg>
        <pc:sldLayoutChg chg="add del mod replId">
          <pc:chgData name="Επισκέπτης" userId="" providerId="Windows Live" clId="Web-{61ED5B87-4E4F-4079-9EDD-0C0440115CFF}" dt="2023-02-07T16:44:33.115" v="9"/>
          <pc:sldLayoutMkLst>
            <pc:docMk/>
            <pc:sldMasterMk cId="3463364289" sldId="2147483660"/>
            <pc:sldLayoutMk cId="555708057" sldId="2147483671"/>
          </pc:sldLayoutMkLst>
        </pc:sldLayoutChg>
      </pc:sldMasterChg>
      <pc:sldMasterChg chg="add del addSldLayout delSldLayout modSldLayout">
        <pc:chgData name="Επισκέπτης" userId="" providerId="Windows Live" clId="Web-{61ED5B87-4E4F-4079-9EDD-0C0440115CFF}" dt="2023-02-07T16:44:36.927" v="10"/>
        <pc:sldMasterMkLst>
          <pc:docMk/>
          <pc:sldMasterMk cId="2322134901" sldId="2147483672"/>
        </pc:sldMasterMkLst>
        <pc:sldLayoutChg chg="add del mod replId">
          <pc:chgData name="Επισκέπτης" userId="" providerId="Windows Live" clId="Web-{61ED5B87-4E4F-4079-9EDD-0C0440115CFF}" dt="2023-02-07T16:44:36.927" v="10"/>
          <pc:sldLayoutMkLst>
            <pc:docMk/>
            <pc:sldMasterMk cId="2322134901" sldId="2147483672"/>
            <pc:sldLayoutMk cId="95345118" sldId="2147483673"/>
          </pc:sldLayoutMkLst>
        </pc:sldLayoutChg>
        <pc:sldLayoutChg chg="add del mod replId">
          <pc:chgData name="Επισκέπτης" userId="" providerId="Windows Live" clId="Web-{61ED5B87-4E4F-4079-9EDD-0C0440115CFF}" dt="2023-02-07T16:44:36.927" v="10"/>
          <pc:sldLayoutMkLst>
            <pc:docMk/>
            <pc:sldMasterMk cId="2322134901" sldId="2147483672"/>
            <pc:sldLayoutMk cId="3022237736" sldId="2147483674"/>
          </pc:sldLayoutMkLst>
        </pc:sldLayoutChg>
        <pc:sldLayoutChg chg="add del mod replId">
          <pc:chgData name="Επισκέπτης" userId="" providerId="Windows Live" clId="Web-{61ED5B87-4E4F-4079-9EDD-0C0440115CFF}" dt="2023-02-07T16:44:36.927" v="10"/>
          <pc:sldLayoutMkLst>
            <pc:docMk/>
            <pc:sldMasterMk cId="2322134901" sldId="2147483672"/>
            <pc:sldLayoutMk cId="1540732959" sldId="2147483675"/>
          </pc:sldLayoutMkLst>
        </pc:sldLayoutChg>
        <pc:sldLayoutChg chg="add del mod replId">
          <pc:chgData name="Επισκέπτης" userId="" providerId="Windows Live" clId="Web-{61ED5B87-4E4F-4079-9EDD-0C0440115CFF}" dt="2023-02-07T16:44:36.927" v="10"/>
          <pc:sldLayoutMkLst>
            <pc:docMk/>
            <pc:sldMasterMk cId="2322134901" sldId="2147483672"/>
            <pc:sldLayoutMk cId="3063901949" sldId="2147483676"/>
          </pc:sldLayoutMkLst>
        </pc:sldLayoutChg>
        <pc:sldLayoutChg chg="add del mod replId">
          <pc:chgData name="Επισκέπτης" userId="" providerId="Windows Live" clId="Web-{61ED5B87-4E4F-4079-9EDD-0C0440115CFF}" dt="2023-02-07T16:44:36.927" v="10"/>
          <pc:sldLayoutMkLst>
            <pc:docMk/>
            <pc:sldMasterMk cId="2322134901" sldId="2147483672"/>
            <pc:sldLayoutMk cId="929366104" sldId="2147483677"/>
          </pc:sldLayoutMkLst>
        </pc:sldLayoutChg>
        <pc:sldLayoutChg chg="add del mod replId">
          <pc:chgData name="Επισκέπτης" userId="" providerId="Windows Live" clId="Web-{61ED5B87-4E4F-4079-9EDD-0C0440115CFF}" dt="2023-02-07T16:44:36.927" v="10"/>
          <pc:sldLayoutMkLst>
            <pc:docMk/>
            <pc:sldMasterMk cId="2322134901" sldId="2147483672"/>
            <pc:sldLayoutMk cId="1703575529" sldId="2147483678"/>
          </pc:sldLayoutMkLst>
        </pc:sldLayoutChg>
        <pc:sldLayoutChg chg="add del mod replId">
          <pc:chgData name="Επισκέπτης" userId="" providerId="Windows Live" clId="Web-{61ED5B87-4E4F-4079-9EDD-0C0440115CFF}" dt="2023-02-07T16:44:36.927" v="10"/>
          <pc:sldLayoutMkLst>
            <pc:docMk/>
            <pc:sldMasterMk cId="2322134901" sldId="2147483672"/>
            <pc:sldLayoutMk cId="366608306" sldId="2147483679"/>
          </pc:sldLayoutMkLst>
        </pc:sldLayoutChg>
        <pc:sldLayoutChg chg="add del mod replId">
          <pc:chgData name="Επισκέπτης" userId="" providerId="Windows Live" clId="Web-{61ED5B87-4E4F-4079-9EDD-0C0440115CFF}" dt="2023-02-07T16:44:36.927" v="10"/>
          <pc:sldLayoutMkLst>
            <pc:docMk/>
            <pc:sldMasterMk cId="2322134901" sldId="2147483672"/>
            <pc:sldLayoutMk cId="4044833346" sldId="2147483680"/>
          </pc:sldLayoutMkLst>
        </pc:sldLayoutChg>
        <pc:sldLayoutChg chg="add del mod replId">
          <pc:chgData name="Επισκέπτης" userId="" providerId="Windows Live" clId="Web-{61ED5B87-4E4F-4079-9EDD-0C0440115CFF}" dt="2023-02-07T16:44:36.927" v="10"/>
          <pc:sldLayoutMkLst>
            <pc:docMk/>
            <pc:sldMasterMk cId="2322134901" sldId="2147483672"/>
            <pc:sldLayoutMk cId="1659841476" sldId="2147483681"/>
          </pc:sldLayoutMkLst>
        </pc:sldLayoutChg>
        <pc:sldLayoutChg chg="add del mod replId">
          <pc:chgData name="Επισκέπτης" userId="" providerId="Windows Live" clId="Web-{61ED5B87-4E4F-4079-9EDD-0C0440115CFF}" dt="2023-02-07T16:44:36.927" v="10"/>
          <pc:sldLayoutMkLst>
            <pc:docMk/>
            <pc:sldMasterMk cId="2322134901" sldId="2147483672"/>
            <pc:sldLayoutMk cId="1540224283" sldId="2147483682"/>
          </pc:sldLayoutMkLst>
        </pc:sldLayoutChg>
        <pc:sldLayoutChg chg="add del mod replId">
          <pc:chgData name="Επισκέπτης" userId="" providerId="Windows Live" clId="Web-{61ED5B87-4E4F-4079-9EDD-0C0440115CFF}" dt="2023-02-07T16:44:36.927" v="10"/>
          <pc:sldLayoutMkLst>
            <pc:docMk/>
            <pc:sldMasterMk cId="2322134901" sldId="2147483672"/>
            <pc:sldLayoutMk cId="3761030006" sldId="2147483683"/>
          </pc:sldLayoutMkLst>
        </pc:sldLayoutChg>
        <pc:sldLayoutChg chg="add del mod replId">
          <pc:chgData name="Επισκέπτης" userId="" providerId="Windows Live" clId="Web-{61ED5B87-4E4F-4079-9EDD-0C0440115CFF}" dt="2023-02-07T16:44:36.927" v="10"/>
          <pc:sldLayoutMkLst>
            <pc:docMk/>
            <pc:sldMasterMk cId="2322134901" sldId="2147483672"/>
            <pc:sldLayoutMk cId="1562976797" sldId="2147483684"/>
          </pc:sldLayoutMkLst>
        </pc:sldLayoutChg>
        <pc:sldLayoutChg chg="add del mod replId">
          <pc:chgData name="Επισκέπτης" userId="" providerId="Windows Live" clId="Web-{61ED5B87-4E4F-4079-9EDD-0C0440115CFF}" dt="2023-02-07T16:44:36.927" v="10"/>
          <pc:sldLayoutMkLst>
            <pc:docMk/>
            <pc:sldMasterMk cId="2322134901" sldId="2147483672"/>
            <pc:sldLayoutMk cId="456144338" sldId="2147483685"/>
          </pc:sldLayoutMkLst>
        </pc:sldLayoutChg>
        <pc:sldLayoutChg chg="add del mod replId">
          <pc:chgData name="Επισκέπτης" userId="" providerId="Windows Live" clId="Web-{61ED5B87-4E4F-4079-9EDD-0C0440115CFF}" dt="2023-02-07T16:44:36.927" v="10"/>
          <pc:sldLayoutMkLst>
            <pc:docMk/>
            <pc:sldMasterMk cId="2322134901" sldId="2147483672"/>
            <pc:sldLayoutMk cId="486740660" sldId="2147483686"/>
          </pc:sldLayoutMkLst>
        </pc:sldLayoutChg>
        <pc:sldLayoutChg chg="add del mod replId">
          <pc:chgData name="Επισκέπτης" userId="" providerId="Windows Live" clId="Web-{61ED5B87-4E4F-4079-9EDD-0C0440115CFF}" dt="2023-02-07T16:44:36.927" v="10"/>
          <pc:sldLayoutMkLst>
            <pc:docMk/>
            <pc:sldMasterMk cId="2322134901" sldId="2147483672"/>
            <pc:sldLayoutMk cId="3758295479" sldId="2147483687"/>
          </pc:sldLayoutMkLst>
        </pc:sldLayoutChg>
        <pc:sldLayoutChg chg="add del mod replId">
          <pc:chgData name="Επισκέπτης" userId="" providerId="Windows Live" clId="Web-{61ED5B87-4E4F-4079-9EDD-0C0440115CFF}" dt="2023-02-07T16:44:36.927" v="10"/>
          <pc:sldLayoutMkLst>
            <pc:docMk/>
            <pc:sldMasterMk cId="2322134901" sldId="2147483672"/>
            <pc:sldLayoutMk cId="3221027367" sldId="2147483688"/>
          </pc:sldLayoutMkLst>
        </pc:sldLayoutChg>
        <pc:sldLayoutChg chg="add del mod replId">
          <pc:chgData name="Επισκέπτης" userId="" providerId="Windows Live" clId="Web-{61ED5B87-4E4F-4079-9EDD-0C0440115CFF}" dt="2023-02-07T16:44:36.927" v="10"/>
          <pc:sldLayoutMkLst>
            <pc:docMk/>
            <pc:sldMasterMk cId="2322134901" sldId="2147483672"/>
            <pc:sldLayoutMk cId="2124894546" sldId="2147483689"/>
          </pc:sldLayoutMkLst>
        </pc:sldLayoutChg>
      </pc:sldMasterChg>
      <pc:sldMasterChg chg="add del addSldLayout delSldLayout modSldLayout">
        <pc:chgData name="Επισκέπτης" userId="" providerId="Windows Live" clId="Web-{61ED5B87-4E4F-4079-9EDD-0C0440115CFF}" dt="2023-02-07T16:44:44.037" v="11"/>
        <pc:sldMasterMkLst>
          <pc:docMk/>
          <pc:sldMasterMk cId="2097906072" sldId="2147483690"/>
        </pc:sldMasterMkLst>
        <pc:sldLayoutChg chg="add del mod replId">
          <pc:chgData name="Επισκέπτης" userId="" providerId="Windows Live" clId="Web-{61ED5B87-4E4F-4079-9EDD-0C0440115CFF}" dt="2023-02-07T16:44:44.037" v="11"/>
          <pc:sldLayoutMkLst>
            <pc:docMk/>
            <pc:sldMasterMk cId="2097906072" sldId="2147483690"/>
            <pc:sldLayoutMk cId="2994429874" sldId="2147483691"/>
          </pc:sldLayoutMkLst>
        </pc:sldLayoutChg>
        <pc:sldLayoutChg chg="add del mod replId">
          <pc:chgData name="Επισκέπτης" userId="" providerId="Windows Live" clId="Web-{61ED5B87-4E4F-4079-9EDD-0C0440115CFF}" dt="2023-02-07T16:44:44.037" v="11"/>
          <pc:sldLayoutMkLst>
            <pc:docMk/>
            <pc:sldMasterMk cId="2097906072" sldId="2147483690"/>
            <pc:sldLayoutMk cId="3855343919" sldId="2147483692"/>
          </pc:sldLayoutMkLst>
        </pc:sldLayoutChg>
        <pc:sldLayoutChg chg="add del mod replId">
          <pc:chgData name="Επισκέπτης" userId="" providerId="Windows Live" clId="Web-{61ED5B87-4E4F-4079-9EDD-0C0440115CFF}" dt="2023-02-07T16:44:44.037" v="11"/>
          <pc:sldLayoutMkLst>
            <pc:docMk/>
            <pc:sldMasterMk cId="2097906072" sldId="2147483690"/>
            <pc:sldLayoutMk cId="1114789056" sldId="2147483693"/>
          </pc:sldLayoutMkLst>
        </pc:sldLayoutChg>
        <pc:sldLayoutChg chg="add del mod replId">
          <pc:chgData name="Επισκέπτης" userId="" providerId="Windows Live" clId="Web-{61ED5B87-4E4F-4079-9EDD-0C0440115CFF}" dt="2023-02-07T16:44:44.037" v="11"/>
          <pc:sldLayoutMkLst>
            <pc:docMk/>
            <pc:sldMasterMk cId="2097906072" sldId="2147483690"/>
            <pc:sldLayoutMk cId="3985804182" sldId="2147483694"/>
          </pc:sldLayoutMkLst>
        </pc:sldLayoutChg>
        <pc:sldLayoutChg chg="add del mod replId">
          <pc:chgData name="Επισκέπτης" userId="" providerId="Windows Live" clId="Web-{61ED5B87-4E4F-4079-9EDD-0C0440115CFF}" dt="2023-02-07T16:44:44.037" v="11"/>
          <pc:sldLayoutMkLst>
            <pc:docMk/>
            <pc:sldMasterMk cId="2097906072" sldId="2147483690"/>
            <pc:sldLayoutMk cId="890830003" sldId="2147483695"/>
          </pc:sldLayoutMkLst>
        </pc:sldLayoutChg>
        <pc:sldLayoutChg chg="add del mod replId">
          <pc:chgData name="Επισκέπτης" userId="" providerId="Windows Live" clId="Web-{61ED5B87-4E4F-4079-9EDD-0C0440115CFF}" dt="2023-02-07T16:44:44.037" v="11"/>
          <pc:sldLayoutMkLst>
            <pc:docMk/>
            <pc:sldMasterMk cId="2097906072" sldId="2147483690"/>
            <pc:sldLayoutMk cId="1941756731" sldId="2147483696"/>
          </pc:sldLayoutMkLst>
        </pc:sldLayoutChg>
        <pc:sldLayoutChg chg="add del mod replId">
          <pc:chgData name="Επισκέπτης" userId="" providerId="Windows Live" clId="Web-{61ED5B87-4E4F-4079-9EDD-0C0440115CFF}" dt="2023-02-07T16:44:44.037" v="11"/>
          <pc:sldLayoutMkLst>
            <pc:docMk/>
            <pc:sldMasterMk cId="2097906072" sldId="2147483690"/>
            <pc:sldLayoutMk cId="1181721988" sldId="2147483697"/>
          </pc:sldLayoutMkLst>
        </pc:sldLayoutChg>
        <pc:sldLayoutChg chg="add del mod replId">
          <pc:chgData name="Επισκέπτης" userId="" providerId="Windows Live" clId="Web-{61ED5B87-4E4F-4079-9EDD-0C0440115CFF}" dt="2023-02-07T16:44:44.037" v="11"/>
          <pc:sldLayoutMkLst>
            <pc:docMk/>
            <pc:sldMasterMk cId="2097906072" sldId="2147483690"/>
            <pc:sldLayoutMk cId="2168948127" sldId="2147483698"/>
          </pc:sldLayoutMkLst>
        </pc:sldLayoutChg>
        <pc:sldLayoutChg chg="add del mod replId">
          <pc:chgData name="Επισκέπτης" userId="" providerId="Windows Live" clId="Web-{61ED5B87-4E4F-4079-9EDD-0C0440115CFF}" dt="2023-02-07T16:44:44.037" v="11"/>
          <pc:sldLayoutMkLst>
            <pc:docMk/>
            <pc:sldMasterMk cId="2097906072" sldId="2147483690"/>
            <pc:sldLayoutMk cId="3990706580" sldId="2147483699"/>
          </pc:sldLayoutMkLst>
        </pc:sldLayoutChg>
        <pc:sldLayoutChg chg="add del mod replId">
          <pc:chgData name="Επισκέπτης" userId="" providerId="Windows Live" clId="Web-{61ED5B87-4E4F-4079-9EDD-0C0440115CFF}" dt="2023-02-07T16:44:44.037" v="11"/>
          <pc:sldLayoutMkLst>
            <pc:docMk/>
            <pc:sldMasterMk cId="2097906072" sldId="2147483690"/>
            <pc:sldLayoutMk cId="3130664964" sldId="2147483700"/>
          </pc:sldLayoutMkLst>
        </pc:sldLayoutChg>
        <pc:sldLayoutChg chg="add del mod replId">
          <pc:chgData name="Επισκέπτης" userId="" providerId="Windows Live" clId="Web-{61ED5B87-4E4F-4079-9EDD-0C0440115CFF}" dt="2023-02-07T16:44:44.037" v="11"/>
          <pc:sldLayoutMkLst>
            <pc:docMk/>
            <pc:sldMasterMk cId="2097906072" sldId="2147483690"/>
            <pc:sldLayoutMk cId="2893771938" sldId="2147483701"/>
          </pc:sldLayoutMkLst>
        </pc:sldLayoutChg>
        <pc:sldLayoutChg chg="add del mod replId">
          <pc:chgData name="Επισκέπτης" userId="" providerId="Windows Live" clId="Web-{61ED5B87-4E4F-4079-9EDD-0C0440115CFF}" dt="2023-02-07T16:44:44.037" v="11"/>
          <pc:sldLayoutMkLst>
            <pc:docMk/>
            <pc:sldMasterMk cId="2097906072" sldId="2147483690"/>
            <pc:sldLayoutMk cId="4250815343" sldId="2147483702"/>
          </pc:sldLayoutMkLst>
        </pc:sldLayoutChg>
        <pc:sldLayoutChg chg="add del mod replId">
          <pc:chgData name="Επισκέπτης" userId="" providerId="Windows Live" clId="Web-{61ED5B87-4E4F-4079-9EDD-0C0440115CFF}" dt="2023-02-07T16:44:44.037" v="11"/>
          <pc:sldLayoutMkLst>
            <pc:docMk/>
            <pc:sldMasterMk cId="2097906072" sldId="2147483690"/>
            <pc:sldLayoutMk cId="76807235" sldId="2147483703"/>
          </pc:sldLayoutMkLst>
        </pc:sldLayoutChg>
        <pc:sldLayoutChg chg="add del mod replId">
          <pc:chgData name="Επισκέπτης" userId="" providerId="Windows Live" clId="Web-{61ED5B87-4E4F-4079-9EDD-0C0440115CFF}" dt="2023-02-07T16:44:44.037" v="11"/>
          <pc:sldLayoutMkLst>
            <pc:docMk/>
            <pc:sldMasterMk cId="2097906072" sldId="2147483690"/>
            <pc:sldLayoutMk cId="591328427" sldId="2147483704"/>
          </pc:sldLayoutMkLst>
        </pc:sldLayoutChg>
        <pc:sldLayoutChg chg="add del mod replId">
          <pc:chgData name="Επισκέπτης" userId="" providerId="Windows Live" clId="Web-{61ED5B87-4E4F-4079-9EDD-0C0440115CFF}" dt="2023-02-07T16:44:44.037" v="11"/>
          <pc:sldLayoutMkLst>
            <pc:docMk/>
            <pc:sldMasterMk cId="2097906072" sldId="2147483690"/>
            <pc:sldLayoutMk cId="636947121" sldId="2147483705"/>
          </pc:sldLayoutMkLst>
        </pc:sldLayoutChg>
        <pc:sldLayoutChg chg="add del mod replId">
          <pc:chgData name="Επισκέπτης" userId="" providerId="Windows Live" clId="Web-{61ED5B87-4E4F-4079-9EDD-0C0440115CFF}" dt="2023-02-07T16:44:44.037" v="11"/>
          <pc:sldLayoutMkLst>
            <pc:docMk/>
            <pc:sldMasterMk cId="2097906072" sldId="2147483690"/>
            <pc:sldLayoutMk cId="2131397226" sldId="2147483706"/>
          </pc:sldLayoutMkLst>
        </pc:sldLayoutChg>
        <pc:sldLayoutChg chg="add del mod replId">
          <pc:chgData name="Επισκέπτης" userId="" providerId="Windows Live" clId="Web-{61ED5B87-4E4F-4079-9EDD-0C0440115CFF}" dt="2023-02-07T16:44:44.037" v="11"/>
          <pc:sldLayoutMkLst>
            <pc:docMk/>
            <pc:sldMasterMk cId="2097906072" sldId="2147483690"/>
            <pc:sldLayoutMk cId="1536263266" sldId="2147483707"/>
          </pc:sldLayoutMkLst>
        </pc:sldLayoutChg>
      </pc:sldMasterChg>
      <pc:sldMasterChg chg="add del addSldLayout delSldLayout modSldLayout">
        <pc:chgData name="Επισκέπτης" userId="" providerId="Windows Live" clId="Web-{61ED5B87-4E4F-4079-9EDD-0C0440115CFF}" dt="2023-02-07T16:44:52.474" v="12"/>
        <pc:sldMasterMkLst>
          <pc:docMk/>
          <pc:sldMasterMk cId="1952660001" sldId="2147483708"/>
        </pc:sldMasterMkLst>
        <pc:sldLayoutChg chg="add del mod replId">
          <pc:chgData name="Επισκέπτης" userId="" providerId="Windows Live" clId="Web-{61ED5B87-4E4F-4079-9EDD-0C0440115CFF}" dt="2023-02-07T16:44:52.474" v="12"/>
          <pc:sldLayoutMkLst>
            <pc:docMk/>
            <pc:sldMasterMk cId="1952660001" sldId="2147483708"/>
            <pc:sldLayoutMk cId="1573362274" sldId="2147483709"/>
          </pc:sldLayoutMkLst>
        </pc:sldLayoutChg>
        <pc:sldLayoutChg chg="add del mod replId">
          <pc:chgData name="Επισκέπτης" userId="" providerId="Windows Live" clId="Web-{61ED5B87-4E4F-4079-9EDD-0C0440115CFF}" dt="2023-02-07T16:44:52.474" v="12"/>
          <pc:sldLayoutMkLst>
            <pc:docMk/>
            <pc:sldMasterMk cId="1952660001" sldId="2147483708"/>
            <pc:sldLayoutMk cId="2144464227" sldId="2147483710"/>
          </pc:sldLayoutMkLst>
        </pc:sldLayoutChg>
        <pc:sldLayoutChg chg="add del mod replId">
          <pc:chgData name="Επισκέπτης" userId="" providerId="Windows Live" clId="Web-{61ED5B87-4E4F-4079-9EDD-0C0440115CFF}" dt="2023-02-07T16:44:52.474" v="12"/>
          <pc:sldLayoutMkLst>
            <pc:docMk/>
            <pc:sldMasterMk cId="1952660001" sldId="2147483708"/>
            <pc:sldLayoutMk cId="858094177" sldId="2147483711"/>
          </pc:sldLayoutMkLst>
        </pc:sldLayoutChg>
        <pc:sldLayoutChg chg="add del mod replId">
          <pc:chgData name="Επισκέπτης" userId="" providerId="Windows Live" clId="Web-{61ED5B87-4E4F-4079-9EDD-0C0440115CFF}" dt="2023-02-07T16:44:52.474" v="12"/>
          <pc:sldLayoutMkLst>
            <pc:docMk/>
            <pc:sldMasterMk cId="1952660001" sldId="2147483708"/>
            <pc:sldLayoutMk cId="357353942" sldId="2147483712"/>
          </pc:sldLayoutMkLst>
        </pc:sldLayoutChg>
        <pc:sldLayoutChg chg="add del mod replId">
          <pc:chgData name="Επισκέπτης" userId="" providerId="Windows Live" clId="Web-{61ED5B87-4E4F-4079-9EDD-0C0440115CFF}" dt="2023-02-07T16:44:52.474" v="12"/>
          <pc:sldLayoutMkLst>
            <pc:docMk/>
            <pc:sldMasterMk cId="1952660001" sldId="2147483708"/>
            <pc:sldLayoutMk cId="1156360018" sldId="2147483713"/>
          </pc:sldLayoutMkLst>
        </pc:sldLayoutChg>
        <pc:sldLayoutChg chg="add del mod replId">
          <pc:chgData name="Επισκέπτης" userId="" providerId="Windows Live" clId="Web-{61ED5B87-4E4F-4079-9EDD-0C0440115CFF}" dt="2023-02-07T16:44:52.474" v="12"/>
          <pc:sldLayoutMkLst>
            <pc:docMk/>
            <pc:sldMasterMk cId="1952660001" sldId="2147483708"/>
            <pc:sldLayoutMk cId="52303770" sldId="2147483714"/>
          </pc:sldLayoutMkLst>
        </pc:sldLayoutChg>
        <pc:sldLayoutChg chg="add del mod replId">
          <pc:chgData name="Επισκέπτης" userId="" providerId="Windows Live" clId="Web-{61ED5B87-4E4F-4079-9EDD-0C0440115CFF}" dt="2023-02-07T16:44:52.474" v="12"/>
          <pc:sldLayoutMkLst>
            <pc:docMk/>
            <pc:sldMasterMk cId="1952660001" sldId="2147483708"/>
            <pc:sldLayoutMk cId="1872623045" sldId="2147483715"/>
          </pc:sldLayoutMkLst>
        </pc:sldLayoutChg>
        <pc:sldLayoutChg chg="add del mod replId">
          <pc:chgData name="Επισκέπτης" userId="" providerId="Windows Live" clId="Web-{61ED5B87-4E4F-4079-9EDD-0C0440115CFF}" dt="2023-02-07T16:44:52.474" v="12"/>
          <pc:sldLayoutMkLst>
            <pc:docMk/>
            <pc:sldMasterMk cId="1952660001" sldId="2147483708"/>
            <pc:sldLayoutMk cId="2285562405" sldId="2147483716"/>
          </pc:sldLayoutMkLst>
        </pc:sldLayoutChg>
        <pc:sldLayoutChg chg="add del mod replId">
          <pc:chgData name="Επισκέπτης" userId="" providerId="Windows Live" clId="Web-{61ED5B87-4E4F-4079-9EDD-0C0440115CFF}" dt="2023-02-07T16:44:52.474" v="12"/>
          <pc:sldLayoutMkLst>
            <pc:docMk/>
            <pc:sldMasterMk cId="1952660001" sldId="2147483708"/>
            <pc:sldLayoutMk cId="1098597305" sldId="2147483717"/>
          </pc:sldLayoutMkLst>
        </pc:sldLayoutChg>
        <pc:sldLayoutChg chg="add del mod replId">
          <pc:chgData name="Επισκέπτης" userId="" providerId="Windows Live" clId="Web-{61ED5B87-4E4F-4079-9EDD-0C0440115CFF}" dt="2023-02-07T16:44:52.474" v="12"/>
          <pc:sldLayoutMkLst>
            <pc:docMk/>
            <pc:sldMasterMk cId="1952660001" sldId="2147483708"/>
            <pc:sldLayoutMk cId="2201983476" sldId="2147483718"/>
          </pc:sldLayoutMkLst>
        </pc:sldLayoutChg>
        <pc:sldLayoutChg chg="add del mod replId">
          <pc:chgData name="Επισκέπτης" userId="" providerId="Windows Live" clId="Web-{61ED5B87-4E4F-4079-9EDD-0C0440115CFF}" dt="2023-02-07T16:44:52.474" v="12"/>
          <pc:sldLayoutMkLst>
            <pc:docMk/>
            <pc:sldMasterMk cId="1952660001" sldId="2147483708"/>
            <pc:sldLayoutMk cId="1968021320" sldId="2147483719"/>
          </pc:sldLayoutMkLst>
        </pc:sldLayoutChg>
        <pc:sldLayoutChg chg="add del mod replId">
          <pc:chgData name="Επισκέπτης" userId="" providerId="Windows Live" clId="Web-{61ED5B87-4E4F-4079-9EDD-0C0440115CFF}" dt="2023-02-07T16:44:52.474" v="12"/>
          <pc:sldLayoutMkLst>
            <pc:docMk/>
            <pc:sldMasterMk cId="1952660001" sldId="2147483708"/>
            <pc:sldLayoutMk cId="4327024" sldId="2147483720"/>
          </pc:sldLayoutMkLst>
        </pc:sldLayoutChg>
        <pc:sldLayoutChg chg="add del mod replId">
          <pc:chgData name="Επισκέπτης" userId="" providerId="Windows Live" clId="Web-{61ED5B87-4E4F-4079-9EDD-0C0440115CFF}" dt="2023-02-07T16:44:52.474" v="12"/>
          <pc:sldLayoutMkLst>
            <pc:docMk/>
            <pc:sldMasterMk cId="1952660001" sldId="2147483708"/>
            <pc:sldLayoutMk cId="1331523132" sldId="2147483721"/>
          </pc:sldLayoutMkLst>
        </pc:sldLayoutChg>
        <pc:sldLayoutChg chg="add del mod replId">
          <pc:chgData name="Επισκέπτης" userId="" providerId="Windows Live" clId="Web-{61ED5B87-4E4F-4079-9EDD-0C0440115CFF}" dt="2023-02-07T16:44:52.474" v="12"/>
          <pc:sldLayoutMkLst>
            <pc:docMk/>
            <pc:sldMasterMk cId="1952660001" sldId="2147483708"/>
            <pc:sldLayoutMk cId="3302133536" sldId="2147483722"/>
          </pc:sldLayoutMkLst>
        </pc:sldLayoutChg>
        <pc:sldLayoutChg chg="add del mod replId">
          <pc:chgData name="Επισκέπτης" userId="" providerId="Windows Live" clId="Web-{61ED5B87-4E4F-4079-9EDD-0C0440115CFF}" dt="2023-02-07T16:44:52.474" v="12"/>
          <pc:sldLayoutMkLst>
            <pc:docMk/>
            <pc:sldMasterMk cId="1952660001" sldId="2147483708"/>
            <pc:sldLayoutMk cId="821303697" sldId="2147483723"/>
          </pc:sldLayoutMkLst>
        </pc:sldLayoutChg>
        <pc:sldLayoutChg chg="add del mod replId">
          <pc:chgData name="Επισκέπτης" userId="" providerId="Windows Live" clId="Web-{61ED5B87-4E4F-4079-9EDD-0C0440115CFF}" dt="2023-02-07T16:44:52.474" v="12"/>
          <pc:sldLayoutMkLst>
            <pc:docMk/>
            <pc:sldMasterMk cId="1952660001" sldId="2147483708"/>
            <pc:sldLayoutMk cId="946942068" sldId="2147483724"/>
          </pc:sldLayoutMkLst>
        </pc:sldLayoutChg>
        <pc:sldLayoutChg chg="add del mod replId">
          <pc:chgData name="Επισκέπτης" userId="" providerId="Windows Live" clId="Web-{61ED5B87-4E4F-4079-9EDD-0C0440115CFF}" dt="2023-02-07T16:44:52.474" v="12"/>
          <pc:sldLayoutMkLst>
            <pc:docMk/>
            <pc:sldMasterMk cId="1952660001" sldId="2147483708"/>
            <pc:sldLayoutMk cId="3032987715" sldId="2147483725"/>
          </pc:sldLayoutMkLst>
        </pc:sldLayoutChg>
      </pc:sldMasterChg>
      <pc:sldMasterChg chg="add addSldLayout modSldLayout">
        <pc:chgData name="Επισκέπτης" userId="" providerId="Windows Live" clId="Web-{61ED5B87-4E4F-4079-9EDD-0C0440115CFF}" dt="2023-02-07T16:44:52.474" v="12"/>
        <pc:sldMasterMkLst>
          <pc:docMk/>
          <pc:sldMasterMk cId="4211690231" sldId="2147483726"/>
        </pc:sldMasterMkLst>
        <pc:sldLayoutChg chg="add mod replId">
          <pc:chgData name="Επισκέπτης" userId="" providerId="Windows Live" clId="Web-{61ED5B87-4E4F-4079-9EDD-0C0440115CFF}" dt="2023-02-07T16:44:52.474" v="12"/>
          <pc:sldLayoutMkLst>
            <pc:docMk/>
            <pc:sldMasterMk cId="4211690231" sldId="2147483726"/>
            <pc:sldLayoutMk cId="135970473" sldId="2147483727"/>
          </pc:sldLayoutMkLst>
        </pc:sldLayoutChg>
        <pc:sldLayoutChg chg="add mod replId">
          <pc:chgData name="Επισκέπτης" userId="" providerId="Windows Live" clId="Web-{61ED5B87-4E4F-4079-9EDD-0C0440115CFF}" dt="2023-02-07T16:44:52.474" v="12"/>
          <pc:sldLayoutMkLst>
            <pc:docMk/>
            <pc:sldMasterMk cId="4211690231" sldId="2147483726"/>
            <pc:sldLayoutMk cId="1083516633" sldId="2147483728"/>
          </pc:sldLayoutMkLst>
        </pc:sldLayoutChg>
        <pc:sldLayoutChg chg="add mod replId">
          <pc:chgData name="Επισκέπτης" userId="" providerId="Windows Live" clId="Web-{61ED5B87-4E4F-4079-9EDD-0C0440115CFF}" dt="2023-02-07T16:44:52.474" v="12"/>
          <pc:sldLayoutMkLst>
            <pc:docMk/>
            <pc:sldMasterMk cId="4211690231" sldId="2147483726"/>
            <pc:sldLayoutMk cId="157313379" sldId="2147483729"/>
          </pc:sldLayoutMkLst>
        </pc:sldLayoutChg>
        <pc:sldLayoutChg chg="add mod replId">
          <pc:chgData name="Επισκέπτης" userId="" providerId="Windows Live" clId="Web-{61ED5B87-4E4F-4079-9EDD-0C0440115CFF}" dt="2023-02-07T16:44:52.474" v="12"/>
          <pc:sldLayoutMkLst>
            <pc:docMk/>
            <pc:sldMasterMk cId="4211690231" sldId="2147483726"/>
            <pc:sldLayoutMk cId="3980507135" sldId="2147483730"/>
          </pc:sldLayoutMkLst>
        </pc:sldLayoutChg>
        <pc:sldLayoutChg chg="add mod replId">
          <pc:chgData name="Επισκέπτης" userId="" providerId="Windows Live" clId="Web-{61ED5B87-4E4F-4079-9EDD-0C0440115CFF}" dt="2023-02-07T16:44:52.474" v="12"/>
          <pc:sldLayoutMkLst>
            <pc:docMk/>
            <pc:sldMasterMk cId="4211690231" sldId="2147483726"/>
            <pc:sldLayoutMk cId="4051539709" sldId="2147483731"/>
          </pc:sldLayoutMkLst>
        </pc:sldLayoutChg>
        <pc:sldLayoutChg chg="add mod replId">
          <pc:chgData name="Επισκέπτης" userId="" providerId="Windows Live" clId="Web-{61ED5B87-4E4F-4079-9EDD-0C0440115CFF}" dt="2023-02-07T16:44:52.474" v="12"/>
          <pc:sldLayoutMkLst>
            <pc:docMk/>
            <pc:sldMasterMk cId="4211690231" sldId="2147483726"/>
            <pc:sldLayoutMk cId="742628420" sldId="2147483732"/>
          </pc:sldLayoutMkLst>
        </pc:sldLayoutChg>
        <pc:sldLayoutChg chg="add mod replId">
          <pc:chgData name="Επισκέπτης" userId="" providerId="Windows Live" clId="Web-{61ED5B87-4E4F-4079-9EDD-0C0440115CFF}" dt="2023-02-07T16:44:52.474" v="12"/>
          <pc:sldLayoutMkLst>
            <pc:docMk/>
            <pc:sldMasterMk cId="4211690231" sldId="2147483726"/>
            <pc:sldLayoutMk cId="3107827159" sldId="2147483733"/>
          </pc:sldLayoutMkLst>
        </pc:sldLayoutChg>
        <pc:sldLayoutChg chg="add mod replId">
          <pc:chgData name="Επισκέπτης" userId="" providerId="Windows Live" clId="Web-{61ED5B87-4E4F-4079-9EDD-0C0440115CFF}" dt="2023-02-07T16:44:52.474" v="12"/>
          <pc:sldLayoutMkLst>
            <pc:docMk/>
            <pc:sldMasterMk cId="4211690231" sldId="2147483726"/>
            <pc:sldLayoutMk cId="2194348437" sldId="2147483734"/>
          </pc:sldLayoutMkLst>
        </pc:sldLayoutChg>
        <pc:sldLayoutChg chg="add mod replId">
          <pc:chgData name="Επισκέπτης" userId="" providerId="Windows Live" clId="Web-{61ED5B87-4E4F-4079-9EDD-0C0440115CFF}" dt="2023-02-07T16:44:52.474" v="12"/>
          <pc:sldLayoutMkLst>
            <pc:docMk/>
            <pc:sldMasterMk cId="4211690231" sldId="2147483726"/>
            <pc:sldLayoutMk cId="51951482" sldId="2147483735"/>
          </pc:sldLayoutMkLst>
        </pc:sldLayoutChg>
        <pc:sldLayoutChg chg="add mod replId">
          <pc:chgData name="Επισκέπτης" userId="" providerId="Windows Live" clId="Web-{61ED5B87-4E4F-4079-9EDD-0C0440115CFF}" dt="2023-02-07T16:44:52.474" v="12"/>
          <pc:sldLayoutMkLst>
            <pc:docMk/>
            <pc:sldMasterMk cId="4211690231" sldId="2147483726"/>
            <pc:sldLayoutMk cId="3939405260" sldId="2147483736"/>
          </pc:sldLayoutMkLst>
        </pc:sldLayoutChg>
        <pc:sldLayoutChg chg="add mod replId">
          <pc:chgData name="Επισκέπτης" userId="" providerId="Windows Live" clId="Web-{61ED5B87-4E4F-4079-9EDD-0C0440115CFF}" dt="2023-02-07T16:44:52.474" v="12"/>
          <pc:sldLayoutMkLst>
            <pc:docMk/>
            <pc:sldMasterMk cId="4211690231" sldId="2147483726"/>
            <pc:sldLayoutMk cId="125065986" sldId="2147483737"/>
          </pc:sldLayoutMkLst>
        </pc:sldLayoutChg>
      </pc:sldMasterChg>
    </pc:docChg>
  </pc:docChgLst>
  <pc:docChgLst>
    <pc:chgData name="Onlyme Onlyme" userId="5692272a1c1cf245" providerId="Windows Live" clId="Web-{1C4B6062-F4F2-4A97-B250-F9B0B650F4CB}"/>
    <pc:docChg chg="addSld modSld sldOrd">
      <pc:chgData name="Onlyme Onlyme" userId="5692272a1c1cf245" providerId="Windows Live" clId="Web-{1C4B6062-F4F2-4A97-B250-F9B0B650F4CB}" dt="2023-02-07T17:12:17.827" v="530" actId="1076"/>
      <pc:docMkLst>
        <pc:docMk/>
      </pc:docMkLst>
      <pc:sldChg chg="addSp delSp modSp ord">
        <pc:chgData name="Onlyme Onlyme" userId="5692272a1c1cf245" providerId="Windows Live" clId="Web-{1C4B6062-F4F2-4A97-B250-F9B0B650F4CB}" dt="2023-02-07T17:05:52.802" v="389" actId="1076"/>
        <pc:sldMkLst>
          <pc:docMk/>
          <pc:sldMk cId="2325122232" sldId="256"/>
        </pc:sldMkLst>
        <pc:spChg chg="mod">
          <ac:chgData name="Onlyme Onlyme" userId="5692272a1c1cf245" providerId="Windows Live" clId="Web-{1C4B6062-F4F2-4A97-B250-F9B0B650F4CB}" dt="2023-02-07T16:51:15.860" v="214" actId="1076"/>
          <ac:spMkLst>
            <pc:docMk/>
            <pc:sldMk cId="2325122232" sldId="256"/>
            <ac:spMk id="2" creationId="{00000000-0000-0000-0000-000000000000}"/>
          </ac:spMkLst>
        </pc:spChg>
        <pc:spChg chg="del">
          <ac:chgData name="Onlyme Onlyme" userId="5692272a1c1cf245" providerId="Windows Live" clId="Web-{1C4B6062-F4F2-4A97-B250-F9B0B650F4CB}" dt="2023-02-07T16:42:30.130" v="34"/>
          <ac:spMkLst>
            <pc:docMk/>
            <pc:sldMk cId="2325122232" sldId="256"/>
            <ac:spMk id="3" creationId="{00000000-0000-0000-0000-000000000000}"/>
          </ac:spMkLst>
        </pc:spChg>
        <pc:spChg chg="mod">
          <ac:chgData name="Onlyme Onlyme" userId="5692272a1c1cf245" providerId="Windows Live" clId="Web-{1C4B6062-F4F2-4A97-B250-F9B0B650F4CB}" dt="2023-02-07T16:51:57.205" v="220" actId="20577"/>
          <ac:spMkLst>
            <pc:docMk/>
            <pc:sldMk cId="2325122232" sldId="256"/>
            <ac:spMk id="3" creationId="{9A88C637-C627-8BA0-D7FE-9863FD2F2BE1}"/>
          </ac:spMkLst>
        </pc:spChg>
        <pc:spChg chg="mod">
          <ac:chgData name="Onlyme Onlyme" userId="5692272a1c1cf245" providerId="Windows Live" clId="Web-{1C4B6062-F4F2-4A97-B250-F9B0B650F4CB}" dt="2023-02-07T17:05:42.802" v="386" actId="1076"/>
          <ac:spMkLst>
            <pc:docMk/>
            <pc:sldMk cId="2325122232" sldId="256"/>
            <ac:spMk id="26" creationId="{FC046697-CAF4-3516-3CEB-A80F72575D0A}"/>
          </ac:spMkLst>
        </pc:spChg>
        <pc:spChg chg="mod">
          <ac:chgData name="Onlyme Onlyme" userId="5692272a1c1cf245" providerId="Windows Live" clId="Web-{1C4B6062-F4F2-4A97-B250-F9B0B650F4CB}" dt="2023-02-07T17:05:50.990" v="388" actId="1076"/>
          <ac:spMkLst>
            <pc:docMk/>
            <pc:sldMk cId="2325122232" sldId="256"/>
            <ac:spMk id="31" creationId="{044AAE8B-7EB0-7706-3A8A-AC2A6F547FF1}"/>
          </ac:spMkLst>
        </pc:spChg>
        <pc:spChg chg="mod">
          <ac:chgData name="Onlyme Onlyme" userId="5692272a1c1cf245" providerId="Windows Live" clId="Web-{1C4B6062-F4F2-4A97-B250-F9B0B650F4CB}" dt="2023-02-07T17:05:45.083" v="387" actId="1076"/>
          <ac:spMkLst>
            <pc:docMk/>
            <pc:sldMk cId="2325122232" sldId="256"/>
            <ac:spMk id="36" creationId="{D4BD583F-19E6-6A1E-A3C3-E9547EE1D70F}"/>
          </ac:spMkLst>
        </pc:spChg>
        <pc:spChg chg="mod">
          <ac:chgData name="Onlyme Onlyme" userId="5692272a1c1cf245" providerId="Windows Live" clId="Web-{1C4B6062-F4F2-4A97-B250-F9B0B650F4CB}" dt="2023-02-07T17:05:52.802" v="389" actId="1076"/>
          <ac:spMkLst>
            <pc:docMk/>
            <pc:sldMk cId="2325122232" sldId="256"/>
            <ac:spMk id="37" creationId="{754E4B5F-1EDD-1738-E4E2-AA8D5D1B61A3}"/>
          </ac:spMkLst>
        </pc:spChg>
        <pc:inkChg chg="add">
          <ac:chgData name="Onlyme Onlyme" userId="5692272a1c1cf245" providerId="Windows Live" clId="Web-{1C4B6062-F4F2-4A97-B250-F9B0B650F4CB}" dt="2023-02-07T16:56:08.320" v="287"/>
          <ac:inkMkLst>
            <pc:docMk/>
            <pc:sldMk cId="2325122232" sldId="256"/>
            <ac:inkMk id="4" creationId="{8156F255-5A24-8D01-1EAA-A4E18988F903}"/>
          </ac:inkMkLst>
        </pc:inkChg>
        <pc:inkChg chg="add">
          <ac:chgData name="Onlyme Onlyme" userId="5692272a1c1cf245" providerId="Windows Live" clId="Web-{1C4B6062-F4F2-4A97-B250-F9B0B650F4CB}" dt="2023-02-07T16:55:33.382" v="277"/>
          <ac:inkMkLst>
            <pc:docMk/>
            <pc:sldMk cId="2325122232" sldId="256"/>
            <ac:inkMk id="4" creationId="{DA71CB78-DE54-EDCD-5FA5-5DCAFEFEBA18}"/>
          </ac:inkMkLst>
        </pc:inkChg>
        <pc:inkChg chg="add">
          <ac:chgData name="Onlyme Onlyme" userId="5692272a1c1cf245" providerId="Windows Live" clId="Web-{1C4B6062-F4F2-4A97-B250-F9B0B650F4CB}" dt="2023-02-07T16:55:37.366" v="278"/>
          <ac:inkMkLst>
            <pc:docMk/>
            <pc:sldMk cId="2325122232" sldId="256"/>
            <ac:inkMk id="5" creationId="{7C3E8ECD-9ECB-03AE-973E-D21BBDCFC652}"/>
          </ac:inkMkLst>
        </pc:inkChg>
        <pc:inkChg chg="add">
          <ac:chgData name="Onlyme Onlyme" userId="5692272a1c1cf245" providerId="Windows Live" clId="Web-{1C4B6062-F4F2-4A97-B250-F9B0B650F4CB}" dt="2023-02-07T16:55:41.382" v="279"/>
          <ac:inkMkLst>
            <pc:docMk/>
            <pc:sldMk cId="2325122232" sldId="256"/>
            <ac:inkMk id="6" creationId="{9190C8D0-E64D-2B12-D606-6B732F029662}"/>
          </ac:inkMkLst>
        </pc:inkChg>
        <pc:inkChg chg="add">
          <ac:chgData name="Onlyme Onlyme" userId="5692272a1c1cf245" providerId="Windows Live" clId="Web-{1C4B6062-F4F2-4A97-B250-F9B0B650F4CB}" dt="2023-02-07T16:55:46.679" v="280"/>
          <ac:inkMkLst>
            <pc:docMk/>
            <pc:sldMk cId="2325122232" sldId="256"/>
            <ac:inkMk id="7" creationId="{4F750262-53EE-44C9-3B33-525C13952F69}"/>
          </ac:inkMkLst>
        </pc:inkChg>
        <pc:inkChg chg="add">
          <ac:chgData name="Onlyme Onlyme" userId="5692272a1c1cf245" providerId="Windows Live" clId="Web-{1C4B6062-F4F2-4A97-B250-F9B0B650F4CB}" dt="2023-02-07T16:55:47.320" v="281"/>
          <ac:inkMkLst>
            <pc:docMk/>
            <pc:sldMk cId="2325122232" sldId="256"/>
            <ac:inkMk id="8" creationId="{7FD959F5-C3CE-EDE7-5F4D-DCA348CE71F4}"/>
          </ac:inkMkLst>
        </pc:inkChg>
        <pc:inkChg chg="add">
          <ac:chgData name="Onlyme Onlyme" userId="5692272a1c1cf245" providerId="Windows Live" clId="Web-{1C4B6062-F4F2-4A97-B250-F9B0B650F4CB}" dt="2023-02-07T16:55:47.804" v="282"/>
          <ac:inkMkLst>
            <pc:docMk/>
            <pc:sldMk cId="2325122232" sldId="256"/>
            <ac:inkMk id="9" creationId="{A0EFA693-7EDB-F914-4FBC-92CEC80546E3}"/>
          </ac:inkMkLst>
        </pc:inkChg>
        <pc:inkChg chg="add">
          <ac:chgData name="Onlyme Onlyme" userId="5692272a1c1cf245" providerId="Windows Live" clId="Web-{1C4B6062-F4F2-4A97-B250-F9B0B650F4CB}" dt="2023-02-07T16:55:48.351" v="283"/>
          <ac:inkMkLst>
            <pc:docMk/>
            <pc:sldMk cId="2325122232" sldId="256"/>
            <ac:inkMk id="10" creationId="{C1CCF0DF-F708-AF00-D6C3-151410379120}"/>
          </ac:inkMkLst>
        </pc:inkChg>
        <pc:inkChg chg="add">
          <ac:chgData name="Onlyme Onlyme" userId="5692272a1c1cf245" providerId="Windows Live" clId="Web-{1C4B6062-F4F2-4A97-B250-F9B0B650F4CB}" dt="2023-02-07T16:55:49.523" v="284"/>
          <ac:inkMkLst>
            <pc:docMk/>
            <pc:sldMk cId="2325122232" sldId="256"/>
            <ac:inkMk id="11" creationId="{C74D070B-B4E2-D55E-B748-EB0659C776A1}"/>
          </ac:inkMkLst>
        </pc:inkChg>
        <pc:inkChg chg="add">
          <ac:chgData name="Onlyme Onlyme" userId="5692272a1c1cf245" providerId="Windows Live" clId="Web-{1C4B6062-F4F2-4A97-B250-F9B0B650F4CB}" dt="2023-02-07T16:55:50.164" v="285"/>
          <ac:inkMkLst>
            <pc:docMk/>
            <pc:sldMk cId="2325122232" sldId="256"/>
            <ac:inkMk id="12" creationId="{69E04892-65A3-8017-4C76-4981C3C1D35E}"/>
          </ac:inkMkLst>
        </pc:inkChg>
        <pc:inkChg chg="add">
          <ac:chgData name="Onlyme Onlyme" userId="5692272a1c1cf245" providerId="Windows Live" clId="Web-{1C4B6062-F4F2-4A97-B250-F9B0B650F4CB}" dt="2023-02-07T16:55:51.242" v="286"/>
          <ac:inkMkLst>
            <pc:docMk/>
            <pc:sldMk cId="2325122232" sldId="256"/>
            <ac:inkMk id="13" creationId="{F6C46D47-0DF1-C954-73A2-5379C8E722ED}"/>
          </ac:inkMkLst>
        </pc:inkChg>
      </pc:sldChg>
      <pc:sldChg chg="addSp delSp modSp new">
        <pc:chgData name="Onlyme Onlyme" userId="5692272a1c1cf245" providerId="Windows Live" clId="Web-{1C4B6062-F4F2-4A97-B250-F9B0B650F4CB}" dt="2023-02-07T16:55:00.897" v="276"/>
        <pc:sldMkLst>
          <pc:docMk/>
          <pc:sldMk cId="3489306235" sldId="257"/>
        </pc:sldMkLst>
        <pc:spChg chg="del">
          <ac:chgData name="Onlyme Onlyme" userId="5692272a1c1cf245" providerId="Windows Live" clId="Web-{1C4B6062-F4F2-4A97-B250-F9B0B650F4CB}" dt="2023-02-07T16:42:09.973" v="33"/>
          <ac:spMkLst>
            <pc:docMk/>
            <pc:sldMk cId="3489306235" sldId="257"/>
            <ac:spMk id="2" creationId="{B7C0DA8F-9845-284A-BB67-0C2B20C9CB0F}"/>
          </ac:spMkLst>
        </pc:spChg>
        <pc:spChg chg="del">
          <ac:chgData name="Onlyme Onlyme" userId="5692272a1c1cf245" providerId="Windows Live" clId="Web-{1C4B6062-F4F2-4A97-B250-F9B0B650F4CB}" dt="2023-02-07T16:42:08.082" v="32"/>
          <ac:spMkLst>
            <pc:docMk/>
            <pc:sldMk cId="3489306235" sldId="257"/>
            <ac:spMk id="3" creationId="{7FCCFB89-2930-E4F2-E361-8831003FE0ED}"/>
          </ac:spMkLst>
        </pc:spChg>
        <pc:spChg chg="add mod">
          <ac:chgData name="Onlyme Onlyme" userId="5692272a1c1cf245" providerId="Windows Live" clId="Web-{1C4B6062-F4F2-4A97-B250-F9B0B650F4CB}" dt="2023-02-07T16:50:08.984" v="203" actId="14100"/>
          <ac:spMkLst>
            <pc:docMk/>
            <pc:sldMk cId="3489306235" sldId="257"/>
            <ac:spMk id="4" creationId="{67E4C222-CAF7-0DB0-4384-D83F54ACA04E}"/>
          </ac:spMkLst>
        </pc:spChg>
        <pc:spChg chg="add mod">
          <ac:chgData name="Onlyme Onlyme" userId="5692272a1c1cf245" providerId="Windows Live" clId="Web-{1C4B6062-F4F2-4A97-B250-F9B0B650F4CB}" dt="2023-02-07T16:55:00.897" v="276"/>
          <ac:spMkLst>
            <pc:docMk/>
            <pc:sldMk cId="3489306235" sldId="257"/>
            <ac:spMk id="5" creationId="{655542A3-6668-96A5-EBBE-B2B1EAE56E63}"/>
          </ac:spMkLst>
        </pc:spChg>
      </pc:sldChg>
      <pc:sldChg chg="addSp delSp modSp new mod setBg">
        <pc:chgData name="Onlyme Onlyme" userId="5692272a1c1cf245" providerId="Windows Live" clId="Web-{1C4B6062-F4F2-4A97-B250-F9B0B650F4CB}" dt="2023-02-07T17:02:07.407" v="369" actId="20577"/>
        <pc:sldMkLst>
          <pc:docMk/>
          <pc:sldMk cId="26598832" sldId="258"/>
        </pc:sldMkLst>
        <pc:spChg chg="del">
          <ac:chgData name="Onlyme Onlyme" userId="5692272a1c1cf245" providerId="Windows Live" clId="Web-{1C4B6062-F4F2-4A97-B250-F9B0B650F4CB}" dt="2023-02-07T16:52:06.080" v="222"/>
          <ac:spMkLst>
            <pc:docMk/>
            <pc:sldMk cId="26598832" sldId="258"/>
            <ac:spMk id="2" creationId="{A372E73A-0308-1103-4AF8-F52364335323}"/>
          </ac:spMkLst>
        </pc:spChg>
        <pc:spChg chg="del mod">
          <ac:chgData name="Onlyme Onlyme" userId="5692272a1c1cf245" providerId="Windows Live" clId="Web-{1C4B6062-F4F2-4A97-B250-F9B0B650F4CB}" dt="2023-02-07T16:52:10.174" v="224"/>
          <ac:spMkLst>
            <pc:docMk/>
            <pc:sldMk cId="26598832" sldId="258"/>
            <ac:spMk id="3" creationId="{3EBF229D-39F8-ECD7-4566-5D4970437269}"/>
          </ac:spMkLst>
        </pc:spChg>
        <pc:spChg chg="add mod">
          <ac:chgData name="Onlyme Onlyme" userId="5692272a1c1cf245" providerId="Windows Live" clId="Web-{1C4B6062-F4F2-4A97-B250-F9B0B650F4CB}" dt="2023-02-07T16:59:20.497" v="317" actId="1076"/>
          <ac:spMkLst>
            <pc:docMk/>
            <pc:sldMk cId="26598832" sldId="258"/>
            <ac:spMk id="5" creationId="{FCBE3270-CB96-A51F-8F1B-E195F733C7EC}"/>
          </ac:spMkLst>
        </pc:spChg>
        <pc:spChg chg="add del mod ord">
          <ac:chgData name="Onlyme Onlyme" userId="5692272a1c1cf245" providerId="Windows Live" clId="Web-{1C4B6062-F4F2-4A97-B250-F9B0B650F4CB}" dt="2023-02-07T16:59:22.106" v="318"/>
          <ac:spMkLst>
            <pc:docMk/>
            <pc:sldMk cId="26598832" sldId="258"/>
            <ac:spMk id="7" creationId="{7854A7A1-F0FE-C8FA-4CBB-C22B88E39598}"/>
          </ac:spMkLst>
        </pc:spChg>
        <pc:spChg chg="add mod">
          <ac:chgData name="Onlyme Onlyme" userId="5692272a1c1cf245" providerId="Windows Live" clId="Web-{1C4B6062-F4F2-4A97-B250-F9B0B650F4CB}" dt="2023-02-07T17:02:07.407" v="369" actId="20577"/>
          <ac:spMkLst>
            <pc:docMk/>
            <pc:sldMk cId="26598832" sldId="258"/>
            <ac:spMk id="11" creationId="{EBB95F24-9D4B-DFD9-DDBE-DCD6876291A6}"/>
          </ac:spMkLst>
        </pc:spChg>
        <pc:spChg chg="add del">
          <ac:chgData name="Onlyme Onlyme" userId="5692272a1c1cf245" providerId="Windows Live" clId="Web-{1C4B6062-F4F2-4A97-B250-F9B0B650F4CB}" dt="2023-02-07T16:58:39.417" v="308"/>
          <ac:spMkLst>
            <pc:docMk/>
            <pc:sldMk cId="26598832" sldId="258"/>
            <ac:spMk id="16" creationId="{2B566528-1B12-4246-9431-5C2D7D081168}"/>
          </ac:spMkLst>
        </pc:spChg>
        <pc:spChg chg="add del">
          <ac:chgData name="Onlyme Onlyme" userId="5692272a1c1cf245" providerId="Windows Live" clId="Web-{1C4B6062-F4F2-4A97-B250-F9B0B650F4CB}" dt="2023-02-07T16:58:39.417" v="308"/>
          <ac:spMkLst>
            <pc:docMk/>
            <pc:sldMk cId="26598832" sldId="258"/>
            <ac:spMk id="18" creationId="{2E80C965-DB6D-4F81-9E9E-B027384D0BD6}"/>
          </ac:spMkLst>
        </pc:spChg>
        <pc:spChg chg="add del">
          <ac:chgData name="Onlyme Onlyme" userId="5692272a1c1cf245" providerId="Windows Live" clId="Web-{1C4B6062-F4F2-4A97-B250-F9B0B650F4CB}" dt="2023-02-07T16:58:39.417" v="308"/>
          <ac:spMkLst>
            <pc:docMk/>
            <pc:sldMk cId="26598832" sldId="258"/>
            <ac:spMk id="20" creationId="{A580F890-B085-4E95-96AA-55AEBEC5CE6E}"/>
          </ac:spMkLst>
        </pc:spChg>
        <pc:spChg chg="add del">
          <ac:chgData name="Onlyme Onlyme" userId="5692272a1c1cf245" providerId="Windows Live" clId="Web-{1C4B6062-F4F2-4A97-B250-F9B0B650F4CB}" dt="2023-02-07T16:58:39.417" v="308"/>
          <ac:spMkLst>
            <pc:docMk/>
            <pc:sldMk cId="26598832" sldId="258"/>
            <ac:spMk id="22" creationId="{D3F51FEB-38FB-4F6C-9F7B-2F2AFAB65463}"/>
          </ac:spMkLst>
        </pc:spChg>
        <pc:spChg chg="add del">
          <ac:chgData name="Onlyme Onlyme" userId="5692272a1c1cf245" providerId="Windows Live" clId="Web-{1C4B6062-F4F2-4A97-B250-F9B0B650F4CB}" dt="2023-02-07T16:58:39.417" v="308"/>
          <ac:spMkLst>
            <pc:docMk/>
            <pc:sldMk cId="26598832" sldId="258"/>
            <ac:spMk id="24" creationId="{1E547BA6-BAE0-43BB-A7CA-60F69CE252F0}"/>
          </ac:spMkLst>
        </pc:spChg>
        <pc:inkChg chg="add del">
          <ac:chgData name="Onlyme Onlyme" userId="5692272a1c1cf245" providerId="Windows Live" clId="Web-{1C4B6062-F4F2-4A97-B250-F9B0B650F4CB}" dt="2023-02-07T16:56:43.915" v="289"/>
          <ac:inkMkLst>
            <pc:docMk/>
            <pc:sldMk cId="26598832" sldId="258"/>
            <ac:inkMk id="8" creationId="{CB964078-C1AB-A7B0-9E67-5686E4BC4950}"/>
          </ac:inkMkLst>
        </pc:inkChg>
        <pc:inkChg chg="add del">
          <ac:chgData name="Onlyme Onlyme" userId="5692272a1c1cf245" providerId="Windows Live" clId="Web-{1C4B6062-F4F2-4A97-B250-F9B0B650F4CB}" dt="2023-02-07T16:56:50.587" v="293"/>
          <ac:inkMkLst>
            <pc:docMk/>
            <pc:sldMk cId="26598832" sldId="258"/>
            <ac:inkMk id="9" creationId="{73530D43-326E-5313-AEE6-4CF535DDA84D}"/>
          </ac:inkMkLst>
        </pc:inkChg>
        <pc:inkChg chg="add del">
          <ac:chgData name="Onlyme Onlyme" userId="5692272a1c1cf245" providerId="Windows Live" clId="Web-{1C4B6062-F4F2-4A97-B250-F9B0B650F4CB}" dt="2023-02-07T16:56:49.868" v="292"/>
          <ac:inkMkLst>
            <pc:docMk/>
            <pc:sldMk cId="26598832" sldId="258"/>
            <ac:inkMk id="10" creationId="{7E5D8BCA-4726-9E24-5DE7-FF97046D0B13}"/>
          </ac:inkMkLst>
        </pc:inkChg>
      </pc:sldChg>
      <pc:sldChg chg="addSp delSp modSp new">
        <pc:chgData name="Onlyme Onlyme" userId="5692272a1c1cf245" providerId="Windows Live" clId="Web-{1C4B6062-F4F2-4A97-B250-F9B0B650F4CB}" dt="2023-02-07T17:04:03.034" v="380"/>
        <pc:sldMkLst>
          <pc:docMk/>
          <pc:sldMk cId="3574415952" sldId="259"/>
        </pc:sldMkLst>
        <pc:spChg chg="del">
          <ac:chgData name="Onlyme Onlyme" userId="5692272a1c1cf245" providerId="Windows Live" clId="Web-{1C4B6062-F4F2-4A97-B250-F9B0B650F4CB}" dt="2023-02-07T16:59:37.356" v="322"/>
          <ac:spMkLst>
            <pc:docMk/>
            <pc:sldMk cId="3574415952" sldId="259"/>
            <ac:spMk id="2" creationId="{694744A5-FEC8-D330-566B-DBB18ABC24A7}"/>
          </ac:spMkLst>
        </pc:spChg>
        <pc:spChg chg="del">
          <ac:chgData name="Onlyme Onlyme" userId="5692272a1c1cf245" providerId="Windows Live" clId="Web-{1C4B6062-F4F2-4A97-B250-F9B0B650F4CB}" dt="2023-02-07T16:59:35.669" v="321"/>
          <ac:spMkLst>
            <pc:docMk/>
            <pc:sldMk cId="3574415952" sldId="259"/>
            <ac:spMk id="3" creationId="{9B922A53-7DCD-626B-EFBB-0010DE2F6EA4}"/>
          </ac:spMkLst>
        </pc:spChg>
        <pc:spChg chg="add del">
          <ac:chgData name="Onlyme Onlyme" userId="5692272a1c1cf245" providerId="Windows Live" clId="Web-{1C4B6062-F4F2-4A97-B250-F9B0B650F4CB}" dt="2023-02-07T16:59:46.185" v="324"/>
          <ac:spMkLst>
            <pc:docMk/>
            <pc:sldMk cId="3574415952" sldId="259"/>
            <ac:spMk id="4" creationId="{55BD1E4A-6FAF-6BA2-E948-DC0FABEA4D93}"/>
          </ac:spMkLst>
        </pc:spChg>
        <pc:spChg chg="add mod">
          <ac:chgData name="Onlyme Onlyme" userId="5692272a1c1cf245" providerId="Windows Live" clId="Web-{1C4B6062-F4F2-4A97-B250-F9B0B650F4CB}" dt="2023-02-07T17:00:39.139" v="351" actId="20577"/>
          <ac:spMkLst>
            <pc:docMk/>
            <pc:sldMk cId="3574415952" sldId="259"/>
            <ac:spMk id="6" creationId="{9D54131F-4947-AF3E-E640-5ECB5C4718CE}"/>
          </ac:spMkLst>
        </pc:spChg>
        <pc:spChg chg="add mod">
          <ac:chgData name="Onlyme Onlyme" userId="5692272a1c1cf245" providerId="Windows Live" clId="Web-{1C4B6062-F4F2-4A97-B250-F9B0B650F4CB}" dt="2023-02-07T17:04:03.034" v="380"/>
          <ac:spMkLst>
            <pc:docMk/>
            <pc:sldMk cId="3574415952" sldId="259"/>
            <ac:spMk id="7" creationId="{2376E204-6CAB-D7F5-CA4E-AC68E519001D}"/>
          </ac:spMkLst>
        </pc:spChg>
      </pc:sldChg>
      <pc:sldChg chg="addSp delSp modSp new">
        <pc:chgData name="Onlyme Onlyme" userId="5692272a1c1cf245" providerId="Windows Live" clId="Web-{1C4B6062-F4F2-4A97-B250-F9B0B650F4CB}" dt="2023-02-07T17:12:17.827" v="530" actId="1076"/>
        <pc:sldMkLst>
          <pc:docMk/>
          <pc:sldMk cId="2180873843" sldId="260"/>
        </pc:sldMkLst>
        <pc:spChg chg="del">
          <ac:chgData name="Onlyme Onlyme" userId="5692272a1c1cf245" providerId="Windows Live" clId="Web-{1C4B6062-F4F2-4A97-B250-F9B0B650F4CB}" dt="2023-02-07T17:04:15.113" v="382"/>
          <ac:spMkLst>
            <pc:docMk/>
            <pc:sldMk cId="2180873843" sldId="260"/>
            <ac:spMk id="2" creationId="{6347CADB-9BFF-703D-351C-279CC50DE452}"/>
          </ac:spMkLst>
        </pc:spChg>
        <pc:spChg chg="del">
          <ac:chgData name="Onlyme Onlyme" userId="5692272a1c1cf245" providerId="Windows Live" clId="Web-{1C4B6062-F4F2-4A97-B250-F9B0B650F4CB}" dt="2023-02-07T17:04:17.019" v="383"/>
          <ac:spMkLst>
            <pc:docMk/>
            <pc:sldMk cId="2180873843" sldId="260"/>
            <ac:spMk id="3" creationId="{8C4C293A-052B-79E1-E1C6-F413259E8E8F}"/>
          </ac:spMkLst>
        </pc:spChg>
        <pc:spChg chg="add mod">
          <ac:chgData name="Onlyme Onlyme" userId="5692272a1c1cf245" providerId="Windows Live" clId="Web-{1C4B6062-F4F2-4A97-B250-F9B0B650F4CB}" dt="2023-02-07T17:07:42.149" v="518" actId="1076"/>
          <ac:spMkLst>
            <pc:docMk/>
            <pc:sldMk cId="2180873843" sldId="260"/>
            <ac:spMk id="5" creationId="{A40B024E-BF84-B405-DEBC-704ED1CC1874}"/>
          </ac:spMkLst>
        </pc:spChg>
        <pc:spChg chg="add mod">
          <ac:chgData name="Onlyme Onlyme" userId="5692272a1c1cf245" providerId="Windows Live" clId="Web-{1C4B6062-F4F2-4A97-B250-F9B0B650F4CB}" dt="2023-02-07T17:12:17.827" v="530" actId="1076"/>
          <ac:spMkLst>
            <pc:docMk/>
            <pc:sldMk cId="2180873843" sldId="260"/>
            <ac:spMk id="6" creationId="{28452280-313B-82AF-97A8-E113CA8542B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35970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939405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25065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083516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57313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980507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051539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742628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107827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194348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51951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2/7/2023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4211690231"/>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11">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13">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p:cNvSpPr>
            <a:spLocks noGrp="1"/>
          </p:cNvSpPr>
          <p:nvPr>
            <p:ph type="title"/>
          </p:nvPr>
        </p:nvSpPr>
        <p:spPr>
          <a:xfrm>
            <a:off x="1181959" y="1396686"/>
            <a:ext cx="3490878" cy="4064628"/>
          </a:xfrm>
        </p:spPr>
        <p:txBody>
          <a:bodyPr>
            <a:normAutofit/>
          </a:bodyPr>
          <a:lstStyle/>
          <a:p>
            <a:r>
              <a:rPr lang="el-GR" sz="4100" b="1">
                <a:solidFill>
                  <a:srgbClr val="FFFFFF"/>
                </a:solidFill>
                <a:ea typeface="Calibri Light"/>
                <a:cs typeface="Calibri Light"/>
              </a:rPr>
              <a:t>Εξωσωματική γονιμοποίηση</a:t>
            </a:r>
          </a:p>
        </p:txBody>
      </p:sp>
      <p:sp>
        <p:nvSpPr>
          <p:cNvPr id="34" name="Arc 15">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5" name="Oval 17">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Θέση περιεχομένου 2">
            <a:extLst>
              <a:ext uri="{FF2B5EF4-FFF2-40B4-BE49-F238E27FC236}">
                <a16:creationId xmlns:a16="http://schemas.microsoft.com/office/drawing/2014/main" id="{9A88C637-C627-8BA0-D7FE-9863FD2F2BE1}"/>
              </a:ext>
            </a:extLst>
          </p:cNvPr>
          <p:cNvSpPr>
            <a:spLocks noGrp="1"/>
          </p:cNvSpPr>
          <p:nvPr>
            <p:ph idx="1"/>
          </p:nvPr>
        </p:nvSpPr>
        <p:spPr>
          <a:xfrm>
            <a:off x="5370153" y="1526033"/>
            <a:ext cx="5536397" cy="3935281"/>
          </a:xfrm>
        </p:spPr>
        <p:txBody>
          <a:bodyPr>
            <a:normAutofit/>
          </a:bodyPr>
          <a:lstStyle/>
          <a:p>
            <a:pPr marL="0" indent="0">
              <a:buNone/>
            </a:pPr>
            <a:r>
              <a:rPr lang="el-GR" b="1">
                <a:cs typeface="Calibri" panose="020F0502020204030204"/>
              </a:rPr>
              <a:t>Εργασία β τετράμηνου:</a:t>
            </a:r>
            <a:r>
              <a:rPr lang="el-GR">
                <a:cs typeface="Calibri" panose="020F0502020204030204"/>
              </a:rPr>
              <a:t> </a:t>
            </a:r>
          </a:p>
          <a:p>
            <a:pPr marL="0" indent="0">
              <a:buNone/>
            </a:pPr>
            <a:r>
              <a:rPr lang="el-GR">
                <a:cs typeface="Calibri" panose="020F0502020204030204"/>
              </a:rPr>
              <a:t> Φάνης  Κωστόπουλος Εμμανουήλ </a:t>
            </a:r>
            <a:r>
              <a:rPr lang="el-GR">
                <a:ea typeface="Calibri"/>
                <a:cs typeface="Calibri" panose="020F0502020204030204"/>
              </a:rPr>
              <a:t>Δαφνομήλης </a:t>
            </a:r>
          </a:p>
          <a:p>
            <a:pPr marL="0" indent="0">
              <a:buNone/>
            </a:pPr>
            <a:r>
              <a:rPr lang="el-GR">
                <a:ea typeface="Calibri"/>
                <a:cs typeface="Calibri" panose="020F0502020204030204"/>
              </a:rPr>
              <a:t>Δασκάλα: Σταυρούλα Κούκουρα</a:t>
            </a:r>
          </a:p>
          <a:p>
            <a:pPr marL="0" indent="0">
              <a:buNone/>
            </a:pPr>
            <a:r>
              <a:rPr lang="el-GR">
                <a:ea typeface="Calibri"/>
                <a:cs typeface="Calibri" panose="020F0502020204030204"/>
              </a:rPr>
              <a:t>Τάξη Β΄2</a:t>
            </a:r>
          </a:p>
          <a:p>
            <a:pPr marL="0" indent="0">
              <a:buNone/>
            </a:pPr>
            <a:endParaRPr lang="el-GR">
              <a:ea typeface="Calibri"/>
              <a:cs typeface="Calibri" panose="020F0502020204030204"/>
            </a:endParaRPr>
          </a:p>
        </p:txBody>
      </p:sp>
      <p:sp>
        <p:nvSpPr>
          <p:cNvPr id="26" name="Οβάλ 25">
            <a:extLst>
              <a:ext uri="{FF2B5EF4-FFF2-40B4-BE49-F238E27FC236}">
                <a16:creationId xmlns:a16="http://schemas.microsoft.com/office/drawing/2014/main" id="{FC046697-CAF4-3516-3CEB-A80F72575D0A}"/>
              </a:ext>
            </a:extLst>
          </p:cNvPr>
          <p:cNvSpPr/>
          <p:nvPr/>
        </p:nvSpPr>
        <p:spPr>
          <a:xfrm>
            <a:off x="9287459" y="991639"/>
            <a:ext cx="2048115" cy="1987603"/>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1" name="Οβάλ 30">
            <a:extLst>
              <a:ext uri="{FF2B5EF4-FFF2-40B4-BE49-F238E27FC236}">
                <a16:creationId xmlns:a16="http://schemas.microsoft.com/office/drawing/2014/main" id="{044AAE8B-7EB0-7706-3A8A-AC2A6F547FF1}"/>
              </a:ext>
            </a:extLst>
          </p:cNvPr>
          <p:cNvSpPr/>
          <p:nvPr/>
        </p:nvSpPr>
        <p:spPr>
          <a:xfrm>
            <a:off x="9898977" y="1277321"/>
            <a:ext cx="280147" cy="661146"/>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6" name="Οβάλ 35">
            <a:extLst>
              <a:ext uri="{FF2B5EF4-FFF2-40B4-BE49-F238E27FC236}">
                <a16:creationId xmlns:a16="http://schemas.microsoft.com/office/drawing/2014/main" id="{D4BD583F-19E6-6A1E-A3C3-E9547EE1D70F}"/>
              </a:ext>
            </a:extLst>
          </p:cNvPr>
          <p:cNvSpPr/>
          <p:nvPr/>
        </p:nvSpPr>
        <p:spPr>
          <a:xfrm>
            <a:off x="10579443" y="1320250"/>
            <a:ext cx="268941" cy="661146"/>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7" name="Διάγραμμα ροής: Αποθηκευμένα δεδομένα 36">
            <a:extLst>
              <a:ext uri="{FF2B5EF4-FFF2-40B4-BE49-F238E27FC236}">
                <a16:creationId xmlns:a16="http://schemas.microsoft.com/office/drawing/2014/main" id="{754E4B5F-1EDD-1738-E4E2-AA8D5D1B61A3}"/>
              </a:ext>
            </a:extLst>
          </p:cNvPr>
          <p:cNvSpPr/>
          <p:nvPr/>
        </p:nvSpPr>
        <p:spPr>
          <a:xfrm rot="-5400000">
            <a:off x="10240556" y="1966735"/>
            <a:ext cx="280148" cy="941294"/>
          </a:xfrm>
          <a:prstGeom prst="flowChartOnlineStorag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41" name="Γραφικό 41" descr="Βρυχηθμός αφηνιασμένους">
            <a:extLst>
              <a:ext uri="{FF2B5EF4-FFF2-40B4-BE49-F238E27FC236}">
                <a16:creationId xmlns:a16="http://schemas.microsoft.com/office/drawing/2014/main" id="{2788A32D-474E-E40A-C3F2-107DDA913EE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003974" y="482601"/>
            <a:ext cx="580571" cy="507999"/>
          </a:xfrm>
          <a:prstGeom prst="rect">
            <a:avLst/>
          </a:prstGeom>
        </p:spPr>
      </p:pic>
    </p:spTree>
    <p:extLst>
      <p:ext uri="{BB962C8B-B14F-4D97-AF65-F5344CB8AC3E}">
        <p14:creationId xmlns:p14="http://schemas.microsoft.com/office/powerpoint/2010/main" val="2325122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7E4C222-CAF7-0DB0-4384-D83F54ACA04E}"/>
              </a:ext>
            </a:extLst>
          </p:cNvPr>
          <p:cNvSpPr txBox="1"/>
          <p:nvPr/>
        </p:nvSpPr>
        <p:spPr>
          <a:xfrm>
            <a:off x="1376429" y="-45613"/>
            <a:ext cx="9447189"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l-GR" sz="4000" b="1">
                <a:ea typeface="Calibri"/>
                <a:cs typeface="Calibri"/>
              </a:rPr>
              <a:t>Ποια ζευγάρια καταφεύγουν σε αυτή την μέθοδο; Πώς γίνεται η εξωσωματική;</a:t>
            </a:r>
            <a:endParaRPr lang="el-GR" sz="4000" b="1"/>
          </a:p>
        </p:txBody>
      </p:sp>
      <p:sp>
        <p:nvSpPr>
          <p:cNvPr id="5" name="TextBox 4">
            <a:extLst>
              <a:ext uri="{FF2B5EF4-FFF2-40B4-BE49-F238E27FC236}">
                <a16:creationId xmlns:a16="http://schemas.microsoft.com/office/drawing/2014/main" id="{655542A3-6668-96A5-EBBE-B2B1EAE56E63}"/>
              </a:ext>
            </a:extLst>
          </p:cNvPr>
          <p:cNvSpPr txBox="1"/>
          <p:nvPr/>
        </p:nvSpPr>
        <p:spPr>
          <a:xfrm>
            <a:off x="378317" y="1116168"/>
            <a:ext cx="11751971" cy="535531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a:ea typeface="+mn-lt"/>
                <a:cs typeface="+mn-lt"/>
              </a:rPr>
              <a:t>Η εξωσωματική γονιμοποίηση (IVF) είναι μια μέθοδος που χρησιμοποιείται από ζευγάρια που αντιμετωπίζουν προβλήματα </a:t>
            </a:r>
            <a:r>
              <a:rPr lang="el-GR" err="1">
                <a:ea typeface="+mn-lt"/>
                <a:cs typeface="+mn-lt"/>
              </a:rPr>
              <a:t>υπογονιμότητας</a:t>
            </a:r>
            <a:r>
              <a:rPr lang="el-GR">
                <a:ea typeface="+mn-lt"/>
                <a:cs typeface="+mn-lt"/>
              </a:rPr>
              <a:t>. Αυτό περιλαμβάνει ζευγάρια που έχουν πρόβλημα να συλλάβουν φυσικά, έχουν ιστορικό αποβολών ή έχουν διαγνωστεί με παθήσεις όπως </a:t>
            </a:r>
            <a:r>
              <a:rPr lang="el-GR" err="1">
                <a:ea typeface="+mn-lt"/>
                <a:cs typeface="+mn-lt"/>
              </a:rPr>
              <a:t>ενδομητρίωση</a:t>
            </a:r>
            <a:r>
              <a:rPr lang="el-GR">
                <a:ea typeface="+mn-lt"/>
                <a:cs typeface="+mn-lt"/>
              </a:rPr>
              <a:t>, σύνδρομο </a:t>
            </a:r>
            <a:r>
              <a:rPr lang="el-GR" err="1">
                <a:ea typeface="+mn-lt"/>
                <a:cs typeface="+mn-lt"/>
              </a:rPr>
              <a:t>πολυκυστικών</a:t>
            </a:r>
            <a:r>
              <a:rPr lang="el-GR">
                <a:ea typeface="+mn-lt"/>
                <a:cs typeface="+mn-lt"/>
              </a:rPr>
              <a:t> ωοθηκών (PCOS), ανδρική </a:t>
            </a:r>
            <a:r>
              <a:rPr lang="el-GR" err="1">
                <a:ea typeface="+mn-lt"/>
                <a:cs typeface="+mn-lt"/>
              </a:rPr>
              <a:t>υπογονιμότητα</a:t>
            </a:r>
            <a:r>
              <a:rPr lang="el-GR">
                <a:ea typeface="+mn-lt"/>
                <a:cs typeface="+mn-lt"/>
              </a:rPr>
              <a:t> ή γενετικές διαταραχές.</a:t>
            </a:r>
            <a:endParaRPr lang="el-GR">
              <a:ea typeface="Calibri"/>
              <a:cs typeface="Calibri"/>
            </a:endParaRPr>
          </a:p>
          <a:p>
            <a:pPr marL="342900" indent="-342900">
              <a:buFont typeface="Arial" panose="020B0604020202020204" pitchFamily="34" charset="0"/>
              <a:buChar char="•"/>
            </a:pPr>
            <a:endParaRPr lang="el-GR">
              <a:ea typeface="Calibri"/>
              <a:cs typeface="Calibri"/>
            </a:endParaRPr>
          </a:p>
          <a:p>
            <a:r>
              <a:rPr lang="el-GR">
                <a:ea typeface="+mn-lt"/>
                <a:cs typeface="+mn-lt"/>
              </a:rPr>
              <a:t>Η εξωσωματική γονιμοποίηση πραγματοποιείται σε διάφορα στάδια:</a:t>
            </a:r>
            <a:endParaRPr lang="el-GR">
              <a:ea typeface="Calibri"/>
              <a:cs typeface="Calibri"/>
            </a:endParaRPr>
          </a:p>
          <a:p>
            <a:pPr marL="342900" indent="-342900">
              <a:buFont typeface="Arial" panose="020B0604020202020204" pitchFamily="34" charset="0"/>
              <a:buChar char="•"/>
            </a:pPr>
            <a:endParaRPr lang="el-GR">
              <a:ea typeface="Calibri"/>
              <a:cs typeface="Calibri"/>
            </a:endParaRPr>
          </a:p>
          <a:p>
            <a:pPr marL="342900" indent="-342900">
              <a:buFont typeface="Arial" panose="020B0604020202020204" pitchFamily="34" charset="0"/>
              <a:buChar char="•"/>
            </a:pPr>
            <a:r>
              <a:rPr lang="el-GR">
                <a:ea typeface="+mn-lt"/>
                <a:cs typeface="+mn-lt"/>
              </a:rPr>
              <a:t>Διέγερση των ωοθηκών για παραγωγή πολλαπλών ωαρίων.</a:t>
            </a:r>
            <a:endParaRPr lang="el-GR">
              <a:ea typeface="Calibri"/>
              <a:cs typeface="Calibri"/>
            </a:endParaRPr>
          </a:p>
          <a:p>
            <a:pPr marL="342900" indent="-342900">
              <a:buFont typeface="Arial" panose="020B0604020202020204" pitchFamily="34" charset="0"/>
              <a:buChar char="•"/>
            </a:pPr>
            <a:r>
              <a:rPr lang="el-GR">
                <a:ea typeface="+mn-lt"/>
                <a:cs typeface="+mn-lt"/>
              </a:rPr>
              <a:t>Ανάκτηση ωαρίων - Τα ωάρια αφαιρούνται από τις ωοθήκες της γυναίκας μέσω μιας διαδικασίας που ονομάζεται </a:t>
            </a:r>
            <a:r>
              <a:rPr lang="el-GR" err="1">
                <a:ea typeface="+mn-lt"/>
                <a:cs typeface="+mn-lt"/>
              </a:rPr>
              <a:t>διακολπική</a:t>
            </a:r>
            <a:r>
              <a:rPr lang="el-GR">
                <a:ea typeface="+mn-lt"/>
                <a:cs typeface="+mn-lt"/>
              </a:rPr>
              <a:t> αναρρόφηση με υπερήχους.</a:t>
            </a:r>
            <a:endParaRPr lang="el-GR">
              <a:ea typeface="Calibri"/>
              <a:cs typeface="Calibri"/>
            </a:endParaRPr>
          </a:p>
          <a:p>
            <a:pPr marL="342900" indent="-342900">
              <a:buFont typeface="Arial" panose="020B0604020202020204" pitchFamily="34" charset="0"/>
              <a:buChar char="•"/>
            </a:pPr>
            <a:r>
              <a:rPr lang="el-GR">
                <a:ea typeface="+mn-lt"/>
                <a:cs typeface="+mn-lt"/>
              </a:rPr>
              <a:t>Γονιμοποίηση - Τα ωάρια συνδυάζονται με το σπέρμα σε ένα εργαστηριακό πιάτο για να επιτραπεί η γονιμοποίηση.</a:t>
            </a:r>
            <a:endParaRPr lang="el-GR">
              <a:ea typeface="Calibri"/>
              <a:cs typeface="Calibri"/>
            </a:endParaRPr>
          </a:p>
          <a:p>
            <a:pPr marL="342900" indent="-342900">
              <a:buFont typeface="Arial" panose="020B0604020202020204" pitchFamily="34" charset="0"/>
              <a:buChar char="•"/>
            </a:pPr>
            <a:r>
              <a:rPr lang="el-GR">
                <a:ea typeface="+mn-lt"/>
                <a:cs typeface="+mn-lt"/>
              </a:rPr>
              <a:t>Ανάπτυξη εμβρύου - Στη συνέχεια, τα γονιμοποιημένα ωάρια παρακολουθούνται καθώς εξελίσσονται σε έμβρυα τις επόμενες 3 έως 5 ημέρες.</a:t>
            </a:r>
            <a:endParaRPr lang="el-GR">
              <a:ea typeface="Calibri"/>
              <a:cs typeface="Calibri"/>
            </a:endParaRPr>
          </a:p>
          <a:p>
            <a:pPr marL="342900" indent="-342900">
              <a:buFont typeface="Arial" panose="020B0604020202020204" pitchFamily="34" charset="0"/>
              <a:buChar char="•"/>
            </a:pPr>
            <a:r>
              <a:rPr lang="el-GR">
                <a:ea typeface="+mn-lt"/>
                <a:cs typeface="+mn-lt"/>
              </a:rPr>
              <a:t>Μεταφορά εμβρύων στη μήτρα - Τα έμβρυα στη συνέχεια μεταφέρονται στη μήτρα της γυναίκας μέσω μιας διαδικασίας παρόμοιας με το τεστ Παπανικολάου.</a:t>
            </a:r>
            <a:endParaRPr lang="el-GR">
              <a:ea typeface="Calibri"/>
              <a:cs typeface="Calibri"/>
            </a:endParaRPr>
          </a:p>
          <a:p>
            <a:pPr marL="342900" indent="-342900">
              <a:buFont typeface="Arial" panose="020B0604020202020204" pitchFamily="34" charset="0"/>
              <a:buChar char="•"/>
            </a:pPr>
            <a:r>
              <a:rPr lang="el-GR">
                <a:ea typeface="+mn-lt"/>
                <a:cs typeface="+mn-lt"/>
              </a:rPr>
              <a:t>Τεστ εγκυμοσύνης - Ένα τεστ εγκυμοσύνης πραγματοποιείται δύο εβδομάδες αργότερα για να διαπιστωθεί εάν η διαδικασία ήταν επιτυχής.</a:t>
            </a:r>
            <a:endParaRPr lang="el-GR">
              <a:ea typeface="Calibri"/>
              <a:cs typeface="Calibri"/>
            </a:endParaRPr>
          </a:p>
          <a:p>
            <a:pPr marL="342900" indent="-342900">
              <a:buFont typeface="Arial" panose="020B0604020202020204" pitchFamily="34" charset="0"/>
              <a:buChar char="•"/>
            </a:pPr>
            <a:r>
              <a:rPr lang="el-GR">
                <a:ea typeface="+mn-lt"/>
                <a:cs typeface="+mn-lt"/>
              </a:rPr>
              <a:t>Είναι σημαντικό να σημειωθεί ότι δεν οδηγούν όλοι οι κύκλοι εξωσωματικής γονιμοποίησης σε μια επιτυχημένη εγκυμοσύνη και μπορεί να χρειαστούν πολλαπλοί κύκλοι.</a:t>
            </a:r>
            <a:endParaRPr lang="el-GR">
              <a:ea typeface="Calibri" panose="020F0502020204030204"/>
              <a:cs typeface="Calibri" panose="020F0502020204030204"/>
            </a:endParaRPr>
          </a:p>
        </p:txBody>
      </p:sp>
    </p:spTree>
    <p:extLst>
      <p:ext uri="{BB962C8B-B14F-4D97-AF65-F5344CB8AC3E}">
        <p14:creationId xmlns:p14="http://schemas.microsoft.com/office/powerpoint/2010/main" val="3489306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CBE3270-CB96-A51F-8F1B-E195F733C7EC}"/>
              </a:ext>
            </a:extLst>
          </p:cNvPr>
          <p:cNvSpPr txBox="1"/>
          <p:nvPr/>
        </p:nvSpPr>
        <p:spPr>
          <a:xfrm>
            <a:off x="1376429" y="-45613"/>
            <a:ext cx="9949402"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l-GR" sz="4000" b="1">
                <a:ea typeface="Calibri"/>
                <a:cs typeface="Calibri"/>
              </a:rPr>
              <a:t>Πλεονεκτήματα που τυχόν προσφέρει στο ζευγάρι.</a:t>
            </a:r>
            <a:endParaRPr lang="el-GR" sz="4000" b="1"/>
          </a:p>
        </p:txBody>
      </p:sp>
      <p:sp>
        <p:nvSpPr>
          <p:cNvPr id="7" name="TextBox 6">
            <a:extLst>
              <a:ext uri="{FF2B5EF4-FFF2-40B4-BE49-F238E27FC236}">
                <a16:creationId xmlns:a16="http://schemas.microsoft.com/office/drawing/2014/main" id="{7854A7A1-F0FE-C8FA-4CBB-C22B88E39598}"/>
              </a:ext>
            </a:extLst>
          </p:cNvPr>
          <p:cNvSpPr txBox="1"/>
          <p:nvPr/>
        </p:nvSpPr>
        <p:spPr>
          <a:xfrm>
            <a:off x="378317" y="1116168"/>
            <a:ext cx="11751971"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l-GR" sz="2000"/>
          </a:p>
        </p:txBody>
      </p:sp>
      <p:sp>
        <p:nvSpPr>
          <p:cNvPr id="11" name="TextBox 10">
            <a:extLst>
              <a:ext uri="{FF2B5EF4-FFF2-40B4-BE49-F238E27FC236}">
                <a16:creationId xmlns:a16="http://schemas.microsoft.com/office/drawing/2014/main" id="{EBB95F24-9D4B-DFD9-DDBE-DCD6876291A6}"/>
              </a:ext>
            </a:extLst>
          </p:cNvPr>
          <p:cNvSpPr txBox="1"/>
          <p:nvPr/>
        </p:nvSpPr>
        <p:spPr>
          <a:xfrm>
            <a:off x="128788" y="1112539"/>
            <a:ext cx="12068577" cy="57554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sz="1600">
                <a:ea typeface="+mn-lt"/>
                <a:cs typeface="+mn-lt"/>
              </a:rPr>
              <a:t>Υπάρχουν πολλά πλεονεκτήματα που μπορεί να προσφέρει η εξωσωματική γονιμοποίηση (IVF) σε ζευγάρια που αντιμετωπίζουν προβλήματα </a:t>
            </a:r>
            <a:r>
              <a:rPr lang="el-GR" sz="1600" err="1">
                <a:ea typeface="+mn-lt"/>
                <a:cs typeface="+mn-lt"/>
              </a:rPr>
              <a:t>υπογονιμότητας</a:t>
            </a:r>
            <a:r>
              <a:rPr lang="el-GR" sz="1600">
                <a:ea typeface="+mn-lt"/>
                <a:cs typeface="+mn-lt"/>
              </a:rPr>
              <a:t>:</a:t>
            </a:r>
            <a:endParaRPr lang="el-GR" sz="1600">
              <a:ea typeface="Calibri" panose="020F0502020204030204"/>
              <a:cs typeface="Calibri" panose="020F0502020204030204"/>
            </a:endParaRPr>
          </a:p>
          <a:p>
            <a:pPr marL="285750" indent="-285750">
              <a:buFont typeface="Arial" panose="020B0604020202020204" pitchFamily="34" charset="0"/>
              <a:buChar char="•"/>
            </a:pPr>
            <a:endParaRPr lang="el-GR" sz="1600">
              <a:ea typeface="Calibri" panose="020F0502020204030204"/>
              <a:cs typeface="Calibri" panose="020F0502020204030204"/>
            </a:endParaRPr>
          </a:p>
          <a:p>
            <a:pPr marL="285750" indent="-285750">
              <a:buFont typeface="Arial"/>
              <a:buChar char="•"/>
            </a:pPr>
            <a:r>
              <a:rPr lang="el-GR" sz="1600">
                <a:ea typeface="+mn-lt"/>
                <a:cs typeface="+mn-lt"/>
              </a:rPr>
              <a:t>Αυξημένη πιθανότητα εγκυμοσύνης: Η εξωσωματική γονιμοποίηση μπορεί να αυξήσει τις πιθανότητες εγκυμοσύνης για ζευγάρια που δεν μπόρεσαν να συλλάβουν φυσικά.</a:t>
            </a:r>
            <a:endParaRPr lang="el-GR" sz="1600">
              <a:ea typeface="Calibri" panose="020F0502020204030204"/>
              <a:cs typeface="Calibri" panose="020F0502020204030204"/>
            </a:endParaRPr>
          </a:p>
          <a:p>
            <a:pPr marL="285750" indent="-285750">
              <a:buFont typeface="Arial" panose="020B0604020202020204" pitchFamily="34" charset="0"/>
              <a:buChar char="•"/>
            </a:pPr>
            <a:endParaRPr lang="el-GR" sz="1600">
              <a:ea typeface="Calibri" panose="020F0502020204030204"/>
              <a:cs typeface="Calibri" panose="020F0502020204030204"/>
            </a:endParaRPr>
          </a:p>
          <a:p>
            <a:pPr marL="285750" indent="-285750">
              <a:buFont typeface="Arial"/>
              <a:buChar char="•"/>
            </a:pPr>
            <a:r>
              <a:rPr lang="el-GR" sz="1600">
                <a:ea typeface="+mn-lt"/>
                <a:cs typeface="+mn-lt"/>
              </a:rPr>
              <a:t>Έλεγχος του χρόνου: Η εξωσωματική γονιμοποίηση επιτρέπει στα ζευγάρια να ελέγχουν το χρόνο της σύλληψης, κάτι που μπορεί να είναι ιδιαίτερα χρήσιμο για γυναίκες με ακανόνιστους εμμηνορροϊκούς κύκλους ή όσες πλησιάζουν στην εμμηνόπαυση.</a:t>
            </a:r>
            <a:endParaRPr lang="el-GR" sz="1600">
              <a:ea typeface="Calibri" panose="020F0502020204030204"/>
              <a:cs typeface="Calibri" panose="020F0502020204030204"/>
            </a:endParaRPr>
          </a:p>
          <a:p>
            <a:pPr marL="285750" indent="-285750">
              <a:buFont typeface="Arial" panose="020B0604020202020204" pitchFamily="34" charset="0"/>
              <a:buChar char="•"/>
            </a:pPr>
            <a:endParaRPr lang="el-GR" sz="1600">
              <a:ea typeface="Calibri" panose="020F0502020204030204"/>
              <a:cs typeface="Calibri" panose="020F0502020204030204"/>
            </a:endParaRPr>
          </a:p>
          <a:p>
            <a:pPr marL="285750" indent="-285750">
              <a:buFont typeface="Arial"/>
              <a:buChar char="•"/>
            </a:pPr>
            <a:r>
              <a:rPr lang="el-GR" sz="1600">
                <a:ea typeface="+mn-lt"/>
                <a:cs typeface="+mn-lt"/>
              </a:rPr>
              <a:t>Αυξημένες πιθανότητες απόκτησης υγιούς μωρού: Η εξωσωματική γονιμοποίηση μπορεί να συνδυαστεί με άλλες τεχνολογίες υποβοηθούμενης αναπαραγωγής, όπως ο </a:t>
            </a:r>
            <a:r>
              <a:rPr lang="el-GR" sz="1600" err="1">
                <a:ea typeface="+mn-lt"/>
                <a:cs typeface="+mn-lt"/>
              </a:rPr>
              <a:t>προεμφυτευτικός</a:t>
            </a:r>
            <a:r>
              <a:rPr lang="el-GR" sz="1600">
                <a:ea typeface="+mn-lt"/>
                <a:cs typeface="+mn-lt"/>
              </a:rPr>
              <a:t> γενετικός έλεγχος, ο οποίος μπορεί να αυξήσει τις πιθανότητες απόκτησης υγιούς μωρού.</a:t>
            </a:r>
            <a:endParaRPr lang="el-GR" sz="1600">
              <a:ea typeface="Calibri" panose="020F0502020204030204"/>
              <a:cs typeface="Calibri" panose="020F0502020204030204"/>
            </a:endParaRPr>
          </a:p>
          <a:p>
            <a:pPr marL="285750" indent="-285750">
              <a:buFont typeface="Arial" panose="020B0604020202020204" pitchFamily="34" charset="0"/>
              <a:buChar char="•"/>
            </a:pPr>
            <a:endParaRPr lang="el-GR" sz="1600">
              <a:ea typeface="Calibri" panose="020F0502020204030204"/>
              <a:cs typeface="Calibri" panose="020F0502020204030204"/>
            </a:endParaRPr>
          </a:p>
          <a:p>
            <a:pPr marL="285750" indent="-285750">
              <a:buFont typeface="Arial" panose="020B0604020202020204" pitchFamily="34" charset="0"/>
              <a:buChar char="•"/>
            </a:pPr>
            <a:r>
              <a:rPr lang="el-GR" sz="1600">
                <a:ea typeface="+mn-lt"/>
                <a:cs typeface="+mn-lt"/>
              </a:rPr>
              <a:t>Βελτιωμένη πιθανότητα απόκτησης περισσότερων από ένα παιδιών: Η εξωσωματική γονιμοποίηση επιτρέπει τη δημιουργία και την κατάψυξη πολλαπλών εμβρύων, αυξάνοντας τις πιθανότητες να αποκτήσετε περισσότερα από ένα παιδιά.</a:t>
            </a:r>
            <a:endParaRPr lang="el-GR" sz="1600">
              <a:ea typeface="Calibri" panose="020F0502020204030204"/>
              <a:cs typeface="Calibri" panose="020F0502020204030204"/>
            </a:endParaRPr>
          </a:p>
          <a:p>
            <a:pPr marL="285750" indent="-285750">
              <a:buFont typeface="Arial" panose="020B0604020202020204" pitchFamily="34" charset="0"/>
              <a:buChar char="•"/>
            </a:pPr>
            <a:endParaRPr lang="el-GR" sz="1600">
              <a:ea typeface="Calibri" panose="020F0502020204030204"/>
              <a:cs typeface="Calibri" panose="020F0502020204030204"/>
            </a:endParaRPr>
          </a:p>
          <a:p>
            <a:pPr marL="285750" indent="-285750">
              <a:buFont typeface="Arial" panose="020B0604020202020204" pitchFamily="34" charset="0"/>
              <a:buChar char="•"/>
            </a:pPr>
            <a:r>
              <a:rPr lang="el-GR" sz="1600">
                <a:ea typeface="+mn-lt"/>
                <a:cs typeface="+mn-lt"/>
              </a:rPr>
              <a:t>Περισσότερες επιλογές για άτομα με γενετικές διαταραχές: Η εξωσωματική γονιμοποίηση μπορεί να χρησιμοποιηθεί σε συνδυασμό με </a:t>
            </a:r>
            <a:r>
              <a:rPr lang="el-GR" sz="1600" err="1">
                <a:ea typeface="+mn-lt"/>
                <a:cs typeface="+mn-lt"/>
              </a:rPr>
              <a:t>προεμφυτευτικό</a:t>
            </a:r>
            <a:r>
              <a:rPr lang="el-GR" sz="1600">
                <a:ea typeface="+mn-lt"/>
                <a:cs typeface="+mn-lt"/>
              </a:rPr>
              <a:t> γενετικό έλεγχο για να βοηθήσει στον εντοπισμό και την πρόληψη της μετάδοσης γενετικών διαταραχών στα μελλοντικά παιδιά.</a:t>
            </a:r>
            <a:endParaRPr lang="el-GR" sz="1600">
              <a:ea typeface="Calibri" panose="020F0502020204030204"/>
              <a:cs typeface="Calibri" panose="020F0502020204030204"/>
            </a:endParaRPr>
          </a:p>
          <a:p>
            <a:pPr marL="285750" indent="-285750">
              <a:buFont typeface="Arial" panose="020B0604020202020204" pitchFamily="34" charset="0"/>
              <a:buChar char="•"/>
            </a:pPr>
            <a:endParaRPr lang="el-GR" sz="1600">
              <a:ea typeface="Calibri" panose="020F0502020204030204"/>
              <a:cs typeface="Calibri" panose="020F0502020204030204"/>
            </a:endParaRPr>
          </a:p>
          <a:p>
            <a:r>
              <a:rPr lang="el-GR" sz="1600">
                <a:ea typeface="+mn-lt"/>
                <a:cs typeface="+mn-lt"/>
              </a:rPr>
              <a:t>Είναι σημαντικό να σημειωθεί ότι ενώ η εξωσωματική γονιμοποίηση μπορεί να προσφέρει πολλά οφέλη, δεν αποτελεί εγγύηση επιτυχίας και το ταξίδι μπορεί να είναι σωματικά και συναισθηματικά απαιτητικό. Τα ζευγάρια θα πρέπει να εξετάσουν προσεκτικά τους κινδύνους και τα οφέλη και να συμβουλευτούν έναν ειδικό πριν υποβληθούν σε θεραπεία εξωσωματικής γονιμοποίησης.</a:t>
            </a:r>
            <a:endParaRPr lang="el-GR" sz="1600">
              <a:ea typeface="Calibri" panose="020F0502020204030204"/>
              <a:cs typeface="Calibri" panose="020F0502020204030204"/>
            </a:endParaRPr>
          </a:p>
        </p:txBody>
      </p:sp>
    </p:spTree>
    <p:extLst>
      <p:ext uri="{BB962C8B-B14F-4D97-AF65-F5344CB8AC3E}">
        <p14:creationId xmlns:p14="http://schemas.microsoft.com/office/powerpoint/2010/main" val="26598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D54131F-4947-AF3E-E640-5ECB5C4718CE}"/>
              </a:ext>
            </a:extLst>
          </p:cNvPr>
          <p:cNvSpPr txBox="1"/>
          <p:nvPr/>
        </p:nvSpPr>
        <p:spPr>
          <a:xfrm>
            <a:off x="1376429" y="-45613"/>
            <a:ext cx="9949402"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l-GR" sz="4000" b="1">
                <a:ea typeface="Calibri"/>
                <a:cs typeface="Calibri"/>
              </a:rPr>
              <a:t>Μειονεκτήματα της μεθόδου.</a:t>
            </a:r>
          </a:p>
        </p:txBody>
      </p:sp>
      <p:sp>
        <p:nvSpPr>
          <p:cNvPr id="7" name="TextBox 6">
            <a:extLst>
              <a:ext uri="{FF2B5EF4-FFF2-40B4-BE49-F238E27FC236}">
                <a16:creationId xmlns:a16="http://schemas.microsoft.com/office/drawing/2014/main" id="{2376E204-6CAB-D7F5-CA4E-AC68E519001D}"/>
              </a:ext>
            </a:extLst>
          </p:cNvPr>
          <p:cNvSpPr txBox="1"/>
          <p:nvPr/>
        </p:nvSpPr>
        <p:spPr>
          <a:xfrm>
            <a:off x="311238" y="657359"/>
            <a:ext cx="12073943" cy="62478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sz="1600">
                <a:ea typeface="+mn-lt"/>
                <a:cs typeface="+mn-lt"/>
              </a:rPr>
              <a:t>Η εξωσωματική γονιμοποίηση (IVF) είναι μια πολύπλοκη και απαιτητική διαδικασία που μπορεί να έχει πολλά μειονεκτήματα, όπως:</a:t>
            </a:r>
            <a:endParaRPr lang="el-GR" sz="1600">
              <a:ea typeface="Calibri" panose="020F0502020204030204"/>
              <a:cs typeface="Calibri" panose="020F0502020204030204"/>
            </a:endParaRPr>
          </a:p>
          <a:p>
            <a:pPr marL="285750" indent="-285750">
              <a:buFont typeface="Arial" panose="020B0604020202020204" pitchFamily="34" charset="0"/>
              <a:buChar char="•"/>
            </a:pPr>
            <a:endParaRPr lang="el-GR" sz="1600">
              <a:ea typeface="Calibri" panose="020F0502020204030204"/>
              <a:cs typeface="Calibri" panose="020F0502020204030204"/>
            </a:endParaRPr>
          </a:p>
          <a:p>
            <a:pPr marL="285750" indent="-285750">
              <a:buFont typeface="Arial" panose="020B0604020202020204" pitchFamily="34" charset="0"/>
              <a:buChar char="•"/>
            </a:pPr>
            <a:r>
              <a:rPr lang="el-GR" sz="1600">
                <a:ea typeface="+mn-lt"/>
                <a:cs typeface="+mn-lt"/>
              </a:rPr>
              <a:t>Κόστος: Η εξωσωματική γονιμοποίηση είναι μια δαπανηρή διαδικασία και πολλά ασφαλιστικά προγράμματα δεν την καλύπτουν.</a:t>
            </a:r>
            <a:endParaRPr lang="el-GR" sz="1600">
              <a:ea typeface="Calibri" panose="020F0502020204030204"/>
              <a:cs typeface="Calibri" panose="020F0502020204030204"/>
            </a:endParaRPr>
          </a:p>
          <a:p>
            <a:pPr marL="285750" indent="-285750">
              <a:buFont typeface="Arial" panose="020B0604020202020204" pitchFamily="34" charset="0"/>
              <a:buChar char="•"/>
            </a:pPr>
            <a:endParaRPr lang="el-GR" sz="1600">
              <a:ea typeface="Calibri" panose="020F0502020204030204"/>
              <a:cs typeface="Calibri" panose="020F0502020204030204"/>
            </a:endParaRPr>
          </a:p>
          <a:p>
            <a:pPr marL="285750" indent="-285750">
              <a:buFont typeface="Arial" panose="020B0604020202020204" pitchFamily="34" charset="0"/>
              <a:buChar char="•"/>
            </a:pPr>
            <a:r>
              <a:rPr lang="el-GR" sz="1600">
                <a:ea typeface="+mn-lt"/>
                <a:cs typeface="+mn-lt"/>
              </a:rPr>
              <a:t>Συναισθηματική καταπόνηση: Η διαδικασία της εξωσωματικής γονιμοποίησης μπορεί να εξαντλήσει συναισθηματικά τα ζευγάρια, ειδικά εάν απαιτούνται πολλαπλοί κύκλοι.</a:t>
            </a:r>
            <a:endParaRPr lang="el-GR" sz="1600">
              <a:ea typeface="Calibri" panose="020F0502020204030204"/>
              <a:cs typeface="Calibri" panose="020F0502020204030204"/>
            </a:endParaRPr>
          </a:p>
          <a:p>
            <a:pPr marL="285750" indent="-285750">
              <a:buFont typeface="Arial" panose="020B0604020202020204" pitchFamily="34" charset="0"/>
              <a:buChar char="•"/>
            </a:pPr>
            <a:endParaRPr lang="el-GR" sz="1600">
              <a:ea typeface="Calibri" panose="020F0502020204030204"/>
              <a:cs typeface="Calibri" panose="020F0502020204030204"/>
            </a:endParaRPr>
          </a:p>
          <a:p>
            <a:pPr marL="285750" indent="-285750">
              <a:buFont typeface="Arial" panose="020B0604020202020204" pitchFamily="34" charset="0"/>
              <a:buChar char="•"/>
            </a:pPr>
            <a:r>
              <a:rPr lang="el-GR" sz="1600">
                <a:ea typeface="+mn-lt"/>
                <a:cs typeface="+mn-lt"/>
              </a:rPr>
              <a:t>Φυσικές απαιτήσεις: Η εξωσωματική γονιμοποίηση περιλαμβάνει ορμονικές ενέσεις, διαδικασίες ανάκτησης ωαρίων και </a:t>
            </a:r>
            <a:r>
              <a:rPr lang="el-GR" sz="1600" err="1">
                <a:ea typeface="+mn-lt"/>
                <a:cs typeface="+mn-lt"/>
              </a:rPr>
              <a:t>εμβρυομεταφορά</a:t>
            </a:r>
            <a:r>
              <a:rPr lang="el-GR" sz="1600">
                <a:ea typeface="+mn-lt"/>
                <a:cs typeface="+mn-lt"/>
              </a:rPr>
              <a:t>, κάτι που μπορεί να είναι σωματικά απαιτητικό και άβολο για ορισμένες γυναίκες.</a:t>
            </a:r>
            <a:endParaRPr lang="el-GR" sz="1600">
              <a:ea typeface="Calibri" panose="020F0502020204030204"/>
              <a:cs typeface="Calibri" panose="020F0502020204030204"/>
            </a:endParaRPr>
          </a:p>
          <a:p>
            <a:pPr marL="285750" indent="-285750">
              <a:buFont typeface="Arial" panose="020B0604020202020204" pitchFamily="34" charset="0"/>
              <a:buChar char="•"/>
            </a:pPr>
            <a:endParaRPr lang="el-GR" sz="1600">
              <a:ea typeface="Calibri" panose="020F0502020204030204"/>
              <a:cs typeface="Calibri" panose="020F0502020204030204"/>
            </a:endParaRPr>
          </a:p>
          <a:p>
            <a:pPr marL="285750" indent="-285750">
              <a:buFont typeface="Arial" panose="020B0604020202020204" pitchFamily="34" charset="0"/>
              <a:buChar char="•"/>
            </a:pPr>
            <a:r>
              <a:rPr lang="el-GR" sz="1600">
                <a:ea typeface="+mn-lt"/>
                <a:cs typeface="+mn-lt"/>
              </a:rPr>
              <a:t>Αυξημένος κίνδυνος </a:t>
            </a:r>
            <a:r>
              <a:rPr lang="el-GR" sz="1600" err="1">
                <a:ea typeface="+mn-lt"/>
                <a:cs typeface="+mn-lt"/>
              </a:rPr>
              <a:t>πολύδυμων</a:t>
            </a:r>
            <a:r>
              <a:rPr lang="el-GR" sz="1600">
                <a:ea typeface="+mn-lt"/>
                <a:cs typeface="+mn-lt"/>
              </a:rPr>
              <a:t> κυήσεων: Η εξωσωματική γονιμοποίηση αυξάνει τον κίνδυνο </a:t>
            </a:r>
            <a:r>
              <a:rPr lang="el-GR" sz="1600" err="1">
                <a:ea typeface="+mn-lt"/>
                <a:cs typeface="+mn-lt"/>
              </a:rPr>
              <a:t>πολύδυμων</a:t>
            </a:r>
            <a:r>
              <a:rPr lang="el-GR" sz="1600">
                <a:ea typeface="+mn-lt"/>
                <a:cs typeface="+mn-lt"/>
              </a:rPr>
              <a:t> κυήσεων, κάτι που μπορεί να οδηγήσει σε επιπλοκές κατά τη διάρκεια της εγκυμοσύνης και του τοκετού.</a:t>
            </a:r>
            <a:endParaRPr lang="el-GR" sz="1600">
              <a:ea typeface="Calibri" panose="020F0502020204030204"/>
              <a:cs typeface="Calibri" panose="020F0502020204030204"/>
            </a:endParaRPr>
          </a:p>
          <a:p>
            <a:pPr marL="285750" indent="-285750">
              <a:buFont typeface="Arial" panose="020B0604020202020204" pitchFamily="34" charset="0"/>
              <a:buChar char="•"/>
            </a:pPr>
            <a:endParaRPr lang="el-GR" sz="1600">
              <a:ea typeface="Calibri" panose="020F0502020204030204"/>
              <a:cs typeface="Calibri" panose="020F0502020204030204"/>
            </a:endParaRPr>
          </a:p>
          <a:p>
            <a:pPr marL="285750" indent="-285750">
              <a:buFont typeface="Arial" panose="020B0604020202020204" pitchFamily="34" charset="0"/>
              <a:buChar char="•"/>
            </a:pPr>
            <a:r>
              <a:rPr lang="el-GR" sz="1600">
                <a:ea typeface="+mn-lt"/>
                <a:cs typeface="+mn-lt"/>
              </a:rPr>
              <a:t>Καμία εγγύηση επιτυχίας: Η εξωσωματική γονιμοποίηση δεν αποτελεί εγγύηση επιτυχίας και πολλά ζευγάρια μπορεί ακόμα να μην μπορούν να συλλάβουν αφού υποβληθούν σε πολλαπλούς κύκλους.</a:t>
            </a:r>
            <a:endParaRPr lang="el-GR" sz="1600">
              <a:ea typeface="Calibri" panose="020F0502020204030204"/>
              <a:cs typeface="Calibri" panose="020F0502020204030204"/>
            </a:endParaRPr>
          </a:p>
          <a:p>
            <a:pPr marL="285750" indent="-285750">
              <a:buFont typeface="Arial" panose="020B0604020202020204" pitchFamily="34" charset="0"/>
              <a:buChar char="•"/>
            </a:pPr>
            <a:endParaRPr lang="el-GR" sz="1600">
              <a:ea typeface="Calibri" panose="020F0502020204030204"/>
              <a:cs typeface="Calibri" panose="020F0502020204030204"/>
            </a:endParaRPr>
          </a:p>
          <a:p>
            <a:pPr marL="285750" indent="-285750">
              <a:buFont typeface="Arial" panose="020B0604020202020204" pitchFamily="34" charset="0"/>
              <a:buChar char="•"/>
            </a:pPr>
            <a:r>
              <a:rPr lang="el-GR" sz="1600">
                <a:ea typeface="+mn-lt"/>
                <a:cs typeface="+mn-lt"/>
              </a:rPr>
              <a:t>Κίνδυνοι που σχετίζονται με φάρμακα: Η εξωσωματική γονιμοποίηση απαιτεί τη χρήση ορμονικών φαρμάκων, τα οποία μπορεί να έχουν παρενέργειες και δυνητικά σοβαρούς κινδύνους, όπως το Σύνδρομο Υπερδιέγερσης των Ωοθηκών (OHSS).</a:t>
            </a:r>
            <a:endParaRPr lang="el-GR" sz="1600">
              <a:ea typeface="Calibri" panose="020F0502020204030204"/>
              <a:cs typeface="Calibri" panose="020F0502020204030204"/>
            </a:endParaRPr>
          </a:p>
          <a:p>
            <a:pPr marL="285750" indent="-285750">
              <a:buFont typeface="Arial" panose="020B0604020202020204" pitchFamily="34" charset="0"/>
              <a:buChar char="•"/>
            </a:pPr>
            <a:endParaRPr lang="el-GR" sz="1600">
              <a:ea typeface="Calibri" panose="020F0502020204030204"/>
              <a:cs typeface="Calibri" panose="020F0502020204030204"/>
            </a:endParaRPr>
          </a:p>
          <a:p>
            <a:pPr marL="285750" indent="-285750">
              <a:buFont typeface="Arial" panose="020B0604020202020204" pitchFamily="34" charset="0"/>
              <a:buChar char="•"/>
            </a:pPr>
            <a:r>
              <a:rPr lang="el-GR" sz="1600">
                <a:ea typeface="+mn-lt"/>
                <a:cs typeface="+mn-lt"/>
              </a:rPr>
              <a:t>Ηθικές και ηθικές ανησυχίες: Η εξωσωματική γονιμοποίηση εγείρει ηθικά και ηθικά ερωτήματα σχετικά με τη δημιουργία και την επιλογή εμβρύων και τη χρήση δωρεών ωαρίων ή σπέρματος.</a:t>
            </a:r>
            <a:endParaRPr lang="el-GR" sz="1600">
              <a:ea typeface="Calibri" panose="020F0502020204030204"/>
              <a:cs typeface="Calibri" panose="020F0502020204030204"/>
            </a:endParaRPr>
          </a:p>
          <a:p>
            <a:pPr marL="285750" indent="-285750">
              <a:buFont typeface="Arial" panose="020B0604020202020204" pitchFamily="34" charset="0"/>
              <a:buChar char="•"/>
            </a:pPr>
            <a:endParaRPr lang="el-GR" sz="1600">
              <a:ea typeface="Calibri" panose="020F0502020204030204"/>
              <a:cs typeface="Calibri" panose="020F0502020204030204"/>
            </a:endParaRPr>
          </a:p>
          <a:p>
            <a:r>
              <a:rPr lang="el-GR" sz="1600">
                <a:ea typeface="+mn-lt"/>
                <a:cs typeface="+mn-lt"/>
              </a:rPr>
              <a:t>Είναι σημαντικό τα ζευγάρια να εξετάζουν προσεκτικά τα πιθανά μειονεκτήματα της εξωσωματικής γονιμοποίησης και να συζητούν τις ανησυχίες τους με έναν ειδικό πριν υποβληθούν σε θεραπεία. Επιπλέον, είναι σημαντικό για τα ζευγάρια να αναζητούν συναισθηματική υποστήριξη σε όλη τη διαδικασία.</a:t>
            </a:r>
            <a:endParaRPr lang="el-GR" sz="1600">
              <a:ea typeface="Calibri" panose="020F0502020204030204"/>
              <a:cs typeface="Calibri" panose="020F0502020204030204"/>
            </a:endParaRPr>
          </a:p>
        </p:txBody>
      </p:sp>
    </p:spTree>
    <p:extLst>
      <p:ext uri="{BB962C8B-B14F-4D97-AF65-F5344CB8AC3E}">
        <p14:creationId xmlns:p14="http://schemas.microsoft.com/office/powerpoint/2010/main" val="3574415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40B024E-BF84-B405-DEBC-704ED1CC1874}"/>
              </a:ext>
            </a:extLst>
          </p:cNvPr>
          <p:cNvSpPr txBox="1"/>
          <p:nvPr/>
        </p:nvSpPr>
        <p:spPr>
          <a:xfrm>
            <a:off x="1000795" y="-2683"/>
            <a:ext cx="9949402"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l-GR" sz="2800" b="1">
                <a:ea typeface="Calibri"/>
                <a:cs typeface="Calibri"/>
              </a:rPr>
              <a:t>Γιατί πιστεύετε ότι όλο και περισσότερα ζευγάρια καταφεύγουν σε αυτή τη μέθοδο για να αποκτήσουν παιδιά;</a:t>
            </a:r>
          </a:p>
        </p:txBody>
      </p:sp>
      <p:sp>
        <p:nvSpPr>
          <p:cNvPr id="6" name="TextBox 5">
            <a:extLst>
              <a:ext uri="{FF2B5EF4-FFF2-40B4-BE49-F238E27FC236}">
                <a16:creationId xmlns:a16="http://schemas.microsoft.com/office/drawing/2014/main" id="{28452280-313B-82AF-97A8-E113CA8542BE}"/>
              </a:ext>
            </a:extLst>
          </p:cNvPr>
          <p:cNvSpPr txBox="1"/>
          <p:nvPr/>
        </p:nvSpPr>
        <p:spPr>
          <a:xfrm>
            <a:off x="1" y="1105436"/>
            <a:ext cx="12114190" cy="526297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sz="1400">
                <a:ea typeface="+mn-lt"/>
                <a:cs typeface="+mn-lt"/>
              </a:rPr>
              <a:t>Υπάρχουν διάφοροι λόγοι για τους οποίους όλο και περισσότερα ζευγάρια καταφεύγουν στην εξωσωματική γονιμοποίηση (IVF) για να κάνουν παιδιά:</a:t>
            </a:r>
            <a:endParaRPr lang="el-GR" sz="1400">
              <a:ea typeface="Calibri" panose="020F0502020204030204"/>
              <a:cs typeface="Calibri" panose="020F0502020204030204"/>
            </a:endParaRPr>
          </a:p>
          <a:p>
            <a:pPr marL="285750" indent="-285750">
              <a:buFont typeface="Arial" panose="020B0604020202020204" pitchFamily="34" charset="0"/>
              <a:buChar char="•"/>
            </a:pPr>
            <a:endParaRPr lang="el-GR" sz="1400">
              <a:ea typeface="Calibri" panose="020F0502020204030204"/>
              <a:cs typeface="Calibri" panose="020F0502020204030204"/>
            </a:endParaRPr>
          </a:p>
          <a:p>
            <a:pPr marL="285750" indent="-285750">
              <a:buFont typeface="Arial" panose="020B0604020202020204" pitchFamily="34" charset="0"/>
              <a:buChar char="•"/>
            </a:pPr>
            <a:r>
              <a:rPr lang="el-GR" sz="1400">
                <a:ea typeface="+mn-lt"/>
                <a:cs typeface="+mn-lt"/>
              </a:rPr>
              <a:t>Αυξημένα ποσοστά </a:t>
            </a:r>
            <a:r>
              <a:rPr lang="el-GR" sz="1400" err="1">
                <a:ea typeface="+mn-lt"/>
                <a:cs typeface="+mn-lt"/>
              </a:rPr>
              <a:t>υπογονιμότητας</a:t>
            </a:r>
            <a:r>
              <a:rPr lang="el-GR" sz="1400">
                <a:ea typeface="+mn-lt"/>
                <a:cs typeface="+mn-lt"/>
              </a:rPr>
              <a:t>: Τα ποσοστά </a:t>
            </a:r>
            <a:r>
              <a:rPr lang="el-GR" sz="1400" err="1">
                <a:ea typeface="+mn-lt"/>
                <a:cs typeface="+mn-lt"/>
              </a:rPr>
              <a:t>υπογονιμότητας</a:t>
            </a:r>
            <a:r>
              <a:rPr lang="el-GR" sz="1400">
                <a:ea typeface="+mn-lt"/>
                <a:cs typeface="+mn-lt"/>
              </a:rPr>
              <a:t> αυξάνονται τα τελευταία χρόνια λόγω ποικίλων παραγόντων όπως η ηλικία, ο τρόπος ζωής και οι περιβαλλοντικοί παράγοντες.</a:t>
            </a:r>
            <a:endParaRPr lang="el-GR" sz="1400">
              <a:ea typeface="Calibri" panose="020F0502020204030204"/>
              <a:cs typeface="Calibri" panose="020F0502020204030204"/>
            </a:endParaRPr>
          </a:p>
          <a:p>
            <a:pPr marL="285750" indent="-285750">
              <a:buFont typeface="Arial" panose="020B0604020202020204" pitchFamily="34" charset="0"/>
              <a:buChar char="•"/>
            </a:pPr>
            <a:endParaRPr lang="el-GR" sz="1400">
              <a:ea typeface="Calibri" panose="020F0502020204030204"/>
              <a:cs typeface="Calibri" panose="020F0502020204030204"/>
            </a:endParaRPr>
          </a:p>
          <a:p>
            <a:pPr marL="285750" indent="-285750">
              <a:buFont typeface="Arial" panose="020B0604020202020204" pitchFamily="34" charset="0"/>
              <a:buChar char="•"/>
            </a:pPr>
            <a:r>
              <a:rPr lang="el-GR" sz="1400">
                <a:ea typeface="+mn-lt"/>
                <a:cs typeface="+mn-lt"/>
              </a:rPr>
              <a:t>Προόδους στην τεχνολογία: Η πρόοδος της τεχνολογίας έχει κάνει την εξωσωματική γονιμοποίηση πιο αποτελεσματική και αποτελεσματική επιλογή για ζευγάρια που αντιμετωπίζουν </a:t>
            </a:r>
            <a:r>
              <a:rPr lang="el-GR" sz="1400" err="1">
                <a:ea typeface="+mn-lt"/>
                <a:cs typeface="+mn-lt"/>
              </a:rPr>
              <a:t>υπογονιμότητα</a:t>
            </a:r>
            <a:r>
              <a:rPr lang="el-GR" sz="1400">
                <a:ea typeface="+mn-lt"/>
                <a:cs typeface="+mn-lt"/>
              </a:rPr>
              <a:t>.</a:t>
            </a:r>
            <a:endParaRPr lang="el-GR" sz="1400">
              <a:ea typeface="Calibri" panose="020F0502020204030204"/>
              <a:cs typeface="Calibri" panose="020F0502020204030204"/>
            </a:endParaRPr>
          </a:p>
          <a:p>
            <a:pPr marL="285750" indent="-285750">
              <a:buFont typeface="Arial" panose="020B0604020202020204" pitchFamily="34" charset="0"/>
              <a:buChar char="•"/>
            </a:pPr>
            <a:endParaRPr lang="el-GR" sz="1400">
              <a:ea typeface="Calibri" panose="020F0502020204030204"/>
              <a:cs typeface="Calibri" panose="020F0502020204030204"/>
            </a:endParaRPr>
          </a:p>
          <a:p>
            <a:pPr marL="285750" indent="-285750">
              <a:buFont typeface="Arial" panose="020B0604020202020204" pitchFamily="34" charset="0"/>
              <a:buChar char="•"/>
            </a:pPr>
            <a:r>
              <a:rPr lang="el-GR" sz="1400">
                <a:ea typeface="+mn-lt"/>
                <a:cs typeface="+mn-lt"/>
              </a:rPr>
              <a:t>Αυξημένη ευαισθητοποίηση: Τα τελευταία χρόνια έχει αυξηθεί η ευαισθητοποίηση και η συζήτηση για την εξωσωματική γονιμοποίηση, με αποτέλεσμα την καλύτερη κατανόηση της διαδικασίας και των πιθανών πλεονεκτημάτων της.</a:t>
            </a:r>
            <a:endParaRPr lang="el-GR" sz="1400">
              <a:ea typeface="Calibri" panose="020F0502020204030204"/>
              <a:cs typeface="Calibri" panose="020F0502020204030204"/>
            </a:endParaRPr>
          </a:p>
          <a:p>
            <a:pPr marL="285750" indent="-285750">
              <a:buFont typeface="Arial" panose="020B0604020202020204" pitchFamily="34" charset="0"/>
              <a:buChar char="•"/>
            </a:pPr>
            <a:endParaRPr lang="el-GR" sz="1400">
              <a:ea typeface="Calibri" panose="020F0502020204030204"/>
              <a:cs typeface="Calibri" panose="020F0502020204030204"/>
            </a:endParaRPr>
          </a:p>
          <a:p>
            <a:pPr marL="285750" indent="-285750">
              <a:buFont typeface="Arial" panose="020B0604020202020204" pitchFamily="34" charset="0"/>
              <a:buChar char="•"/>
            </a:pPr>
            <a:r>
              <a:rPr lang="el-GR" sz="1400">
                <a:ea typeface="+mn-lt"/>
                <a:cs typeface="+mn-lt"/>
              </a:rPr>
              <a:t>Περισσότερες επιλογές για ζευγάρια του ίδιου φύλου: Η εξωσωματική γονιμοποίηση παρέχει επιλογές σε ζευγάρια του ίδιου φύλου και μεμονωμένα άτομα να αποκτήσουν βιολογικά παιδιά.</a:t>
            </a:r>
            <a:endParaRPr lang="el-GR" sz="1400">
              <a:ea typeface="Calibri" panose="020F0502020204030204"/>
              <a:cs typeface="Calibri" panose="020F0502020204030204"/>
            </a:endParaRPr>
          </a:p>
          <a:p>
            <a:pPr marL="285750" indent="-285750">
              <a:buFont typeface="Arial" panose="020B0604020202020204" pitchFamily="34" charset="0"/>
              <a:buChar char="•"/>
            </a:pPr>
            <a:endParaRPr lang="el-GR" sz="1400">
              <a:ea typeface="Calibri" panose="020F0502020204030204"/>
              <a:cs typeface="Calibri" panose="020F0502020204030204"/>
            </a:endParaRPr>
          </a:p>
          <a:p>
            <a:pPr marL="285750" indent="-285750">
              <a:buFont typeface="Arial" panose="020B0604020202020204" pitchFamily="34" charset="0"/>
              <a:buChar char="•"/>
            </a:pPr>
            <a:r>
              <a:rPr lang="el-GR" sz="1400">
                <a:ea typeface="+mn-lt"/>
                <a:cs typeface="+mn-lt"/>
              </a:rPr>
              <a:t>Περισσότερο κοινωνικά αποδεκτή: Η εξωσωματική γονιμοποίηση έχει γίνει πιο κοινωνικά αποδεκτή και υπάρχει λιγότερο στίγμα που σχετίζεται με τη χρήση τεχνολογιών υποβοηθούμενης αναπαραγωγής για τη δημιουργία οικογένειας.</a:t>
            </a:r>
            <a:endParaRPr lang="el-GR" sz="1400">
              <a:ea typeface="Calibri" panose="020F0502020204030204"/>
              <a:cs typeface="Calibri" panose="020F0502020204030204"/>
            </a:endParaRPr>
          </a:p>
          <a:p>
            <a:pPr marL="285750" indent="-285750">
              <a:buFont typeface="Arial" panose="020B0604020202020204" pitchFamily="34" charset="0"/>
              <a:buChar char="•"/>
            </a:pPr>
            <a:endParaRPr lang="el-GR" sz="1400">
              <a:ea typeface="Calibri" panose="020F0502020204030204"/>
              <a:cs typeface="Calibri" panose="020F0502020204030204"/>
            </a:endParaRPr>
          </a:p>
          <a:p>
            <a:pPr marL="285750" indent="-285750">
              <a:buFont typeface="Arial" panose="020B0604020202020204" pitchFamily="34" charset="0"/>
              <a:buChar char="•"/>
            </a:pPr>
            <a:r>
              <a:rPr lang="el-GR" sz="1400">
                <a:ea typeface="+mn-lt"/>
                <a:cs typeface="+mn-lt"/>
              </a:rPr>
              <a:t>Αυξημένη διαθεσιμότητα: Η εξωσωματική γονιμοποίηση είναι ευρύτερα διαθέσιμη, με πολλές εξειδικευμένες κλινικές να προσφέρουν τη διαδικασία.</a:t>
            </a:r>
            <a:endParaRPr lang="el-GR" sz="1400">
              <a:ea typeface="Calibri" panose="020F0502020204030204"/>
              <a:cs typeface="Calibri" panose="020F0502020204030204"/>
            </a:endParaRPr>
          </a:p>
          <a:p>
            <a:pPr marL="285750" indent="-285750">
              <a:buFont typeface="Arial" panose="020B0604020202020204" pitchFamily="34" charset="0"/>
              <a:buChar char="•"/>
            </a:pPr>
            <a:endParaRPr lang="el-GR" sz="1400">
              <a:ea typeface="Calibri" panose="020F0502020204030204"/>
              <a:cs typeface="Calibri" panose="020F0502020204030204"/>
            </a:endParaRPr>
          </a:p>
          <a:p>
            <a:pPr marL="285750" indent="-285750">
              <a:buFont typeface="Arial" panose="020B0604020202020204" pitchFamily="34" charset="0"/>
              <a:buChar char="•"/>
            </a:pPr>
            <a:r>
              <a:rPr lang="el-GR" sz="1400">
                <a:ea typeface="+mn-lt"/>
                <a:cs typeface="+mn-lt"/>
              </a:rPr>
              <a:t>Απαιτήσεις της σύγχρονης ζωής: Οι απαιτήσεις της σύγχρονης ζωής, όπως η καριέρα και οι οικονομικοί στόχοι, μπορούν να οδηγήσουν τα ζευγάρια να καθυστερήσουν τη δημιουργία οικογένειας, καθιστώντας την εξωσωματική γονιμοποίηση πιο ελκυστική επιλογή.</a:t>
            </a:r>
            <a:endParaRPr lang="el-GR" sz="1400">
              <a:ea typeface="Calibri" panose="020F0502020204030204"/>
              <a:cs typeface="Calibri" panose="020F0502020204030204"/>
            </a:endParaRPr>
          </a:p>
          <a:p>
            <a:pPr marL="285750" indent="-285750">
              <a:buFont typeface="Arial" panose="020B0604020202020204" pitchFamily="34" charset="0"/>
              <a:buChar char="•"/>
            </a:pPr>
            <a:endParaRPr lang="el-GR" sz="1400">
              <a:ea typeface="Calibri" panose="020F0502020204030204"/>
              <a:cs typeface="Calibri" panose="020F0502020204030204"/>
            </a:endParaRPr>
          </a:p>
          <a:p>
            <a:r>
              <a:rPr lang="el-GR" sz="1400">
                <a:ea typeface="+mn-lt"/>
                <a:cs typeface="+mn-lt"/>
              </a:rPr>
              <a:t>Είναι σημαντικό τα ζευγάρια να εξετάζουν προσεκτικά τα πιθανά οφέλη και τους κινδύνους της εξωσωματικής γονιμοποίησης και να συζητούν τις επιλογές τους με έναν ειδικό πριν υποβληθούν σε θεραπεία.</a:t>
            </a:r>
            <a:endParaRPr lang="el-GR" sz="1400">
              <a:ea typeface="Calibri" panose="020F0502020204030204"/>
              <a:cs typeface="Calibri" panose="020F0502020204030204"/>
            </a:endParaRPr>
          </a:p>
        </p:txBody>
      </p:sp>
    </p:spTree>
    <p:extLst>
      <p:ext uri="{BB962C8B-B14F-4D97-AF65-F5344CB8AC3E}">
        <p14:creationId xmlns:p14="http://schemas.microsoft.com/office/powerpoint/2010/main" val="218087384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5</Slides>
  <Notes>0</Notes>
  <HiddenSlides>0</HiddenSlide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Εξωσωματική γονιμοποίηση</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
  <cp:revision>1</cp:revision>
  <dcterms:created xsi:type="dcterms:W3CDTF">2023-02-07T16:38:45Z</dcterms:created>
  <dcterms:modified xsi:type="dcterms:W3CDTF">2023-02-07T17:12:55Z</dcterms:modified>
</cp:coreProperties>
</file>