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A1EA-B56C-4178-85D7-DC54388A9E6E}" type="datetimeFigureOut">
              <a:rPr lang="el-GR" smtClean="0"/>
              <a:t>24/04/2024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FAEB-4805-494C-85B3-A5EE52FC248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Untitled 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283968" y="3939902"/>
            <a:ext cx="4752528" cy="1009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Μαρία </a:t>
            </a:r>
            <a:r>
              <a:rPr lang="el-GR" dirty="0" err="1" smtClean="0"/>
              <a:t>Σφυρόερα</a:t>
            </a:r>
            <a:r>
              <a:rPr lang="el-GR" dirty="0" smtClean="0"/>
              <a:t>, Ηλέκτρα Ποταμιάνου</a:t>
            </a:r>
          </a:p>
          <a:p>
            <a:pPr algn="ctr"/>
            <a:r>
              <a:rPr lang="el-GR" dirty="0" smtClean="0"/>
              <a:t>Τμήμα Β3</a:t>
            </a:r>
          </a:p>
          <a:p>
            <a:pPr algn="ctr"/>
            <a:r>
              <a:rPr lang="el-GR" dirty="0" smtClean="0"/>
              <a:t>2023-24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</a:t>
            </a:r>
            <a:endParaRPr lang="el-GR" dirty="0"/>
          </a:p>
        </p:txBody>
      </p:sp>
      <p:pic>
        <p:nvPicPr>
          <p:cNvPr id="4" name="3 - Θέση περιεχομένου" descr="Ανθηγυινές συνήθειες στην εγκυμοσύνη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Untitled Projec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Untitled Projec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νθηγυινές συνήθειες στην εγκυμοσύνη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</Words>
  <Application>Microsoft Office PowerPoint</Application>
  <PresentationFormat>Προβολή στην οθόνη (16:9)</PresentationFormat>
  <Paragraphs>4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Παρουσίαση του PowerPoint</vt:lpstr>
      <vt:lpstr>ΜΑ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Ελένη Κολαϊτου</dc:creator>
  <cp:lastModifiedBy>SK</cp:lastModifiedBy>
  <cp:revision>9</cp:revision>
  <dcterms:created xsi:type="dcterms:W3CDTF">2024-02-10T16:11:54Z</dcterms:created>
  <dcterms:modified xsi:type="dcterms:W3CDTF">2024-04-24T06:28:36Z</dcterms:modified>
</cp:coreProperties>
</file>