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5" r:id="rId1"/>
  </p:sldMasterIdLst>
  <p:sldIdLst>
    <p:sldId id="256" r:id="rId2"/>
    <p:sldId id="260" r:id="rId3"/>
    <p:sldId id="257" r:id="rId4"/>
    <p:sldId id="258" r:id="rId5"/>
    <p:sldId id="261"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F833DB-6F52-4B9F-12C2-E72A772FB901}" v="2" dt="2025-02-13T15:19:39.484"/>
    <p1510:client id="{C186F5B5-2B92-4740-8954-5CC29CD501C2}" v="346" dt="2025-02-13T15:12:51.6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F4E480B-94D6-46F9-A2B6-B98D311FDC19}"/>
              </a:ext>
            </a:extLst>
          </p:cNvPr>
          <p:cNvGrpSpPr/>
          <p:nvPr/>
        </p:nvGrpSpPr>
        <p:grpSpPr>
          <a:xfrm>
            <a:off x="0" y="0"/>
            <a:ext cx="12191999" cy="6861600"/>
            <a:chOff x="1" y="0"/>
            <a:chExt cx="12191999" cy="6861600"/>
          </a:xfrm>
        </p:grpSpPr>
        <p:sp>
          <p:nvSpPr>
            <p:cNvPr id="10" name="Rectangle 9">
              <a:extLst>
                <a:ext uri="{FF2B5EF4-FFF2-40B4-BE49-F238E27FC236}">
                  <a16:creationId xmlns:a16="http://schemas.microsoft.com/office/drawing/2014/main" id="{07183CDE-91A1-40C3-8E80-66F89E1C2D53}"/>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Oval 10">
              <a:extLst>
                <a:ext uri="{FF2B5EF4-FFF2-40B4-BE49-F238E27FC236}">
                  <a16:creationId xmlns:a16="http://schemas.microsoft.com/office/drawing/2014/main" id="{A6756515-F9AA-46BD-8DD2-AA15BA492AC0}"/>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Oval 11">
              <a:extLst>
                <a:ext uri="{FF2B5EF4-FFF2-40B4-BE49-F238E27FC236}">
                  <a16:creationId xmlns:a16="http://schemas.microsoft.com/office/drawing/2014/main" id="{ABA365E2-8B71-408B-9092-0104216AC7AC}"/>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3" name="Group 12">
              <a:extLst>
                <a:ext uri="{FF2B5EF4-FFF2-40B4-BE49-F238E27FC236}">
                  <a16:creationId xmlns:a16="http://schemas.microsoft.com/office/drawing/2014/main" id="{BEDB8D7A-1BF6-4CDB-B93A-7736955F5043}"/>
                </a:ext>
              </a:extLst>
            </p:cNvPr>
            <p:cNvGrpSpPr>
              <a:grpSpLocks noChangeAspect="1"/>
            </p:cNvGrpSpPr>
            <p:nvPr/>
          </p:nvGrpSpPr>
          <p:grpSpPr>
            <a:xfrm>
              <a:off x="690092" y="0"/>
              <a:ext cx="10800000" cy="6858000"/>
              <a:chOff x="2328000" y="0"/>
              <a:chExt cx="2880000" cy="1440000"/>
            </a:xfrm>
          </p:grpSpPr>
          <p:sp>
            <p:nvSpPr>
              <p:cNvPr id="18" name="Rectangle 17">
                <a:extLst>
                  <a:ext uri="{FF2B5EF4-FFF2-40B4-BE49-F238E27FC236}">
                    <a16:creationId xmlns:a16="http://schemas.microsoft.com/office/drawing/2014/main" id="{5AACD774-5167-46C7-8A62-6E2FE4BE9469}"/>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06E0F2D8-452E-48F9-9912-C47EAEAE180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4" name="Group 13">
              <a:extLst>
                <a:ext uri="{FF2B5EF4-FFF2-40B4-BE49-F238E27FC236}">
                  <a16:creationId xmlns:a16="http://schemas.microsoft.com/office/drawing/2014/main" id="{91FBBF95-430B-427C-A6E8-DB899217FC00}"/>
                </a:ext>
              </a:extLst>
            </p:cNvPr>
            <p:cNvGrpSpPr>
              <a:grpSpLocks noChangeAspect="1"/>
            </p:cNvGrpSpPr>
            <p:nvPr/>
          </p:nvGrpSpPr>
          <p:grpSpPr>
            <a:xfrm rot="5400000">
              <a:off x="7048499" y="1714500"/>
              <a:ext cx="6858000" cy="3429000"/>
              <a:chOff x="0" y="0"/>
              <a:chExt cx="2880000" cy="1440000"/>
            </a:xfrm>
          </p:grpSpPr>
          <p:sp>
            <p:nvSpPr>
              <p:cNvPr id="16" name="Rectangle 15">
                <a:extLst>
                  <a:ext uri="{FF2B5EF4-FFF2-40B4-BE49-F238E27FC236}">
                    <a16:creationId xmlns:a16="http://schemas.microsoft.com/office/drawing/2014/main" id="{BEE64698-3ED2-4395-B7FC-65248E437E0A}"/>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7" name="Rectangle 16">
                <a:extLst>
                  <a:ext uri="{FF2B5EF4-FFF2-40B4-BE49-F238E27FC236}">
                    <a16:creationId xmlns:a16="http://schemas.microsoft.com/office/drawing/2014/main" id="{FE20B1E1-CE09-4C2A-A3FB-DB8026C54E9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5" name="Rectangle 14">
              <a:extLst>
                <a:ext uri="{FF2B5EF4-FFF2-40B4-BE49-F238E27FC236}">
                  <a16:creationId xmlns:a16="http://schemas.microsoft.com/office/drawing/2014/main" id="{0CB2405B-A907-48B3-906A-FB3573C0B282}"/>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0" name="Rectangle 19">
            <a:extLst>
              <a:ext uri="{FF2B5EF4-FFF2-40B4-BE49-F238E27FC236}">
                <a16:creationId xmlns:a16="http://schemas.microsoft.com/office/drawing/2014/main" id="{6DC8E2D9-6729-4614-8667-C1016D3182E4}"/>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CEEBB1-1A1F-4A2C-B805-719CF98F68AB}"/>
              </a:ext>
            </a:extLst>
          </p:cNvPr>
          <p:cNvSpPr>
            <a:spLocks noGrp="1"/>
          </p:cNvSpPr>
          <p:nvPr>
            <p:ph type="ctrTitle"/>
          </p:nvPr>
        </p:nvSpPr>
        <p:spPr>
          <a:xfrm>
            <a:off x="540000" y="540000"/>
            <a:ext cx="11090273" cy="379800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D6CC87B-ED2D-4303-BD40-E7AF14C03EF1}"/>
              </a:ext>
            </a:extLst>
          </p:cNvPr>
          <p:cNvSpPr>
            <a:spLocks noGrp="1"/>
          </p:cNvSpPr>
          <p:nvPr>
            <p:ph type="subTitle" idx="1"/>
          </p:nvPr>
        </p:nvSpPr>
        <p:spPr>
          <a:xfrm>
            <a:off x="540000" y="4508500"/>
            <a:ext cx="7345362" cy="1800224"/>
          </a:xfrm>
        </p:spPr>
        <p:txBody>
          <a:bodyPr/>
          <a:lstStyle>
            <a:lvl1pPr marL="0" indent="0" algn="l">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5D880B4-5679-491C-963F-EC47B048C559}"/>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5" name="Footer Placeholder 4">
            <a:extLst>
              <a:ext uri="{FF2B5EF4-FFF2-40B4-BE49-F238E27FC236}">
                <a16:creationId xmlns:a16="http://schemas.microsoft.com/office/drawing/2014/main" id="{01865D6D-3F98-4BE8-A069-B96409902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CD51D-8E06-4959-88C9-647415079FC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89710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C461672-F18A-4768-9850-0531FD3720BA}"/>
              </a:ext>
            </a:extLst>
          </p:cNvPr>
          <p:cNvGrpSpPr/>
          <p:nvPr/>
        </p:nvGrpSpPr>
        <p:grpSpPr>
          <a:xfrm rot="10800000">
            <a:off x="5921828" y="2876440"/>
            <a:ext cx="6270171" cy="3981559"/>
            <a:chOff x="0" y="0"/>
            <a:chExt cx="10800000" cy="6858000"/>
          </a:xfrm>
        </p:grpSpPr>
        <p:sp>
          <p:nvSpPr>
            <p:cNvPr id="8" name="Rectangle 7">
              <a:extLst>
                <a:ext uri="{FF2B5EF4-FFF2-40B4-BE49-F238E27FC236}">
                  <a16:creationId xmlns:a16="http://schemas.microsoft.com/office/drawing/2014/main" id="{9FA73898-D78C-45F9-AFC1-2AB16F6725C2}"/>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9" name="Rectangle 8">
              <a:extLst>
                <a:ext uri="{FF2B5EF4-FFF2-40B4-BE49-F238E27FC236}">
                  <a16:creationId xmlns:a16="http://schemas.microsoft.com/office/drawing/2014/main" id="{4FC423E3-700B-43D6-A2CB-F3C871632C20}"/>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82F05B2A-1EC7-4131-B899-C7ECB9A502EB}"/>
              </a:ext>
            </a:extLst>
          </p:cNvPr>
          <p:cNvGrpSpPr>
            <a:grpSpLocks noChangeAspect="1"/>
          </p:cNvGrpSpPr>
          <p:nvPr/>
        </p:nvGrpSpPr>
        <p:grpSpPr>
          <a:xfrm flipH="1">
            <a:off x="0" y="-1"/>
            <a:ext cx="9361714" cy="4680857"/>
            <a:chOff x="0" y="0"/>
            <a:chExt cx="2880000" cy="1440000"/>
          </a:xfrm>
        </p:grpSpPr>
        <p:sp>
          <p:nvSpPr>
            <p:cNvPr id="11" name="Rectangle 10">
              <a:extLst>
                <a:ext uri="{FF2B5EF4-FFF2-40B4-BE49-F238E27FC236}">
                  <a16:creationId xmlns:a16="http://schemas.microsoft.com/office/drawing/2014/main" id="{97711D4C-4FFE-4151-B53D-60890F0F5827}"/>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Rectangle 11">
              <a:extLst>
                <a:ext uri="{FF2B5EF4-FFF2-40B4-BE49-F238E27FC236}">
                  <a16:creationId xmlns:a16="http://schemas.microsoft.com/office/drawing/2014/main" id="{F69D6393-413D-4151-BC2C-43161BE4A79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3" name="Rectangle 12">
            <a:extLst>
              <a:ext uri="{FF2B5EF4-FFF2-40B4-BE49-F238E27FC236}">
                <a16:creationId xmlns:a16="http://schemas.microsoft.com/office/drawing/2014/main" id="{A96370B9-6459-4B05-9A8B-A9E7FA8966CD}"/>
              </a:ext>
            </a:extLst>
          </p:cNvPr>
          <p:cNvSpPr>
            <a:spLocks noChangeAspect="1"/>
          </p:cNvSpPr>
          <p:nvPr/>
        </p:nvSpPr>
        <p:spPr>
          <a:xfrm rot="10800000">
            <a:off x="8430794" y="3096793"/>
            <a:ext cx="3761205" cy="3761205"/>
          </a:xfrm>
          <a:prstGeom prst="rect">
            <a:avLst/>
          </a:prstGeom>
          <a:gradFill flip="none" rotWithShape="1">
            <a:gsLst>
              <a:gs pos="0">
                <a:schemeClr val="accent1">
                  <a:alpha val="4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DA3AC0C6-74C3-4E55-AA42-A9F1A4B1B210}"/>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132C27A4-86D3-4C83-8022-E37A8672A993}"/>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8F1FF59-E1BE-4475-953B-5BF6FBC10C57}"/>
              </a:ext>
            </a:extLst>
          </p:cNvPr>
          <p:cNvSpPr>
            <a:spLocks noGrp="1"/>
          </p:cNvSpPr>
          <p:nvPr>
            <p:ph type="title"/>
          </p:nvPr>
        </p:nvSpPr>
        <p:spPr>
          <a:xfrm>
            <a:off x="540000" y="540000"/>
            <a:ext cx="11090273" cy="1800224"/>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8F1F045-44C5-4165-A640-4E4D33A59580}"/>
              </a:ext>
            </a:extLst>
          </p:cNvPr>
          <p:cNvSpPr>
            <a:spLocks noGrp="1"/>
          </p:cNvSpPr>
          <p:nvPr>
            <p:ph type="body" orient="vert" idx="1"/>
          </p:nvPr>
        </p:nvSpPr>
        <p:spPr>
          <a:xfrm>
            <a:off x="540000" y="2528887"/>
            <a:ext cx="11090276" cy="3779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17047A-D05B-44E9-A240-BDB881C4296A}"/>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5" name="Footer Placeholder 4">
            <a:extLst>
              <a:ext uri="{FF2B5EF4-FFF2-40B4-BE49-F238E27FC236}">
                <a16:creationId xmlns:a16="http://schemas.microsoft.com/office/drawing/2014/main" id="{7FDCB2E8-A68D-478D-A728-C9612848C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E4F1D-3280-4DB5-B2E0-DA7F10717EB4}"/>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18011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627D45-FE54-49FF-A37F-6206993AEFD8}"/>
              </a:ext>
            </a:extLst>
          </p:cNvPr>
          <p:cNvGrpSpPr/>
          <p:nvPr/>
        </p:nvGrpSpPr>
        <p:grpSpPr>
          <a:xfrm>
            <a:off x="0" y="-3"/>
            <a:ext cx="12192000" cy="6858003"/>
            <a:chOff x="0" y="-3"/>
            <a:chExt cx="12192000" cy="6858003"/>
          </a:xfrm>
        </p:grpSpPr>
        <p:sp useBgFill="1">
          <p:nvSpPr>
            <p:cNvPr id="8" name="Rectangle 7">
              <a:extLst>
                <a:ext uri="{FF2B5EF4-FFF2-40B4-BE49-F238E27FC236}">
                  <a16:creationId xmlns:a16="http://schemas.microsoft.com/office/drawing/2014/main" id="{879CEFA6-CCA5-4FEF-B53D-E74B1E67E9C7}"/>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ACFCD768-2100-4B20-87EF-9F92EFBD8FA8}"/>
                </a:ext>
              </a:extLst>
            </p:cNvPr>
            <p:cNvGrpSpPr>
              <a:grpSpLocks noChangeAspect="1"/>
            </p:cNvGrpSpPr>
            <p:nvPr/>
          </p:nvGrpSpPr>
          <p:grpSpPr>
            <a:xfrm>
              <a:off x="672000" y="-3"/>
              <a:ext cx="11520000" cy="5760000"/>
              <a:chOff x="5981700" y="-1"/>
              <a:chExt cx="6042660" cy="3021330"/>
            </a:xfrm>
          </p:grpSpPr>
          <p:sp>
            <p:nvSpPr>
              <p:cNvPr id="16" name="Rectangle 15">
                <a:extLst>
                  <a:ext uri="{FF2B5EF4-FFF2-40B4-BE49-F238E27FC236}">
                    <a16:creationId xmlns:a16="http://schemas.microsoft.com/office/drawing/2014/main" id="{E0D1B599-DFF1-4E00-9EAE-EE32BD7B4860}"/>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0FCF7F6-290B-4DE7-BA60-863CBF95C2AF}"/>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F59358AB-E1C9-402B-9F3F-28B4F50DAC6F}"/>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78C24EC-8C5D-4A7E-9D57-C752E0DC9485}"/>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6C0B30A-4855-4424-B3A8-AC110CA8356F}"/>
                </a:ext>
              </a:extLst>
            </p:cNvPr>
            <p:cNvGrpSpPr/>
            <p:nvPr/>
          </p:nvGrpSpPr>
          <p:grpSpPr>
            <a:xfrm rot="10800000">
              <a:off x="1" y="2948940"/>
              <a:ext cx="7818118" cy="3909059"/>
              <a:chOff x="0" y="0"/>
              <a:chExt cx="2880000" cy="1440000"/>
            </a:xfrm>
          </p:grpSpPr>
          <p:sp>
            <p:nvSpPr>
              <p:cNvPr id="14" name="Rectangle 13">
                <a:extLst>
                  <a:ext uri="{FF2B5EF4-FFF2-40B4-BE49-F238E27FC236}">
                    <a16:creationId xmlns:a16="http://schemas.microsoft.com/office/drawing/2014/main" id="{DC119EB9-1A9A-45A4-AE16-9968A70C5C35}"/>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A5B7B85-4DC3-4343-B734-4852DD5DF03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73F3733E-DBA5-4A25-9315-B7A1A5E7A1FF}"/>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AAB30D07-BE85-45CD-8055-8C57B00E2957}"/>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Vertical Title 1">
            <a:extLst>
              <a:ext uri="{FF2B5EF4-FFF2-40B4-BE49-F238E27FC236}">
                <a16:creationId xmlns:a16="http://schemas.microsoft.com/office/drawing/2014/main" id="{737FFCCA-9DBF-4E0A-BDC6-F7B8F39BD72F}"/>
              </a:ext>
            </a:extLst>
          </p:cNvPr>
          <p:cNvSpPr>
            <a:spLocks noGrp="1"/>
          </p:cNvSpPr>
          <p:nvPr>
            <p:ph type="title" orient="vert"/>
          </p:nvPr>
        </p:nvSpPr>
        <p:spPr>
          <a:xfrm>
            <a:off x="9012238" y="539999"/>
            <a:ext cx="2628900" cy="576872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511F1B23-21CD-4A3B-938B-5502019A13CD}"/>
              </a:ext>
            </a:extLst>
          </p:cNvPr>
          <p:cNvSpPr>
            <a:spLocks noGrp="1"/>
          </p:cNvSpPr>
          <p:nvPr>
            <p:ph type="body" orient="vert" idx="1"/>
          </p:nvPr>
        </p:nvSpPr>
        <p:spPr>
          <a:xfrm>
            <a:off x="550863" y="539999"/>
            <a:ext cx="8245475" cy="57687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C884-5A98-4C01-BB89-098AC6966496}"/>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5" name="Footer Placeholder 4">
            <a:extLst>
              <a:ext uri="{FF2B5EF4-FFF2-40B4-BE49-F238E27FC236}">
                <a16:creationId xmlns:a16="http://schemas.microsoft.com/office/drawing/2014/main" id="{7DF54D22-9CD7-4FC6-9444-21948246C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ECC14-D66C-401A-A0C9-DFCA5533A5C7}"/>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919393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67416F32-9D98-4340-82E8-E90CE00AD2AC}"/>
              </a:ext>
            </a:extLst>
          </p:cNvPr>
          <p:cNvGrpSpPr/>
          <p:nvPr/>
        </p:nvGrpSpPr>
        <p:grpSpPr>
          <a:xfrm flipV="1">
            <a:off x="0" y="-1"/>
            <a:ext cx="12191999" cy="6861601"/>
            <a:chOff x="0" y="-1"/>
            <a:chExt cx="12191999" cy="6861601"/>
          </a:xfrm>
        </p:grpSpPr>
        <p:sp>
          <p:nvSpPr>
            <p:cNvPr id="20" name="Rectangle 19">
              <a:extLst>
                <a:ext uri="{FF2B5EF4-FFF2-40B4-BE49-F238E27FC236}">
                  <a16:creationId xmlns:a16="http://schemas.microsoft.com/office/drawing/2014/main" id="{66375AB4-82BB-418F-A50F-6180F68724A4}"/>
                </a:ext>
              </a:extLst>
            </p:cNvPr>
            <p:cNvSpPr>
              <a:spLocks noChangeAspect="1"/>
            </p:cNvSpPr>
            <p:nvPr/>
          </p:nvSpPr>
          <p:spPr>
            <a:xfrm>
              <a:off x="0" y="0"/>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1" name="Oval 20">
              <a:extLst>
                <a:ext uri="{FF2B5EF4-FFF2-40B4-BE49-F238E27FC236}">
                  <a16:creationId xmlns:a16="http://schemas.microsoft.com/office/drawing/2014/main" id="{3FDD54B2-4A3F-4BFE-8FF0-82CA73F4AE8F}"/>
                </a:ext>
              </a:extLst>
            </p:cNvPr>
            <p:cNvSpPr>
              <a:spLocks noChangeAspect="1"/>
            </p:cNvSpPr>
            <p:nvPr/>
          </p:nvSpPr>
          <p:spPr>
            <a:xfrm>
              <a:off x="5750280" y="2148106"/>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2" name="Oval 21">
              <a:extLst>
                <a:ext uri="{FF2B5EF4-FFF2-40B4-BE49-F238E27FC236}">
                  <a16:creationId xmlns:a16="http://schemas.microsoft.com/office/drawing/2014/main" id="{30876F96-77AB-4E72-B1D2-FA45F4E3C04D}"/>
                </a:ext>
              </a:extLst>
            </p:cNvPr>
            <p:cNvSpPr>
              <a:spLocks noChangeAspect="1"/>
            </p:cNvSpPr>
            <p:nvPr/>
          </p:nvSpPr>
          <p:spPr>
            <a:xfrm>
              <a:off x="0" y="0"/>
              <a:ext cx="6347046" cy="6347046"/>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23" name="Group 22">
              <a:extLst>
                <a:ext uri="{FF2B5EF4-FFF2-40B4-BE49-F238E27FC236}">
                  <a16:creationId xmlns:a16="http://schemas.microsoft.com/office/drawing/2014/main" id="{BB08A2E9-6518-449E-940B-8518A1D850BB}"/>
                </a:ext>
              </a:extLst>
            </p:cNvPr>
            <p:cNvGrpSpPr>
              <a:grpSpLocks noChangeAspect="1"/>
            </p:cNvGrpSpPr>
            <p:nvPr/>
          </p:nvGrpSpPr>
          <p:grpSpPr>
            <a:xfrm rot="10800000">
              <a:off x="0" y="-1"/>
              <a:ext cx="10800000" cy="6858000"/>
              <a:chOff x="2328000" y="0"/>
              <a:chExt cx="2880000" cy="1440000"/>
            </a:xfrm>
          </p:grpSpPr>
          <p:sp>
            <p:nvSpPr>
              <p:cNvPr id="28" name="Rectangle 27">
                <a:extLst>
                  <a:ext uri="{FF2B5EF4-FFF2-40B4-BE49-F238E27FC236}">
                    <a16:creationId xmlns:a16="http://schemas.microsoft.com/office/drawing/2014/main" id="{60A86BE0-76B3-4EA0-BA2D-05266013A814}"/>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9" name="Rectangle 28">
                <a:extLst>
                  <a:ext uri="{FF2B5EF4-FFF2-40B4-BE49-F238E27FC236}">
                    <a16:creationId xmlns:a16="http://schemas.microsoft.com/office/drawing/2014/main" id="{6BA13564-810C-4398-AA63-67B020811FCB}"/>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5" name="Rectangle 24">
              <a:extLst>
                <a:ext uri="{FF2B5EF4-FFF2-40B4-BE49-F238E27FC236}">
                  <a16:creationId xmlns:a16="http://schemas.microsoft.com/office/drawing/2014/main" id="{3555E1EF-6216-47FA-BBCA-7C0C8C2DAB8C}"/>
                </a:ext>
              </a:extLst>
            </p:cNvPr>
            <p:cNvSpPr>
              <a:spLocks noChangeAspect="1"/>
            </p:cNvSpPr>
            <p:nvPr/>
          </p:nvSpPr>
          <p:spPr>
            <a:xfrm rot="10800000">
              <a:off x="5602286" y="271887"/>
              <a:ext cx="6589713" cy="6589713"/>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32" name="Rectangle 31">
            <a:extLst>
              <a:ext uri="{FF2B5EF4-FFF2-40B4-BE49-F238E27FC236}">
                <a16:creationId xmlns:a16="http://schemas.microsoft.com/office/drawing/2014/main" id="{D8D85657-6A77-4466-887F-EE948B9CD2B2}"/>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C5D35498-B0C3-40BD-9407-6D0C0587E52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492F85E-0893-4D8C-816A-5193CC6DC9C0}"/>
              </a:ext>
            </a:extLst>
          </p:cNvPr>
          <p:cNvSpPr>
            <a:spLocks noGrp="1"/>
          </p:cNvSpPr>
          <p:nvPr>
            <p:ph idx="1"/>
          </p:nvPr>
        </p:nvSpPr>
        <p:spPr/>
        <p:txBody>
          <a:bodyPr/>
          <a:lstStyle>
            <a:lvl1pPr marL="270000">
              <a:defRPr/>
            </a:lvl1pPr>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D46A9C-9655-49F5-85B3-A8A37F4F5A8F}"/>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5" name="Footer Placeholder 4">
            <a:extLst>
              <a:ext uri="{FF2B5EF4-FFF2-40B4-BE49-F238E27FC236}">
                <a16:creationId xmlns:a16="http://schemas.microsoft.com/office/drawing/2014/main" id="{72EF896C-71D7-487F-A1B9-CBBE6DF4D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228E8-7B8A-4153-BEB2-BD5A69F2513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165428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4407D-DBA4-414C-ACA5-30D7B87C652B}"/>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6BD518BC-8E44-4DAA-A8B9-2CFBD91DCDCD}"/>
                </a:ext>
              </a:extLst>
            </p:cNvPr>
            <p:cNvSpPr/>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967C3660-39CD-431D-8E64-37508FFEAC96}"/>
                </a:ext>
              </a:extLst>
            </p:cNvPr>
            <p:cNvGrpSpPr>
              <a:grpSpLocks noChangeAspect="1"/>
            </p:cNvGrpSpPr>
            <p:nvPr/>
          </p:nvGrpSpPr>
          <p:grpSpPr>
            <a:xfrm>
              <a:off x="5603875" y="0"/>
              <a:ext cx="6521820" cy="3260910"/>
              <a:chOff x="0" y="0"/>
              <a:chExt cx="2880000" cy="1440000"/>
            </a:xfrm>
          </p:grpSpPr>
          <p:sp>
            <p:nvSpPr>
              <p:cNvPr id="9" name="Rectangle 8">
                <a:extLst>
                  <a:ext uri="{FF2B5EF4-FFF2-40B4-BE49-F238E27FC236}">
                    <a16:creationId xmlns:a16="http://schemas.microsoft.com/office/drawing/2014/main" id="{C4CCE569-E461-438A-A235-B96A542AF82F}"/>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3F9DF1F-1F74-476C-AD41-22AC3F8A65A0}"/>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EBE49ED5-9713-43D1-AE9E-3F9FE5574077}"/>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21A2854-1482-4441-85EA-D7B9F3EF56D2}"/>
                </a:ext>
              </a:extLst>
            </p:cNvPr>
            <p:cNvSpPr>
              <a:spLocks noChangeAspect="1"/>
            </p:cNvSpPr>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FED36A6D-894D-44DA-851C-345A414F3F68}"/>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D36F1DF-CD42-4695-A7D0-2F5B193057E9}"/>
              </a:ext>
            </a:extLst>
          </p:cNvPr>
          <p:cNvSpPr>
            <a:spLocks noGrp="1"/>
          </p:cNvSpPr>
          <p:nvPr>
            <p:ph type="title"/>
          </p:nvPr>
        </p:nvSpPr>
        <p:spPr>
          <a:xfrm>
            <a:off x="540000" y="540000"/>
            <a:ext cx="7345362" cy="5768725"/>
          </a:xfrm>
        </p:spPr>
        <p:txBody>
          <a:bodyPr anchor="t"/>
          <a:lstStyle>
            <a:lvl1pPr>
              <a:defRPr sz="8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549160-0F86-4FCA-8718-6980E99C7938}"/>
              </a:ext>
            </a:extLst>
          </p:cNvPr>
          <p:cNvSpPr>
            <a:spLocks noGrp="1"/>
          </p:cNvSpPr>
          <p:nvPr>
            <p:ph type="body" idx="1"/>
          </p:nvPr>
        </p:nvSpPr>
        <p:spPr>
          <a:xfrm>
            <a:off x="8075612" y="540000"/>
            <a:ext cx="3565523" cy="5768725"/>
          </a:xfrm>
        </p:spPr>
        <p:txBody>
          <a:bodyPr anchor="t"/>
          <a:lstStyle>
            <a:lvl1pPr marL="0" indent="0">
              <a:buNone/>
              <a:defRPr sz="18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5C6CBB-DABA-4F2E-8574-46747E15EA1A}"/>
              </a:ext>
            </a:extLst>
          </p:cNvPr>
          <p:cNvSpPr>
            <a:spLocks noGrp="1"/>
          </p:cNvSpPr>
          <p:nvPr>
            <p:ph type="dt" sz="half" idx="10"/>
          </p:nvPr>
        </p:nvSpPr>
        <p:spPr/>
        <p:txBody>
          <a:bodyPr/>
          <a:lstStyle/>
          <a:p>
            <a:fld id="{7CF0BCE0-945C-4FDF-95A1-2149B1FF5B83}" type="datetimeFigureOut">
              <a:rPr lang="en-US" smtClean="0"/>
              <a:t>2/14/2025</a:t>
            </a:fld>
            <a:endParaRPr lang="en-US" dirty="0"/>
          </a:p>
        </p:txBody>
      </p:sp>
      <p:sp>
        <p:nvSpPr>
          <p:cNvPr id="5" name="Footer Placeholder 4">
            <a:extLst>
              <a:ext uri="{FF2B5EF4-FFF2-40B4-BE49-F238E27FC236}">
                <a16:creationId xmlns:a16="http://schemas.microsoft.com/office/drawing/2014/main" id="{8FAF86BC-9ECC-439C-BF2E-F0B7EF193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742552-C4C9-44EE-B7CB-5A652393BA20}"/>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764062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774299-531D-4CAC-881D-7EB68BC99FCC}"/>
              </a:ext>
            </a:extLst>
          </p:cNvPr>
          <p:cNvGrpSpPr/>
          <p:nvPr/>
        </p:nvGrpSpPr>
        <p:grpSpPr>
          <a:xfrm>
            <a:off x="0" y="-3"/>
            <a:ext cx="12192000" cy="6858003"/>
            <a:chOff x="0" y="-3"/>
            <a:chExt cx="12192000" cy="6858003"/>
          </a:xfrm>
        </p:grpSpPr>
        <p:sp useBgFill="1">
          <p:nvSpPr>
            <p:cNvPr id="9" name="Rectangle 8">
              <a:extLst>
                <a:ext uri="{FF2B5EF4-FFF2-40B4-BE49-F238E27FC236}">
                  <a16:creationId xmlns:a16="http://schemas.microsoft.com/office/drawing/2014/main" id="{A17676CF-DDCC-48C1-AC68-CDA0B9E47FD8}"/>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052D363-F6F5-455B-A2F2-A12B30CEE528}"/>
                </a:ext>
              </a:extLst>
            </p:cNvPr>
            <p:cNvGrpSpPr>
              <a:grpSpLocks noChangeAspect="1"/>
            </p:cNvGrpSpPr>
            <p:nvPr/>
          </p:nvGrpSpPr>
          <p:grpSpPr>
            <a:xfrm>
              <a:off x="672000" y="-3"/>
              <a:ext cx="11520000" cy="5760000"/>
              <a:chOff x="5981700" y="-1"/>
              <a:chExt cx="6042660" cy="3021330"/>
            </a:xfrm>
          </p:grpSpPr>
          <p:sp>
            <p:nvSpPr>
              <p:cNvPr id="17" name="Rectangle 16">
                <a:extLst>
                  <a:ext uri="{FF2B5EF4-FFF2-40B4-BE49-F238E27FC236}">
                    <a16:creationId xmlns:a16="http://schemas.microsoft.com/office/drawing/2014/main" id="{D0C396B8-00CA-4AE9-A0A5-B4E2B2A2AC07}"/>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660166-3107-4058-A259-59B0527306BD}"/>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42BE934E-3063-4D0F-AFDE-68D58D336CBE}"/>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39660FA-744A-4CB3-9BED-C59793E3BF32}"/>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E313EEC-733B-4019-8A0B-3FA768B8DB7A}"/>
                </a:ext>
              </a:extLst>
            </p:cNvPr>
            <p:cNvGrpSpPr/>
            <p:nvPr/>
          </p:nvGrpSpPr>
          <p:grpSpPr>
            <a:xfrm rot="10800000">
              <a:off x="1" y="2948940"/>
              <a:ext cx="7818118" cy="3909059"/>
              <a:chOff x="0" y="0"/>
              <a:chExt cx="2880000" cy="1440000"/>
            </a:xfrm>
          </p:grpSpPr>
          <p:sp>
            <p:nvSpPr>
              <p:cNvPr id="15" name="Rectangle 14">
                <a:extLst>
                  <a:ext uri="{FF2B5EF4-FFF2-40B4-BE49-F238E27FC236}">
                    <a16:creationId xmlns:a16="http://schemas.microsoft.com/office/drawing/2014/main" id="{421FE91F-780C-4ABD-ADE8-0EFDB7196A10}"/>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9EA389-EE78-4475-A390-5EDED23C2D6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5E492A94-8867-4C62-9D40-4023C41E0AF8}"/>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A3DAD7C5-BA12-4557-8BC4-72C69B0D59DD}"/>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4412EC-56C0-4009-B2E3-D63F9EECB9D4}"/>
              </a:ext>
            </a:extLst>
          </p:cNvPr>
          <p:cNvSpPr>
            <a:spLocks noGrp="1"/>
          </p:cNvSpPr>
          <p:nvPr>
            <p:ph type="title"/>
          </p:nvPr>
        </p:nvSpPr>
        <p:spPr>
          <a:xfrm>
            <a:off x="540000" y="539999"/>
            <a:ext cx="11090275" cy="12096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B70C84F-F3B7-4BF4-A328-BCF5ADD32944}"/>
              </a:ext>
            </a:extLst>
          </p:cNvPr>
          <p:cNvSpPr>
            <a:spLocks noGrp="1"/>
          </p:cNvSpPr>
          <p:nvPr>
            <p:ph sz="half" idx="1"/>
          </p:nvPr>
        </p:nvSpPr>
        <p:spPr>
          <a:xfrm>
            <a:off x="54000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F919CD5-DBB4-4749-980D-B5B40ECB67B9}"/>
              </a:ext>
            </a:extLst>
          </p:cNvPr>
          <p:cNvSpPr>
            <a:spLocks noGrp="1"/>
          </p:cNvSpPr>
          <p:nvPr>
            <p:ph sz="half" idx="2"/>
          </p:nvPr>
        </p:nvSpPr>
        <p:spPr>
          <a:xfrm>
            <a:off x="620395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BCFC378-6572-43DF-8344-59DE8122CD12}"/>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6" name="Footer Placeholder 5">
            <a:extLst>
              <a:ext uri="{FF2B5EF4-FFF2-40B4-BE49-F238E27FC236}">
                <a16:creationId xmlns:a16="http://schemas.microsoft.com/office/drawing/2014/main" id="{36967A14-246A-4DDF-865C-68F6E1690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674B6D-E110-478C-94B9-2F8199E586DC}"/>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95957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130F7E5-A40E-4C9C-8E4F-3935B9182C4A}"/>
              </a:ext>
            </a:extLst>
          </p:cNvPr>
          <p:cNvGrpSpPr/>
          <p:nvPr/>
        </p:nvGrpSpPr>
        <p:grpSpPr>
          <a:xfrm>
            <a:off x="0" y="-2"/>
            <a:ext cx="12191999" cy="6858001"/>
            <a:chOff x="0" y="-2"/>
            <a:chExt cx="12191999" cy="6858001"/>
          </a:xfrm>
        </p:grpSpPr>
        <p:sp>
          <p:nvSpPr>
            <p:cNvPr id="12" name="Rectangle 11">
              <a:extLst>
                <a:ext uri="{FF2B5EF4-FFF2-40B4-BE49-F238E27FC236}">
                  <a16:creationId xmlns:a16="http://schemas.microsoft.com/office/drawing/2014/main" id="{AE67B504-02A7-4203-87D0-07D333D71917}"/>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A1158F3-E1C3-400D-8505-628DB94365CE}"/>
                </a:ext>
              </a:extLst>
            </p:cNvPr>
            <p:cNvGrpSpPr/>
            <p:nvPr/>
          </p:nvGrpSpPr>
          <p:grpSpPr>
            <a:xfrm rot="16200000">
              <a:off x="2295528" y="-2295528"/>
              <a:ext cx="6858000" cy="11449051"/>
              <a:chOff x="0" y="2333625"/>
              <a:chExt cx="9515474" cy="3766109"/>
            </a:xfrm>
          </p:grpSpPr>
          <p:sp>
            <p:nvSpPr>
              <p:cNvPr id="23" name="Rectangle 22">
                <a:extLst>
                  <a:ext uri="{FF2B5EF4-FFF2-40B4-BE49-F238E27FC236}">
                    <a16:creationId xmlns:a16="http://schemas.microsoft.com/office/drawing/2014/main" id="{0AEADDCE-3295-4F24-8700-C93B5457C2B7}"/>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F95C76A-5429-458C-BC9D-E1053EF7B84F}"/>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3D0E8A42-259A-43FA-B284-B459D7364097}"/>
                </a:ext>
              </a:extLst>
            </p:cNvPr>
            <p:cNvGrpSpPr>
              <a:grpSpLocks noChangeAspect="1"/>
            </p:cNvGrpSpPr>
            <p:nvPr/>
          </p:nvGrpSpPr>
          <p:grpSpPr>
            <a:xfrm rot="5400000">
              <a:off x="3583369" y="-3583369"/>
              <a:ext cx="4713262" cy="11880000"/>
              <a:chOff x="1" y="0"/>
              <a:chExt cx="8305797" cy="6858000"/>
            </a:xfrm>
          </p:grpSpPr>
          <p:sp>
            <p:nvSpPr>
              <p:cNvPr id="21" name="Rectangle 20">
                <a:extLst>
                  <a:ext uri="{FF2B5EF4-FFF2-40B4-BE49-F238E27FC236}">
                    <a16:creationId xmlns:a16="http://schemas.microsoft.com/office/drawing/2014/main" id="{7900B4F1-619C-4C0E-B749-1843F22C946A}"/>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E6F70BB-DCCC-4CF0-B5BB-95A965A99947}"/>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83E6C50C-C1DA-44E1-B254-3B7228879DCD}"/>
                </a:ext>
              </a:extLst>
            </p:cNvPr>
            <p:cNvGrpSpPr/>
            <p:nvPr/>
          </p:nvGrpSpPr>
          <p:grpSpPr>
            <a:xfrm>
              <a:off x="2676525" y="0"/>
              <a:ext cx="9515473" cy="3766109"/>
              <a:chOff x="2333625" y="2433367"/>
              <a:chExt cx="9897159" cy="3766109"/>
            </a:xfrm>
          </p:grpSpPr>
          <p:sp>
            <p:nvSpPr>
              <p:cNvPr id="19" name="Rectangle 18">
                <a:extLst>
                  <a:ext uri="{FF2B5EF4-FFF2-40B4-BE49-F238E27FC236}">
                    <a16:creationId xmlns:a16="http://schemas.microsoft.com/office/drawing/2014/main" id="{DFC6EEED-A40A-4D1C-BE6B-11DD62770607}"/>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27FF3FB-FDFC-4659-A7D6-ABED74010E82}"/>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51548ED5-6668-4672-88DC-40E92508ACA2}"/>
                </a:ext>
              </a:extLst>
            </p:cNvPr>
            <p:cNvGrpSpPr/>
            <p:nvPr/>
          </p:nvGrpSpPr>
          <p:grpSpPr>
            <a:xfrm>
              <a:off x="0" y="0"/>
              <a:ext cx="9515473" cy="3766109"/>
              <a:chOff x="0" y="2333625"/>
              <a:chExt cx="9515473" cy="3766109"/>
            </a:xfrm>
          </p:grpSpPr>
          <p:sp>
            <p:nvSpPr>
              <p:cNvPr id="17" name="Rectangle 16">
                <a:extLst>
                  <a:ext uri="{FF2B5EF4-FFF2-40B4-BE49-F238E27FC236}">
                    <a16:creationId xmlns:a16="http://schemas.microsoft.com/office/drawing/2014/main" id="{975AE1B2-E73F-4E6E-AAFB-FB1C02684D3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750F2D6-C0E1-4AFE-AB87-083292737609}"/>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Rectangle 24">
            <a:extLst>
              <a:ext uri="{FF2B5EF4-FFF2-40B4-BE49-F238E27FC236}">
                <a16:creationId xmlns:a16="http://schemas.microsoft.com/office/drawing/2014/main" id="{4ECC0D66-F2BE-4BF4-87F6-CE618B5C8916}"/>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A0BCA11-08C2-4C9A-B0A3-31C9051CDF9E}"/>
              </a:ext>
            </a:extLst>
          </p:cNvPr>
          <p:cNvSpPr>
            <a:spLocks noGrp="1"/>
          </p:cNvSpPr>
          <p:nvPr>
            <p:ph type="title"/>
          </p:nvPr>
        </p:nvSpPr>
        <p:spPr>
          <a:xfrm>
            <a:off x="540000" y="539999"/>
            <a:ext cx="11090273" cy="1210396"/>
          </a:xfrm>
        </p:spPr>
        <p:txBody>
          <a:bodyPr>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662CEB0-C969-40EA-A5E2-8D875E28A6B6}"/>
              </a:ext>
            </a:extLst>
          </p:cNvPr>
          <p:cNvSpPr>
            <a:spLocks noGrp="1"/>
          </p:cNvSpPr>
          <p:nvPr>
            <p:ph type="body" idx="1"/>
          </p:nvPr>
        </p:nvSpPr>
        <p:spPr>
          <a:xfrm>
            <a:off x="540000" y="1929783"/>
            <a:ext cx="5448052" cy="792161"/>
          </a:xfrm>
        </p:spPr>
        <p:txBody>
          <a:bodyPr anchor="b"/>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F41A6-112E-4305-A0BA-6E119A77AC10}"/>
              </a:ext>
            </a:extLst>
          </p:cNvPr>
          <p:cNvSpPr>
            <a:spLocks noGrp="1"/>
          </p:cNvSpPr>
          <p:nvPr>
            <p:ph sz="half" idx="2"/>
          </p:nvPr>
        </p:nvSpPr>
        <p:spPr>
          <a:xfrm>
            <a:off x="54000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C672C5-31B9-443B-8DEE-5523646891F7}"/>
              </a:ext>
            </a:extLst>
          </p:cNvPr>
          <p:cNvSpPr>
            <a:spLocks noGrp="1"/>
          </p:cNvSpPr>
          <p:nvPr>
            <p:ph type="body" sz="quarter" idx="3"/>
          </p:nvPr>
        </p:nvSpPr>
        <p:spPr>
          <a:xfrm>
            <a:off x="6203949" y="1929782"/>
            <a:ext cx="5437187" cy="792000"/>
          </a:xfrm>
        </p:spPr>
        <p:txBody>
          <a:bodyPr anchor="b"/>
          <a:lstStyle>
            <a:lvl1pPr marL="0" indent="0">
              <a:buNone/>
              <a:defRPr sz="1600" b="0"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18B9D-8B21-4249-A3AD-8FBE48F0F55B}"/>
              </a:ext>
            </a:extLst>
          </p:cNvPr>
          <p:cNvSpPr>
            <a:spLocks noGrp="1"/>
          </p:cNvSpPr>
          <p:nvPr>
            <p:ph sz="quarter" idx="4"/>
          </p:nvPr>
        </p:nvSpPr>
        <p:spPr>
          <a:xfrm>
            <a:off x="620395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5B60881-13B2-4064-84FB-6D071F36C433}"/>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8" name="Footer Placeholder 7">
            <a:extLst>
              <a:ext uri="{FF2B5EF4-FFF2-40B4-BE49-F238E27FC236}">
                <a16:creationId xmlns:a16="http://schemas.microsoft.com/office/drawing/2014/main" id="{249FCE5D-D5EF-485D-97FA-2614FF9642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F204FC-4F66-417C-8E4B-74772ED057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839671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21FD20-B9D4-4FD1-9AAD-F4157555AD62}"/>
              </a:ext>
            </a:extLst>
          </p:cNvPr>
          <p:cNvGrpSpPr/>
          <p:nvPr/>
        </p:nvGrpSpPr>
        <p:grpSpPr>
          <a:xfrm rot="10800000">
            <a:off x="1392000" y="0"/>
            <a:ext cx="10800000" cy="6858000"/>
            <a:chOff x="0" y="0"/>
            <a:chExt cx="10800000" cy="6858000"/>
          </a:xfrm>
        </p:grpSpPr>
        <p:sp>
          <p:nvSpPr>
            <p:cNvPr id="15" name="Rectangle 14">
              <a:extLst>
                <a:ext uri="{FF2B5EF4-FFF2-40B4-BE49-F238E27FC236}">
                  <a16:creationId xmlns:a16="http://schemas.microsoft.com/office/drawing/2014/main" id="{27477A35-8424-45D6-A66E-8ACFA6C405B5}"/>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8BFBA1CE-E9AC-40C0-A7F9-E5671F5FEF9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D0C2729A-59F8-46A4-9AAA-7665E5966E2D}"/>
              </a:ext>
            </a:extLst>
          </p:cNvPr>
          <p:cNvGrpSpPr>
            <a:grpSpLocks noChangeAspect="1"/>
          </p:cNvGrpSpPr>
          <p:nvPr/>
        </p:nvGrpSpPr>
        <p:grpSpPr>
          <a:xfrm rot="16200000" flipH="1">
            <a:off x="-1714500" y="1714500"/>
            <a:ext cx="6858000" cy="3429000"/>
            <a:chOff x="0" y="0"/>
            <a:chExt cx="2880000" cy="1440000"/>
          </a:xfrm>
        </p:grpSpPr>
        <p:sp>
          <p:nvSpPr>
            <p:cNvPr id="13" name="Rectangle 12">
              <a:extLst>
                <a:ext uri="{FF2B5EF4-FFF2-40B4-BE49-F238E27FC236}">
                  <a16:creationId xmlns:a16="http://schemas.microsoft.com/office/drawing/2014/main" id="{83EBBB96-590D-4704-87AD-A00AE2424DE8}"/>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889BAB7D-5298-40B9-910B-136D0C6A9934}"/>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2" name="Rectangle 11">
            <a:extLst>
              <a:ext uri="{FF2B5EF4-FFF2-40B4-BE49-F238E27FC236}">
                <a16:creationId xmlns:a16="http://schemas.microsoft.com/office/drawing/2014/main" id="{F323EA00-E168-4864-883B-358A7CDF9153}"/>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8" name="Rectangle 17">
            <a:extLst>
              <a:ext uri="{FF2B5EF4-FFF2-40B4-BE49-F238E27FC236}">
                <a16:creationId xmlns:a16="http://schemas.microsoft.com/office/drawing/2014/main" id="{CA4F2DFA-2F27-43FB-B08C-0787FA44B0D1}"/>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7D750354-CD8D-4A3B-A7AC-04622BCB0499}"/>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F3ED3C6-DA43-4D1C-9056-407A4FB1C6AB}"/>
              </a:ext>
            </a:extLst>
          </p:cNvPr>
          <p:cNvSpPr>
            <a:spLocks noGrp="1"/>
          </p:cNvSpPr>
          <p:nvPr>
            <p:ph type="title"/>
          </p:nvPr>
        </p:nvSpPr>
        <p:spPr>
          <a:xfrm>
            <a:off x="550863" y="549276"/>
            <a:ext cx="11090275" cy="5759450"/>
          </a:xfrm>
        </p:spPr>
        <p:txBody>
          <a:bodyPr/>
          <a:lstStyle>
            <a:lvl1pPr>
              <a:defRPr sz="8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20CEB41-E921-45ED-951A-861E31E01336}"/>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4" name="Footer Placeholder 3">
            <a:extLst>
              <a:ext uri="{FF2B5EF4-FFF2-40B4-BE49-F238E27FC236}">
                <a16:creationId xmlns:a16="http://schemas.microsoft.com/office/drawing/2014/main" id="{8F6B422D-769C-4E63-8763-ABBB885007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38FB6F-2D68-40C0-B628-142011F34A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888714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ED88E92-14F3-4B58-9E48-1D79E139A89E}"/>
              </a:ext>
            </a:extLst>
          </p:cNvPr>
          <p:cNvGrpSpPr/>
          <p:nvPr/>
        </p:nvGrpSpPr>
        <p:grpSpPr>
          <a:xfrm>
            <a:off x="0" y="0"/>
            <a:ext cx="12191999" cy="6861600"/>
            <a:chOff x="1" y="0"/>
            <a:chExt cx="12191999" cy="6861600"/>
          </a:xfrm>
        </p:grpSpPr>
        <p:sp>
          <p:nvSpPr>
            <p:cNvPr id="6" name="Rectangle 5">
              <a:extLst>
                <a:ext uri="{FF2B5EF4-FFF2-40B4-BE49-F238E27FC236}">
                  <a16:creationId xmlns:a16="http://schemas.microsoft.com/office/drawing/2014/main" id="{A6466AE7-32B6-4334-AF41-B9387E6726C5}"/>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7" name="Oval 6">
              <a:extLst>
                <a:ext uri="{FF2B5EF4-FFF2-40B4-BE49-F238E27FC236}">
                  <a16:creationId xmlns:a16="http://schemas.microsoft.com/office/drawing/2014/main" id="{659C09F8-90CD-443F-9AA1-D08C56A605BB}"/>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Oval 7">
              <a:extLst>
                <a:ext uri="{FF2B5EF4-FFF2-40B4-BE49-F238E27FC236}">
                  <a16:creationId xmlns:a16="http://schemas.microsoft.com/office/drawing/2014/main" id="{DC7304AB-BE7D-45AC-A876-4A24543AE5B3}"/>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9" name="Group 8">
              <a:extLst>
                <a:ext uri="{FF2B5EF4-FFF2-40B4-BE49-F238E27FC236}">
                  <a16:creationId xmlns:a16="http://schemas.microsoft.com/office/drawing/2014/main" id="{8E11922B-DDB3-46D7-B1BD-C1CCDB3C42E3}"/>
                </a:ext>
              </a:extLst>
            </p:cNvPr>
            <p:cNvGrpSpPr>
              <a:grpSpLocks noChangeAspect="1"/>
            </p:cNvGrpSpPr>
            <p:nvPr/>
          </p:nvGrpSpPr>
          <p:grpSpPr>
            <a:xfrm>
              <a:off x="690092" y="0"/>
              <a:ext cx="10800000" cy="6858000"/>
              <a:chOff x="2328000" y="0"/>
              <a:chExt cx="2880000" cy="1440000"/>
            </a:xfrm>
          </p:grpSpPr>
          <p:sp>
            <p:nvSpPr>
              <p:cNvPr id="14" name="Rectangle 13">
                <a:extLst>
                  <a:ext uri="{FF2B5EF4-FFF2-40B4-BE49-F238E27FC236}">
                    <a16:creationId xmlns:a16="http://schemas.microsoft.com/office/drawing/2014/main" id="{C580F8F6-E662-4BCD-AC9C-7E5DDBD5A773}"/>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9A333FE5-ADB0-48EE-A1A6-9AA36DA343A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0B09CD4F-6DF4-48AA-BD35-23E3F2A643F7}"/>
                </a:ext>
              </a:extLst>
            </p:cNvPr>
            <p:cNvGrpSpPr>
              <a:grpSpLocks noChangeAspect="1"/>
            </p:cNvGrpSpPr>
            <p:nvPr/>
          </p:nvGrpSpPr>
          <p:grpSpPr>
            <a:xfrm rot="5400000">
              <a:off x="7048499" y="1714500"/>
              <a:ext cx="6858000" cy="3429000"/>
              <a:chOff x="0" y="0"/>
              <a:chExt cx="2880000" cy="1440000"/>
            </a:xfrm>
          </p:grpSpPr>
          <p:sp>
            <p:nvSpPr>
              <p:cNvPr id="12" name="Rectangle 11">
                <a:extLst>
                  <a:ext uri="{FF2B5EF4-FFF2-40B4-BE49-F238E27FC236}">
                    <a16:creationId xmlns:a16="http://schemas.microsoft.com/office/drawing/2014/main" id="{02223219-ACCC-42F2-A1B4-E3C8C8AB12A4}"/>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1510B0E9-9BA0-4357-9E04-554C19BAAC8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1" name="Rectangle 10">
              <a:extLst>
                <a:ext uri="{FF2B5EF4-FFF2-40B4-BE49-F238E27FC236}">
                  <a16:creationId xmlns:a16="http://schemas.microsoft.com/office/drawing/2014/main" id="{DF06DA80-525A-4C9E-A441-50630AA772A4}"/>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6" name="Rectangle 15">
            <a:extLst>
              <a:ext uri="{FF2B5EF4-FFF2-40B4-BE49-F238E27FC236}">
                <a16:creationId xmlns:a16="http://schemas.microsoft.com/office/drawing/2014/main" id="{E841E027-8E53-4FEB-8605-2124D85731CA}"/>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Date Placeholder 1">
            <a:extLst>
              <a:ext uri="{FF2B5EF4-FFF2-40B4-BE49-F238E27FC236}">
                <a16:creationId xmlns:a16="http://schemas.microsoft.com/office/drawing/2014/main" id="{7DD871A2-AE80-4408-AA95-DC60D132E9E3}"/>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3" name="Footer Placeholder 2">
            <a:extLst>
              <a:ext uri="{FF2B5EF4-FFF2-40B4-BE49-F238E27FC236}">
                <a16:creationId xmlns:a16="http://schemas.microsoft.com/office/drawing/2014/main" id="{DDD122A1-7B97-4979-B319-1CE0A4A497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209A76-7DCD-477A-A6BA-EEA63FF94082}"/>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838275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5C0F5C-A529-490C-8941-78F10C6A00D3}"/>
              </a:ext>
            </a:extLst>
          </p:cNvPr>
          <p:cNvGrpSpPr/>
          <p:nvPr/>
        </p:nvGrpSpPr>
        <p:grpSpPr>
          <a:xfrm flipH="1">
            <a:off x="0" y="0"/>
            <a:ext cx="12191999" cy="6858001"/>
            <a:chOff x="0" y="-2"/>
            <a:chExt cx="12191999" cy="6858001"/>
          </a:xfrm>
        </p:grpSpPr>
        <p:sp>
          <p:nvSpPr>
            <p:cNvPr id="9" name="Rectangle 8">
              <a:extLst>
                <a:ext uri="{FF2B5EF4-FFF2-40B4-BE49-F238E27FC236}">
                  <a16:creationId xmlns:a16="http://schemas.microsoft.com/office/drawing/2014/main" id="{14A8D739-B942-4545-9459-A6CAF0444D1F}"/>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B38CCA-110B-4404-9363-BFFA76C096D2}"/>
                </a:ext>
              </a:extLst>
            </p:cNvPr>
            <p:cNvGrpSpPr/>
            <p:nvPr/>
          </p:nvGrpSpPr>
          <p:grpSpPr>
            <a:xfrm rot="16200000">
              <a:off x="2295528" y="-2295528"/>
              <a:ext cx="6858000" cy="11449051"/>
              <a:chOff x="0" y="2333625"/>
              <a:chExt cx="9515474" cy="3766109"/>
            </a:xfrm>
          </p:grpSpPr>
          <p:sp>
            <p:nvSpPr>
              <p:cNvPr id="20" name="Rectangle 19">
                <a:extLst>
                  <a:ext uri="{FF2B5EF4-FFF2-40B4-BE49-F238E27FC236}">
                    <a16:creationId xmlns:a16="http://schemas.microsoft.com/office/drawing/2014/main" id="{B223FE99-C58F-4A56-8F8E-2942FF74E4BD}"/>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BD4511-8AB6-4BD3-8410-7FB3EC8D42B2}"/>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6A8CA067-2248-4BD3-B56E-2C014AEB2273}"/>
                </a:ext>
              </a:extLst>
            </p:cNvPr>
            <p:cNvGrpSpPr>
              <a:grpSpLocks noChangeAspect="1"/>
            </p:cNvGrpSpPr>
            <p:nvPr/>
          </p:nvGrpSpPr>
          <p:grpSpPr>
            <a:xfrm rot="5400000">
              <a:off x="3583369" y="-3583369"/>
              <a:ext cx="4713262" cy="11880000"/>
              <a:chOff x="1" y="0"/>
              <a:chExt cx="8305797" cy="6858000"/>
            </a:xfrm>
          </p:grpSpPr>
          <p:sp>
            <p:nvSpPr>
              <p:cNvPr id="18" name="Rectangle 17">
                <a:extLst>
                  <a:ext uri="{FF2B5EF4-FFF2-40B4-BE49-F238E27FC236}">
                    <a16:creationId xmlns:a16="http://schemas.microsoft.com/office/drawing/2014/main" id="{8C017B9B-2727-4255-8F80-9D4C2A5AE297}"/>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3C5F16-BC47-4707-B6B7-DC5262ACDC51}"/>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2E88FE13-0734-4BB3-B4D1-7C53A194DA84}"/>
                </a:ext>
              </a:extLst>
            </p:cNvPr>
            <p:cNvGrpSpPr/>
            <p:nvPr/>
          </p:nvGrpSpPr>
          <p:grpSpPr>
            <a:xfrm>
              <a:off x="2676525" y="0"/>
              <a:ext cx="9515473" cy="3766109"/>
              <a:chOff x="2333625" y="2433367"/>
              <a:chExt cx="9897159" cy="3766109"/>
            </a:xfrm>
          </p:grpSpPr>
          <p:sp>
            <p:nvSpPr>
              <p:cNvPr id="16" name="Rectangle 15">
                <a:extLst>
                  <a:ext uri="{FF2B5EF4-FFF2-40B4-BE49-F238E27FC236}">
                    <a16:creationId xmlns:a16="http://schemas.microsoft.com/office/drawing/2014/main" id="{5C9B7EF7-1EDF-4AC7-8E40-C2801783AC85}"/>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5CA0A0-9A3F-498E-983D-B3285EF5AD9A}"/>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A5171814-E4F0-44B5-BC3F-588512210991}"/>
                </a:ext>
              </a:extLst>
            </p:cNvPr>
            <p:cNvGrpSpPr/>
            <p:nvPr/>
          </p:nvGrpSpPr>
          <p:grpSpPr>
            <a:xfrm>
              <a:off x="0" y="0"/>
              <a:ext cx="9515473" cy="3766109"/>
              <a:chOff x="0" y="2333625"/>
              <a:chExt cx="9515473" cy="3766109"/>
            </a:xfrm>
          </p:grpSpPr>
          <p:sp>
            <p:nvSpPr>
              <p:cNvPr id="14" name="Rectangle 13">
                <a:extLst>
                  <a:ext uri="{FF2B5EF4-FFF2-40B4-BE49-F238E27FC236}">
                    <a16:creationId xmlns:a16="http://schemas.microsoft.com/office/drawing/2014/main" id="{8E666ACD-EB1C-4732-971B-C3B26061DB8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A4E213B-7F96-44C1-90B3-B72E9387BF73}"/>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2" name="Rectangle 21">
            <a:extLst>
              <a:ext uri="{FF2B5EF4-FFF2-40B4-BE49-F238E27FC236}">
                <a16:creationId xmlns:a16="http://schemas.microsoft.com/office/drawing/2014/main" id="{BFE392AA-35E5-40E5-9309-284A0C54106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1A8188C-9713-46E1-AA5C-C84FE515F3A2}"/>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E192CC-893A-4A84-A7E9-F389D83F0B16}"/>
              </a:ext>
            </a:extLst>
          </p:cNvPr>
          <p:cNvSpPr>
            <a:spLocks noGrp="1"/>
          </p:cNvSpPr>
          <p:nvPr>
            <p:ph idx="1"/>
          </p:nvPr>
        </p:nvSpPr>
        <p:spPr>
          <a:xfrm>
            <a:off x="5232400" y="540000"/>
            <a:ext cx="6408736" cy="5759450"/>
          </a:xfrm>
        </p:spPr>
        <p:txBody>
          <a:bodyPr/>
          <a:lstStyle>
            <a:lvl1pPr>
              <a:defRPr sz="3200"/>
            </a:lvl1pPr>
            <a:lvl2pPr>
              <a:defRPr sz="24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6CC7765-7D44-43DD-A1DF-419D3E1C625F}"/>
              </a:ext>
            </a:extLst>
          </p:cNvPr>
          <p:cNvSpPr>
            <a:spLocks noGrp="1"/>
          </p:cNvSpPr>
          <p:nvPr>
            <p:ph type="body" sz="half" idx="2"/>
          </p:nvPr>
        </p:nvSpPr>
        <p:spPr>
          <a:xfrm>
            <a:off x="540000" y="3536950"/>
            <a:ext cx="4511426" cy="2771775"/>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36875-AFB0-4905-8C9E-A72B4F59775E}"/>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6" name="Footer Placeholder 5">
            <a:extLst>
              <a:ext uri="{FF2B5EF4-FFF2-40B4-BE49-F238E27FC236}">
                <a16:creationId xmlns:a16="http://schemas.microsoft.com/office/drawing/2014/main" id="{25437ABF-7E70-4E45-A67B-C503BF182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8016CA-2983-47BF-BA09-2130A40C8763}"/>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80836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7E00A2-2906-4C97-9D1F-C789D3ADD373}"/>
              </a:ext>
            </a:extLst>
          </p:cNvPr>
          <p:cNvGrpSpPr/>
          <p:nvPr/>
        </p:nvGrpSpPr>
        <p:grpSpPr>
          <a:xfrm rot="10800000">
            <a:off x="1392000" y="0"/>
            <a:ext cx="10800000" cy="6858000"/>
            <a:chOff x="0" y="0"/>
            <a:chExt cx="10800000" cy="6858000"/>
          </a:xfrm>
        </p:grpSpPr>
        <p:sp>
          <p:nvSpPr>
            <p:cNvPr id="9" name="Rectangle 8">
              <a:extLst>
                <a:ext uri="{FF2B5EF4-FFF2-40B4-BE49-F238E27FC236}">
                  <a16:creationId xmlns:a16="http://schemas.microsoft.com/office/drawing/2014/main" id="{59CE8EF9-87D6-47FD-B7D3-2D48D8E48AC3}"/>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0" name="Rectangle 9">
              <a:extLst>
                <a:ext uri="{FF2B5EF4-FFF2-40B4-BE49-F238E27FC236}">
                  <a16:creationId xmlns:a16="http://schemas.microsoft.com/office/drawing/2014/main" id="{6784998E-9D37-4D0D-889A-C67531E5295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8B575B0B-C502-438E-967C-64D268031426}"/>
              </a:ext>
            </a:extLst>
          </p:cNvPr>
          <p:cNvGrpSpPr>
            <a:grpSpLocks noChangeAspect="1"/>
          </p:cNvGrpSpPr>
          <p:nvPr/>
        </p:nvGrpSpPr>
        <p:grpSpPr>
          <a:xfrm rot="16200000" flipH="1">
            <a:off x="-1714500" y="1714500"/>
            <a:ext cx="6858000" cy="3429000"/>
            <a:chOff x="0" y="0"/>
            <a:chExt cx="2880000" cy="1440000"/>
          </a:xfrm>
        </p:grpSpPr>
        <p:sp>
          <p:nvSpPr>
            <p:cNvPr id="12" name="Rectangle 11">
              <a:extLst>
                <a:ext uri="{FF2B5EF4-FFF2-40B4-BE49-F238E27FC236}">
                  <a16:creationId xmlns:a16="http://schemas.microsoft.com/office/drawing/2014/main" id="{4FC29931-00EB-4F74-BE4C-172A4C282A26}"/>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989B4C87-FDD3-406D-BE06-3ABF69905E0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4" name="Rectangle 13">
            <a:extLst>
              <a:ext uri="{FF2B5EF4-FFF2-40B4-BE49-F238E27FC236}">
                <a16:creationId xmlns:a16="http://schemas.microsoft.com/office/drawing/2014/main" id="{FD817A89-A0E1-4190-90AE-0571E6CE8FC6}"/>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4FD20388-C666-4992-920D-5F034214950C}"/>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FCAB0CC3-A07E-43B8-9B34-0A67C1806DE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F91800A6-9706-4B81-B957-C950A5F77490}"/>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A17652B-AA0D-4574-AF1D-7F7442D84B0B}"/>
              </a:ext>
            </a:extLst>
          </p:cNvPr>
          <p:cNvSpPr>
            <a:spLocks noGrp="1"/>
          </p:cNvSpPr>
          <p:nvPr>
            <p:ph type="pic" idx="1"/>
          </p:nvPr>
        </p:nvSpPr>
        <p:spPr>
          <a:xfrm>
            <a:off x="5232400" y="549275"/>
            <a:ext cx="6408736" cy="5759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CA19547-D24B-4BD1-8C26-318450B171B3}"/>
              </a:ext>
            </a:extLst>
          </p:cNvPr>
          <p:cNvSpPr>
            <a:spLocks noGrp="1"/>
          </p:cNvSpPr>
          <p:nvPr>
            <p:ph type="body" sz="half" idx="2"/>
          </p:nvPr>
        </p:nvSpPr>
        <p:spPr>
          <a:xfrm>
            <a:off x="539999" y="3536950"/>
            <a:ext cx="4511425" cy="2771774"/>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A22E6-7E01-4547-8555-B2C197543921}"/>
              </a:ext>
            </a:extLst>
          </p:cNvPr>
          <p:cNvSpPr>
            <a:spLocks noGrp="1"/>
          </p:cNvSpPr>
          <p:nvPr>
            <p:ph type="dt" sz="half" idx="10"/>
          </p:nvPr>
        </p:nvSpPr>
        <p:spPr/>
        <p:txBody>
          <a:bodyPr/>
          <a:lstStyle/>
          <a:p>
            <a:fld id="{7CF0BCE0-945C-4FDF-95A1-2149B1FF5B83}" type="datetimeFigureOut">
              <a:rPr lang="en-US" smtClean="0"/>
              <a:t>2/14/2025</a:t>
            </a:fld>
            <a:endParaRPr lang="en-US"/>
          </a:p>
        </p:txBody>
      </p:sp>
      <p:sp>
        <p:nvSpPr>
          <p:cNvPr id="6" name="Footer Placeholder 5">
            <a:extLst>
              <a:ext uri="{FF2B5EF4-FFF2-40B4-BE49-F238E27FC236}">
                <a16:creationId xmlns:a16="http://schemas.microsoft.com/office/drawing/2014/main" id="{A90F6BEC-98F3-43FE-BA9B-B046D8917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FAF54-57F0-46F9-A1BA-B554E14017DF}"/>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232693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749C77-AA3A-4DA0-9E20-32FCD2B8BD5F}"/>
              </a:ext>
            </a:extLst>
          </p:cNvPr>
          <p:cNvSpPr>
            <a:spLocks noGrp="1"/>
          </p:cNvSpPr>
          <p:nvPr>
            <p:ph type="title"/>
          </p:nvPr>
        </p:nvSpPr>
        <p:spPr>
          <a:xfrm>
            <a:off x="540000" y="540000"/>
            <a:ext cx="11101135" cy="18095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8DC81A-9B5E-4A92-AA7B-3D750F95F434}"/>
              </a:ext>
            </a:extLst>
          </p:cNvPr>
          <p:cNvSpPr>
            <a:spLocks noGrp="1"/>
          </p:cNvSpPr>
          <p:nvPr>
            <p:ph type="body" idx="1"/>
          </p:nvPr>
        </p:nvSpPr>
        <p:spPr>
          <a:xfrm>
            <a:off x="540000" y="2528887"/>
            <a:ext cx="11101136" cy="3779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04B8083-48FB-4D6A-B77A-262FE3E23D6C}"/>
              </a:ext>
            </a:extLst>
          </p:cNvPr>
          <p:cNvSpPr>
            <a:spLocks noGrp="1"/>
          </p:cNvSpPr>
          <p:nvPr>
            <p:ph type="ftr" sz="quarter" idx="3"/>
          </p:nvPr>
        </p:nvSpPr>
        <p:spPr>
          <a:xfrm>
            <a:off x="540000" y="6314400"/>
            <a:ext cx="7350795" cy="365125"/>
          </a:xfrm>
          <a:prstGeom prst="rect">
            <a:avLst/>
          </a:prstGeom>
        </p:spPr>
        <p:txBody>
          <a:bodyPr vert="horz" lIns="91440" tIns="45720" rIns="91440" bIns="45720" rtlCol="0" anchor="ctr"/>
          <a:lstStyle>
            <a:lvl1pPr algn="l">
              <a:defRPr sz="1000" spc="100" baseline="0">
                <a:solidFill>
                  <a:schemeClr val="tx1"/>
                </a:solidFill>
              </a:defRPr>
            </a:lvl1pPr>
          </a:lstStyle>
          <a:p>
            <a:endParaRPr lang="en-US" sz="1000" dirty="0"/>
          </a:p>
        </p:txBody>
      </p:sp>
      <p:sp>
        <p:nvSpPr>
          <p:cNvPr id="4" name="Date Placeholder 3">
            <a:extLst>
              <a:ext uri="{FF2B5EF4-FFF2-40B4-BE49-F238E27FC236}">
                <a16:creationId xmlns:a16="http://schemas.microsoft.com/office/drawing/2014/main" id="{41EDA5BD-F7C8-4883-81D1-EF1F6F00EF72}"/>
              </a:ext>
            </a:extLst>
          </p:cNvPr>
          <p:cNvSpPr>
            <a:spLocks noGrp="1"/>
          </p:cNvSpPr>
          <p:nvPr>
            <p:ph type="dt" sz="half" idx="2"/>
          </p:nvPr>
        </p:nvSpPr>
        <p:spPr>
          <a:xfrm>
            <a:off x="8075613" y="6314400"/>
            <a:ext cx="2623468" cy="365125"/>
          </a:xfrm>
          <a:prstGeom prst="rect">
            <a:avLst/>
          </a:prstGeom>
        </p:spPr>
        <p:txBody>
          <a:bodyPr vert="horz" lIns="91440" tIns="45720" rIns="91440" bIns="45720" rtlCol="0" anchor="ctr"/>
          <a:lstStyle>
            <a:lvl1pPr algn="r">
              <a:defRPr sz="1000" cap="none" spc="100" baseline="0">
                <a:solidFill>
                  <a:schemeClr val="tx1"/>
                </a:solidFill>
              </a:defRPr>
            </a:lvl1pPr>
          </a:lstStyle>
          <a:p>
            <a:pPr algn="r"/>
            <a:fld id="{7CF0BCE0-945C-4FDF-95A1-2149B1FF5B83}" type="datetimeFigureOut">
              <a:rPr lang="en-US" smtClean="0"/>
              <a:pPr algn="r"/>
              <a:t>2/14/2025</a:t>
            </a:fld>
            <a:endParaRPr lang="en-US" dirty="0"/>
          </a:p>
        </p:txBody>
      </p:sp>
      <p:sp>
        <p:nvSpPr>
          <p:cNvPr id="6" name="Slide Number Placeholder 5">
            <a:extLst>
              <a:ext uri="{FF2B5EF4-FFF2-40B4-BE49-F238E27FC236}">
                <a16:creationId xmlns:a16="http://schemas.microsoft.com/office/drawing/2014/main" id="{AB48FEDB-2614-400B-9C19-0F4D448D98AB}"/>
              </a:ext>
            </a:extLst>
          </p:cNvPr>
          <p:cNvSpPr>
            <a:spLocks noGrp="1"/>
          </p:cNvSpPr>
          <p:nvPr>
            <p:ph type="sldNum" sz="quarter" idx="4"/>
          </p:nvPr>
        </p:nvSpPr>
        <p:spPr>
          <a:xfrm>
            <a:off x="10883899" y="6314400"/>
            <a:ext cx="757237" cy="365125"/>
          </a:xfrm>
          <a:prstGeom prst="rect">
            <a:avLst/>
          </a:prstGeom>
        </p:spPr>
        <p:txBody>
          <a:bodyPr vert="horz" lIns="91440" tIns="45720" rIns="91440" bIns="45720" rtlCol="0" anchor="ctr"/>
          <a:lstStyle>
            <a:lvl1pPr algn="r">
              <a:defRPr sz="1000" spc="100" baseline="0">
                <a:solidFill>
                  <a:schemeClr val="tx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714493937"/>
      </p:ext>
    </p:extLst>
  </p:cSld>
  <p:clrMap bg1="dk1" tx1="lt1" bg2="dk2" tx2="lt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48" r:id="rId6"/>
    <p:sldLayoutId id="2147483944" r:id="rId7"/>
    <p:sldLayoutId id="2147483945" r:id="rId8"/>
    <p:sldLayoutId id="2147483946" r:id="rId9"/>
    <p:sldLayoutId id="2147483947" r:id="rId10"/>
    <p:sldLayoutId id="2147483949" r:id="rId11"/>
  </p:sldLayoutIdLst>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5" name="Rectangle 64">
            <a:extLst>
              <a:ext uri="{FF2B5EF4-FFF2-40B4-BE49-F238E27FC236}">
                <a16:creationId xmlns:a16="http://schemas.microsoft.com/office/drawing/2014/main" id="{9B9AACA9-BD92-429F-8047-0731DB46F9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2DFE3358-29EE-4087-8570-9666D88A16F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86388" y="0"/>
            <a:ext cx="7266875" cy="6858000"/>
            <a:chOff x="0" y="0"/>
            <a:chExt cx="7266875" cy="6858000"/>
          </a:xfrm>
        </p:grpSpPr>
        <p:sp>
          <p:nvSpPr>
            <p:cNvPr id="68" name="Freeform: Shape 67">
              <a:extLst>
                <a:ext uri="{FF2B5EF4-FFF2-40B4-BE49-F238E27FC236}">
                  <a16:creationId xmlns:a16="http://schemas.microsoft.com/office/drawing/2014/main" id="{1FD9C6E8-5129-4C44-8443-5ABF75EC6021}"/>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0" y="3600"/>
              <a:ext cx="7266875" cy="6854400"/>
            </a:xfrm>
            <a:custGeom>
              <a:avLst/>
              <a:gdLst>
                <a:gd name="connsiteX0" fmla="*/ 3839675 w 7266875"/>
                <a:gd name="connsiteY0" fmla="*/ 0 h 6854400"/>
                <a:gd name="connsiteX1" fmla="*/ 7266875 w 7266875"/>
                <a:gd name="connsiteY1" fmla="*/ 3427200 h 6854400"/>
                <a:gd name="connsiteX2" fmla="*/ 3839675 w 7266875"/>
                <a:gd name="connsiteY2" fmla="*/ 6854400 h 6854400"/>
                <a:gd name="connsiteX3" fmla="*/ 3489264 w 7266875"/>
                <a:gd name="connsiteY3" fmla="*/ 6836706 h 6854400"/>
                <a:gd name="connsiteX4" fmla="*/ 3327588 w 7266875"/>
                <a:gd name="connsiteY4" fmla="*/ 6816161 h 6854400"/>
                <a:gd name="connsiteX5" fmla="*/ 3174464 w 7266875"/>
                <a:gd name="connsiteY5" fmla="*/ 6839531 h 6854400"/>
                <a:gd name="connsiteX6" fmla="*/ 2880000 w 7266875"/>
                <a:gd name="connsiteY6" fmla="*/ 6854400 h 6854400"/>
                <a:gd name="connsiteX7" fmla="*/ 0 w 7266875"/>
                <a:gd name="connsiteY7" fmla="*/ 3974400 h 6854400"/>
                <a:gd name="connsiteX8" fmla="*/ 226325 w 7266875"/>
                <a:gd name="connsiteY8" fmla="*/ 2853374 h 6854400"/>
                <a:gd name="connsiteX9" fmla="*/ 258015 w 7266875"/>
                <a:gd name="connsiteY9" fmla="*/ 2787590 h 6854400"/>
                <a:gd name="connsiteX10" fmla="*/ 224445 w 7266875"/>
                <a:gd name="connsiteY10" fmla="*/ 2657030 h 6854400"/>
                <a:gd name="connsiteX11" fmla="*/ 180561 w 7266875"/>
                <a:gd name="connsiteY11" fmla="*/ 2221714 h 6854400"/>
                <a:gd name="connsiteX12" fmla="*/ 2340561 w 7266875"/>
                <a:gd name="connsiteY12" fmla="*/ 61714 h 6854400"/>
                <a:gd name="connsiteX13" fmla="*/ 2828370 w 7266875"/>
                <a:gd name="connsiteY13" fmla="*/ 117025 h 6854400"/>
                <a:gd name="connsiteX14" fmla="*/ 2891183 w 7266875"/>
                <a:gd name="connsiteY14" fmla="*/ 134017 h 6854400"/>
                <a:gd name="connsiteX15" fmla="*/ 2983165 w 7266875"/>
                <a:gd name="connsiteY15" fmla="*/ 107897 h 6854400"/>
                <a:gd name="connsiteX16" fmla="*/ 3839675 w 7266875"/>
                <a:gd name="connsiteY16" fmla="*/ 0 h 685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66875" h="6854400">
                  <a:moveTo>
                    <a:pt x="3839675" y="0"/>
                  </a:moveTo>
                  <a:cubicBezTo>
                    <a:pt x="5732465" y="0"/>
                    <a:pt x="7266875" y="1534410"/>
                    <a:pt x="7266875" y="3427200"/>
                  </a:cubicBezTo>
                  <a:cubicBezTo>
                    <a:pt x="7266875" y="5319990"/>
                    <a:pt x="5732465" y="6854400"/>
                    <a:pt x="3839675" y="6854400"/>
                  </a:cubicBezTo>
                  <a:cubicBezTo>
                    <a:pt x="3721376" y="6854400"/>
                    <a:pt x="3604476" y="6848406"/>
                    <a:pt x="3489264" y="6836706"/>
                  </a:cubicBezTo>
                  <a:lnTo>
                    <a:pt x="3327588" y="6816161"/>
                  </a:lnTo>
                  <a:lnTo>
                    <a:pt x="3174464" y="6839531"/>
                  </a:lnTo>
                  <a:cubicBezTo>
                    <a:pt x="3077646" y="6849363"/>
                    <a:pt x="2979412" y="6854400"/>
                    <a:pt x="2880000" y="6854400"/>
                  </a:cubicBezTo>
                  <a:cubicBezTo>
                    <a:pt x="1289420" y="6854400"/>
                    <a:pt x="0" y="5564980"/>
                    <a:pt x="0" y="3974400"/>
                  </a:cubicBezTo>
                  <a:cubicBezTo>
                    <a:pt x="0" y="3576755"/>
                    <a:pt x="80589" y="3197933"/>
                    <a:pt x="226325" y="2853374"/>
                  </a:cubicBezTo>
                  <a:lnTo>
                    <a:pt x="258015" y="2787590"/>
                  </a:lnTo>
                  <a:lnTo>
                    <a:pt x="224445" y="2657030"/>
                  </a:lnTo>
                  <a:cubicBezTo>
                    <a:pt x="195672" y="2516419"/>
                    <a:pt x="180561" y="2370831"/>
                    <a:pt x="180561" y="2221714"/>
                  </a:cubicBezTo>
                  <a:cubicBezTo>
                    <a:pt x="180561" y="1028779"/>
                    <a:pt x="1147626" y="61714"/>
                    <a:pt x="2340561" y="61714"/>
                  </a:cubicBezTo>
                  <a:cubicBezTo>
                    <a:pt x="2508318" y="61714"/>
                    <a:pt x="2671608" y="80838"/>
                    <a:pt x="2828370" y="117025"/>
                  </a:cubicBezTo>
                  <a:lnTo>
                    <a:pt x="2891183" y="134017"/>
                  </a:lnTo>
                  <a:lnTo>
                    <a:pt x="2983165" y="107897"/>
                  </a:lnTo>
                  <a:cubicBezTo>
                    <a:pt x="3256928" y="37461"/>
                    <a:pt x="3543927" y="0"/>
                    <a:pt x="3839675" y="0"/>
                  </a:cubicBezTo>
                  <a:close/>
                </a:path>
              </a:pathLst>
            </a:custGeom>
            <a:solidFill>
              <a:schemeClr val="bg2">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Oval 68">
              <a:extLst>
                <a:ext uri="{FF2B5EF4-FFF2-40B4-BE49-F238E27FC236}">
                  <a16:creationId xmlns:a16="http://schemas.microsoft.com/office/drawing/2014/main" id="{138CFD4D-22F2-420F-8CB7-042571895F57}"/>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0" y="1094400"/>
              <a:ext cx="5760000" cy="5760000"/>
            </a:xfrm>
            <a:prstGeom prst="ellipse">
              <a:avLst/>
            </a:prstGeom>
            <a:solidFill>
              <a:schemeClr val="accent1">
                <a:alpha val="4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68D49264-261A-4A8E-AB05-33332DCC9689}"/>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180561" y="61714"/>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1C20F8FA-12CB-4D89-9416-2967858162EF}"/>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412475" y="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Τίτλος 1"/>
          <p:cNvSpPr>
            <a:spLocks noGrp="1"/>
          </p:cNvSpPr>
          <p:nvPr>
            <p:ph type="ctrTitle"/>
          </p:nvPr>
        </p:nvSpPr>
        <p:spPr>
          <a:xfrm>
            <a:off x="1487487" y="545126"/>
            <a:ext cx="9217026" cy="3783988"/>
          </a:xfrm>
        </p:spPr>
        <p:txBody>
          <a:bodyPr>
            <a:normAutofit/>
          </a:bodyPr>
          <a:lstStyle/>
          <a:p>
            <a:pPr algn="ctr"/>
            <a:r>
              <a:rPr lang="el-GR" dirty="0"/>
              <a:t>Μύθοι και </a:t>
            </a:r>
            <a:r>
              <a:rPr lang="el-GR" dirty="0" smtClean="0"/>
              <a:t>πραγματικότητα </a:t>
            </a:r>
            <a:r>
              <a:rPr lang="el-GR" dirty="0"/>
              <a:t>για το AIDS</a:t>
            </a:r>
          </a:p>
        </p:txBody>
      </p:sp>
      <p:sp>
        <p:nvSpPr>
          <p:cNvPr id="3" name="Υπότιτλος 2"/>
          <p:cNvSpPr>
            <a:spLocks noGrp="1"/>
          </p:cNvSpPr>
          <p:nvPr>
            <p:ph type="subTitle" idx="1"/>
          </p:nvPr>
        </p:nvSpPr>
        <p:spPr>
          <a:xfrm>
            <a:off x="1487487" y="4508501"/>
            <a:ext cx="9217025" cy="767645"/>
          </a:xfrm>
        </p:spPr>
        <p:txBody>
          <a:bodyPr>
            <a:normAutofit/>
          </a:bodyPr>
          <a:lstStyle/>
          <a:p>
            <a:pPr algn="ctr"/>
            <a:r>
              <a:rPr lang="el-GR" dirty="0" err="1">
                <a:cs typeface="Arial"/>
              </a:rPr>
              <a:t>Τροποι</a:t>
            </a:r>
            <a:r>
              <a:rPr lang="el-GR" dirty="0">
                <a:cs typeface="Arial"/>
              </a:rPr>
              <a:t> </a:t>
            </a:r>
            <a:r>
              <a:rPr lang="el-GR" dirty="0" err="1">
                <a:cs typeface="Arial"/>
              </a:rPr>
              <a:t>μεταδοσης</a:t>
            </a:r>
            <a:r>
              <a:rPr lang="el-GR" dirty="0">
                <a:cs typeface="Arial"/>
              </a:rPr>
              <a:t>, </a:t>
            </a:r>
            <a:r>
              <a:rPr lang="el-GR" dirty="0" err="1">
                <a:cs typeface="Arial"/>
              </a:rPr>
              <a:t>τροποι</a:t>
            </a:r>
            <a:r>
              <a:rPr lang="el-GR" dirty="0">
                <a:cs typeface="Arial"/>
              </a:rPr>
              <a:t> πρόληψης και κοινωνικές επιπτώσεις</a:t>
            </a:r>
            <a:endParaRPr lang="el-GR" dirty="0"/>
          </a:p>
        </p:txBody>
      </p:sp>
      <p:sp>
        <p:nvSpPr>
          <p:cNvPr id="4" name="Ορθογώνιο 3"/>
          <p:cNvSpPr/>
          <p:nvPr/>
        </p:nvSpPr>
        <p:spPr>
          <a:xfrm>
            <a:off x="2209526" y="5328746"/>
            <a:ext cx="7643737" cy="683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Εργασία στη βιολογία β τάξης, Ειρήνη Χανιώτη, τμήμα Β1</a:t>
            </a:r>
          </a:p>
          <a:p>
            <a:pPr algn="ctr"/>
            <a:r>
              <a:rPr lang="el-GR" b="1" dirty="0" smtClean="0"/>
              <a:t>2024-25</a:t>
            </a:r>
            <a:endParaRPr lang="el-GR" b="1" dirty="0"/>
          </a:p>
        </p:txBody>
      </p:sp>
    </p:spTree>
    <p:extLst>
      <p:ext uri="{BB962C8B-B14F-4D97-AF65-F5344CB8AC3E}">
        <p14:creationId xmlns:p14="http://schemas.microsoft.com/office/powerpoint/2010/main" val="2325122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A10581-08F2-4D9E-8CB4-07ECFEE95E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9E2092A-4250-4BDD-AC6C-CA57E30DDD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7266875" cy="6858000"/>
            <a:chOff x="0" y="0"/>
            <a:chExt cx="7266875" cy="6858000"/>
          </a:xfrm>
        </p:grpSpPr>
        <p:sp>
          <p:nvSpPr>
            <p:cNvPr id="11" name="Freeform: Shape 10">
              <a:extLst>
                <a:ext uri="{FF2B5EF4-FFF2-40B4-BE49-F238E27FC236}">
                  <a16:creationId xmlns:a16="http://schemas.microsoft.com/office/drawing/2014/main" id="{FA1EE7D2-EB27-4C6C-8E54-CBCDDCA178F3}"/>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0" y="3600"/>
              <a:ext cx="7266875" cy="6854400"/>
            </a:xfrm>
            <a:custGeom>
              <a:avLst/>
              <a:gdLst>
                <a:gd name="connsiteX0" fmla="*/ 3839675 w 7266875"/>
                <a:gd name="connsiteY0" fmla="*/ 0 h 6854400"/>
                <a:gd name="connsiteX1" fmla="*/ 7266875 w 7266875"/>
                <a:gd name="connsiteY1" fmla="*/ 3427200 h 6854400"/>
                <a:gd name="connsiteX2" fmla="*/ 3839675 w 7266875"/>
                <a:gd name="connsiteY2" fmla="*/ 6854400 h 6854400"/>
                <a:gd name="connsiteX3" fmla="*/ 3489264 w 7266875"/>
                <a:gd name="connsiteY3" fmla="*/ 6836706 h 6854400"/>
                <a:gd name="connsiteX4" fmla="*/ 3327588 w 7266875"/>
                <a:gd name="connsiteY4" fmla="*/ 6816161 h 6854400"/>
                <a:gd name="connsiteX5" fmla="*/ 3174464 w 7266875"/>
                <a:gd name="connsiteY5" fmla="*/ 6839531 h 6854400"/>
                <a:gd name="connsiteX6" fmla="*/ 2880000 w 7266875"/>
                <a:gd name="connsiteY6" fmla="*/ 6854400 h 6854400"/>
                <a:gd name="connsiteX7" fmla="*/ 0 w 7266875"/>
                <a:gd name="connsiteY7" fmla="*/ 3974400 h 6854400"/>
                <a:gd name="connsiteX8" fmla="*/ 226325 w 7266875"/>
                <a:gd name="connsiteY8" fmla="*/ 2853374 h 6854400"/>
                <a:gd name="connsiteX9" fmla="*/ 258015 w 7266875"/>
                <a:gd name="connsiteY9" fmla="*/ 2787590 h 6854400"/>
                <a:gd name="connsiteX10" fmla="*/ 224445 w 7266875"/>
                <a:gd name="connsiteY10" fmla="*/ 2657030 h 6854400"/>
                <a:gd name="connsiteX11" fmla="*/ 180561 w 7266875"/>
                <a:gd name="connsiteY11" fmla="*/ 2221714 h 6854400"/>
                <a:gd name="connsiteX12" fmla="*/ 2340561 w 7266875"/>
                <a:gd name="connsiteY12" fmla="*/ 61714 h 6854400"/>
                <a:gd name="connsiteX13" fmla="*/ 2828370 w 7266875"/>
                <a:gd name="connsiteY13" fmla="*/ 117025 h 6854400"/>
                <a:gd name="connsiteX14" fmla="*/ 2891183 w 7266875"/>
                <a:gd name="connsiteY14" fmla="*/ 134017 h 6854400"/>
                <a:gd name="connsiteX15" fmla="*/ 2983165 w 7266875"/>
                <a:gd name="connsiteY15" fmla="*/ 107897 h 6854400"/>
                <a:gd name="connsiteX16" fmla="*/ 3839675 w 7266875"/>
                <a:gd name="connsiteY16" fmla="*/ 0 h 685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66875" h="6854400">
                  <a:moveTo>
                    <a:pt x="3839675" y="0"/>
                  </a:moveTo>
                  <a:cubicBezTo>
                    <a:pt x="5732465" y="0"/>
                    <a:pt x="7266875" y="1534410"/>
                    <a:pt x="7266875" y="3427200"/>
                  </a:cubicBezTo>
                  <a:cubicBezTo>
                    <a:pt x="7266875" y="5319990"/>
                    <a:pt x="5732465" y="6854400"/>
                    <a:pt x="3839675" y="6854400"/>
                  </a:cubicBezTo>
                  <a:cubicBezTo>
                    <a:pt x="3721376" y="6854400"/>
                    <a:pt x="3604476" y="6848406"/>
                    <a:pt x="3489264" y="6836706"/>
                  </a:cubicBezTo>
                  <a:lnTo>
                    <a:pt x="3327588" y="6816161"/>
                  </a:lnTo>
                  <a:lnTo>
                    <a:pt x="3174464" y="6839531"/>
                  </a:lnTo>
                  <a:cubicBezTo>
                    <a:pt x="3077646" y="6849363"/>
                    <a:pt x="2979412" y="6854400"/>
                    <a:pt x="2880000" y="6854400"/>
                  </a:cubicBezTo>
                  <a:cubicBezTo>
                    <a:pt x="1289420" y="6854400"/>
                    <a:pt x="0" y="5564980"/>
                    <a:pt x="0" y="3974400"/>
                  </a:cubicBezTo>
                  <a:cubicBezTo>
                    <a:pt x="0" y="3576755"/>
                    <a:pt x="80589" y="3197933"/>
                    <a:pt x="226325" y="2853374"/>
                  </a:cubicBezTo>
                  <a:lnTo>
                    <a:pt x="258015" y="2787590"/>
                  </a:lnTo>
                  <a:lnTo>
                    <a:pt x="224445" y="2657030"/>
                  </a:lnTo>
                  <a:cubicBezTo>
                    <a:pt x="195672" y="2516419"/>
                    <a:pt x="180561" y="2370831"/>
                    <a:pt x="180561" y="2221714"/>
                  </a:cubicBezTo>
                  <a:cubicBezTo>
                    <a:pt x="180561" y="1028779"/>
                    <a:pt x="1147626" y="61714"/>
                    <a:pt x="2340561" y="61714"/>
                  </a:cubicBezTo>
                  <a:cubicBezTo>
                    <a:pt x="2508318" y="61714"/>
                    <a:pt x="2671608" y="80838"/>
                    <a:pt x="2828370" y="117025"/>
                  </a:cubicBezTo>
                  <a:lnTo>
                    <a:pt x="2891183" y="134017"/>
                  </a:lnTo>
                  <a:lnTo>
                    <a:pt x="2983165" y="107897"/>
                  </a:lnTo>
                  <a:cubicBezTo>
                    <a:pt x="3256928" y="37461"/>
                    <a:pt x="3543927" y="0"/>
                    <a:pt x="3839675" y="0"/>
                  </a:cubicBezTo>
                  <a:close/>
                </a:path>
              </a:pathLst>
            </a:custGeom>
            <a:solidFill>
              <a:schemeClr val="bg2">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a:extLst>
                <a:ext uri="{FF2B5EF4-FFF2-40B4-BE49-F238E27FC236}">
                  <a16:creationId xmlns:a16="http://schemas.microsoft.com/office/drawing/2014/main" id="{A73CF8FD-0917-4279-B6E7-120EE392F794}"/>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0" y="1094400"/>
              <a:ext cx="5760000" cy="5760000"/>
            </a:xfrm>
            <a:prstGeom prst="ellipse">
              <a:avLst/>
            </a:prstGeom>
            <a:solidFill>
              <a:schemeClr val="accent1">
                <a:alpha val="4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3A3FA15-CF3D-4F2B-BB5C-18E5DB3057C1}"/>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180561" y="61714"/>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776AED5-83E6-4A3D-B609-7CCABAD440D2}"/>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412475" y="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Τίτλος 1">
            <a:extLst>
              <a:ext uri="{FF2B5EF4-FFF2-40B4-BE49-F238E27FC236}">
                <a16:creationId xmlns:a16="http://schemas.microsoft.com/office/drawing/2014/main" id="{CA77E38D-A0EC-315D-FAB7-57D8AECB381C}"/>
              </a:ext>
            </a:extLst>
          </p:cNvPr>
          <p:cNvSpPr>
            <a:spLocks noGrp="1"/>
          </p:cNvSpPr>
          <p:nvPr>
            <p:ph type="title"/>
          </p:nvPr>
        </p:nvSpPr>
        <p:spPr>
          <a:xfrm>
            <a:off x="922020" y="833015"/>
            <a:ext cx="5193960" cy="5202026"/>
          </a:xfrm>
        </p:spPr>
        <p:txBody>
          <a:bodyPr anchor="ctr">
            <a:normAutofit/>
          </a:bodyPr>
          <a:lstStyle/>
          <a:p>
            <a:pPr algn="ctr"/>
            <a:r>
              <a:rPr lang="el-GR" dirty="0" err="1"/>
              <a:t>Tρόποι</a:t>
            </a:r>
            <a:r>
              <a:rPr lang="el-GR" dirty="0"/>
              <a:t> μετάδοσης</a:t>
            </a:r>
          </a:p>
        </p:txBody>
      </p:sp>
      <p:sp>
        <p:nvSpPr>
          <p:cNvPr id="3" name="Θέση περιεχομένου 2">
            <a:extLst>
              <a:ext uri="{FF2B5EF4-FFF2-40B4-BE49-F238E27FC236}">
                <a16:creationId xmlns:a16="http://schemas.microsoft.com/office/drawing/2014/main" id="{7A28F6F6-4875-0828-835E-7E62894BC95B}"/>
              </a:ext>
            </a:extLst>
          </p:cNvPr>
          <p:cNvSpPr>
            <a:spLocks noGrp="1"/>
          </p:cNvSpPr>
          <p:nvPr>
            <p:ph idx="1"/>
          </p:nvPr>
        </p:nvSpPr>
        <p:spPr>
          <a:xfrm>
            <a:off x="6894786" y="388883"/>
            <a:ext cx="4960883" cy="5911464"/>
          </a:xfrm>
        </p:spPr>
        <p:txBody>
          <a:bodyPr anchor="ctr">
            <a:normAutofit/>
          </a:bodyPr>
          <a:lstStyle/>
          <a:p>
            <a:pPr marL="269875" indent="-269875"/>
            <a:r>
              <a:rPr lang="el-GR" b="1" dirty="0">
                <a:latin typeface="Open Sans"/>
                <a:ea typeface="Open Sans"/>
                <a:cs typeface="Open Sans"/>
              </a:rPr>
              <a:t>Ο τρόπος μετάδοσης του </a:t>
            </a:r>
            <a:r>
              <a:rPr lang="el-GR" b="1" dirty="0" err="1">
                <a:latin typeface="Open Sans"/>
                <a:ea typeface="Open Sans"/>
                <a:cs typeface="Open Sans"/>
              </a:rPr>
              <a:t>aids</a:t>
            </a:r>
            <a:r>
              <a:rPr lang="el-GR" b="1" dirty="0">
                <a:latin typeface="Open Sans"/>
                <a:ea typeface="Open Sans"/>
                <a:cs typeface="Open Sans"/>
              </a:rPr>
              <a:t> είναι μέσω της σεξουαλικής επαφής χωρίς προφυλακτικό, μέσω της κοινής χρήσης συρίγγων ή άλλων αιχμηρών αντικειμένων, καθώς και από τις οροθετικές μητέρες στα νεογνά.</a:t>
            </a:r>
            <a:endParaRPr lang="el-GR" dirty="0"/>
          </a:p>
          <a:p>
            <a:pPr marL="269875" indent="-269875"/>
            <a:r>
              <a:rPr lang="el-GR" b="1" u="sng" dirty="0" smtClean="0">
                <a:latin typeface="Open Sans"/>
                <a:ea typeface="Open Sans"/>
                <a:cs typeface="Open Sans"/>
              </a:rPr>
              <a:t>Δεν</a:t>
            </a:r>
            <a:r>
              <a:rPr lang="el-GR" dirty="0" smtClean="0">
                <a:latin typeface="Open Sans"/>
                <a:ea typeface="Open Sans"/>
                <a:cs typeface="Open Sans"/>
              </a:rPr>
              <a:t> </a:t>
            </a:r>
            <a:r>
              <a:rPr lang="el-GR" dirty="0">
                <a:latin typeface="Open Sans"/>
                <a:ea typeface="Open Sans"/>
                <a:cs typeface="Open Sans"/>
              </a:rPr>
              <a:t>μεταδίδεται με τη χειραψία, την αγκαλιά, το φιλί, το σάλιο γενικά (αυτό σημαίνει ότι σε ορισμένες περιπτώσεις δεν αποκλείεται να υπάρχει μετάδοση με το σάλιο), τα κουνούπια, τις οικιακές συσκευές, τα δάκρυα, τον ιδρώτα, τον αέρα ή το νερό.</a:t>
            </a:r>
            <a:endParaRPr lang="el-GR" dirty="0"/>
          </a:p>
          <a:p>
            <a:pPr marL="269875" indent="-269875"/>
            <a:endParaRPr lang="el-GR" dirty="0">
              <a:latin typeface="Open Sans"/>
              <a:ea typeface="Open Sans"/>
              <a:cs typeface="Open Sans"/>
            </a:endParaRPr>
          </a:p>
          <a:p>
            <a:pPr marL="269875" indent="-269875"/>
            <a:endParaRPr lang="el-GR" dirty="0"/>
          </a:p>
        </p:txBody>
      </p:sp>
    </p:spTree>
    <p:extLst>
      <p:ext uri="{BB962C8B-B14F-4D97-AF65-F5344CB8AC3E}">
        <p14:creationId xmlns:p14="http://schemas.microsoft.com/office/powerpoint/2010/main" val="4209494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56">
            <a:extLst>
              <a:ext uri="{FF2B5EF4-FFF2-40B4-BE49-F238E27FC236}">
                <a16:creationId xmlns:a16="http://schemas.microsoft.com/office/drawing/2014/main" id="{CA9CD3E6-968F-41B1-B6FA-C6FD9B728B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08D89DD-A0DF-13A7-47F1-7BFF609D34BE}"/>
              </a:ext>
            </a:extLst>
          </p:cNvPr>
          <p:cNvSpPr>
            <a:spLocks noGrp="1"/>
          </p:cNvSpPr>
          <p:nvPr>
            <p:ph type="title"/>
          </p:nvPr>
        </p:nvSpPr>
        <p:spPr>
          <a:xfrm>
            <a:off x="540000" y="540000"/>
            <a:ext cx="4500561" cy="1953501"/>
          </a:xfrm>
        </p:spPr>
        <p:txBody>
          <a:bodyPr vert="horz" lIns="91440" tIns="45720" rIns="91440" bIns="45720" rtlCol="0" anchor="t">
            <a:normAutofit/>
          </a:bodyPr>
          <a:lstStyle/>
          <a:p>
            <a:r>
              <a:rPr lang="en-US" dirty="0"/>
              <a:t>Τρόποι </a:t>
            </a:r>
            <a:r>
              <a:rPr lang="en-US" dirty="0" smtClean="0"/>
              <a:t>πρόληψ</a:t>
            </a:r>
            <a:r>
              <a:rPr lang="el-GR" dirty="0" smtClean="0"/>
              <a:t>η</a:t>
            </a:r>
            <a:r>
              <a:rPr lang="en-US" dirty="0" smtClean="0"/>
              <a:t>ς</a:t>
            </a:r>
            <a:endParaRPr lang="en-US" dirty="0"/>
          </a:p>
        </p:txBody>
      </p:sp>
      <p:sp>
        <p:nvSpPr>
          <p:cNvPr id="3" name="Θέση περιεχομένου 2">
            <a:extLst>
              <a:ext uri="{FF2B5EF4-FFF2-40B4-BE49-F238E27FC236}">
                <a16:creationId xmlns:a16="http://schemas.microsoft.com/office/drawing/2014/main" id="{056E87F3-B269-A68B-7311-0A68728489E7}"/>
              </a:ext>
            </a:extLst>
          </p:cNvPr>
          <p:cNvSpPr>
            <a:spLocks noGrp="1"/>
          </p:cNvSpPr>
          <p:nvPr>
            <p:ph idx="1"/>
          </p:nvPr>
        </p:nvSpPr>
        <p:spPr>
          <a:xfrm>
            <a:off x="5232400" y="540000"/>
            <a:ext cx="6408738" cy="5768725"/>
          </a:xfrm>
        </p:spPr>
        <p:txBody>
          <a:bodyPr vert="horz" lIns="91440" tIns="45720" rIns="91440" bIns="45720" rtlCol="0" anchor="t">
            <a:normAutofit fontScale="92500" lnSpcReduction="10000"/>
          </a:bodyPr>
          <a:lstStyle/>
          <a:p>
            <a:pPr marL="0" indent="0">
              <a:lnSpc>
                <a:spcPct val="115000"/>
              </a:lnSpc>
              <a:buNone/>
            </a:pPr>
            <a:r>
              <a:rPr lang="en-US" sz="1600" cap="all" spc="300" dirty="0" err="1" smtClean="0">
                <a:latin typeface="Source Sans Pro"/>
                <a:ea typeface="Source Sans Pro"/>
              </a:rPr>
              <a:t>εργ</a:t>
            </a:r>
            <a:r>
              <a:rPr lang="en-US" sz="1600" cap="all" spc="300" dirty="0" smtClean="0">
                <a:latin typeface="Source Sans Pro"/>
                <a:ea typeface="Source Sans Pro"/>
              </a:rPr>
              <a:t>αλεία </a:t>
            </a:r>
            <a:r>
              <a:rPr lang="en-US" sz="1600" cap="all" spc="300" dirty="0">
                <a:latin typeface="Source Sans Pro"/>
                <a:ea typeface="Source Sans Pro"/>
              </a:rPr>
              <a:t>που έρχονται σε επαφή με το σώμα μας και κατά κάποιο τρόπο εισέρχονται στο αίμα μας( τατουάζ και body piercing), πρέπει να είναι αποστειρωμένα και φυσικά μιας χρήσεως. </a:t>
            </a:r>
            <a:endParaRPr lang="el-GR" sz="1600" cap="all" spc="300" dirty="0" smtClean="0">
              <a:latin typeface="Source Sans Pro"/>
              <a:ea typeface="Source Sans Pro"/>
            </a:endParaRPr>
          </a:p>
          <a:p>
            <a:pPr marL="0" indent="0">
              <a:lnSpc>
                <a:spcPct val="115000"/>
              </a:lnSpc>
              <a:buNone/>
            </a:pPr>
            <a:r>
              <a:rPr lang="en-US" sz="1600" cap="all" spc="300" dirty="0" err="1" smtClean="0">
                <a:latin typeface="Source Sans Pro"/>
                <a:ea typeface="Source Sans Pro"/>
              </a:rPr>
              <a:t>Έν</a:t>
            </a:r>
            <a:r>
              <a:rPr lang="en-US" sz="1600" cap="all" spc="300" dirty="0" smtClean="0">
                <a:latin typeface="Source Sans Pro"/>
                <a:ea typeface="Source Sans Pro"/>
              </a:rPr>
              <a:t>α </a:t>
            </a:r>
            <a:r>
              <a:rPr lang="en-US" sz="1600" cap="all" spc="300" dirty="0">
                <a:latin typeface="Source Sans Pro"/>
                <a:ea typeface="Source Sans Pro"/>
              </a:rPr>
              <a:t>ακόμα μέσο προφύλαξης είναι </a:t>
            </a:r>
            <a:r>
              <a:rPr lang="en-US" sz="1600" cap="all" spc="300" dirty="0" smtClean="0">
                <a:latin typeface="Source Sans Pro"/>
                <a:ea typeface="Source Sans Pro"/>
              </a:rPr>
              <a:t>ο </a:t>
            </a:r>
            <a:r>
              <a:rPr lang="en-US" sz="1600" cap="all" spc="300" dirty="0">
                <a:latin typeface="Source Sans Pro"/>
                <a:ea typeface="Source Sans Pro"/>
              </a:rPr>
              <a:t>προγεννητικός έλεγχος στην έγκυο γυναίκα. </a:t>
            </a:r>
            <a:endParaRPr lang="el-GR" sz="1600" cap="all" spc="300" dirty="0" smtClean="0">
              <a:latin typeface="Source Sans Pro"/>
              <a:ea typeface="Source Sans Pro"/>
            </a:endParaRPr>
          </a:p>
          <a:p>
            <a:pPr marL="0" indent="0">
              <a:lnSpc>
                <a:spcPct val="115000"/>
              </a:lnSpc>
              <a:buNone/>
            </a:pPr>
            <a:r>
              <a:rPr lang="en-US" sz="1600" cap="all" spc="300" dirty="0" err="1" smtClean="0">
                <a:latin typeface="Source Sans Pro"/>
                <a:ea typeface="Source Sans Pro"/>
              </a:rPr>
              <a:t>Σε</a:t>
            </a:r>
            <a:r>
              <a:rPr lang="en-US" sz="1600" cap="all" spc="300" dirty="0" smtClean="0">
                <a:latin typeface="Source Sans Pro"/>
                <a:ea typeface="Source Sans Pro"/>
              </a:rPr>
              <a:t> </a:t>
            </a:r>
            <a:r>
              <a:rPr lang="en-US" sz="1600" cap="all" spc="300" dirty="0">
                <a:latin typeface="Source Sans Pro"/>
                <a:ea typeface="Source Sans Pro"/>
              </a:rPr>
              <a:t>οπ</a:t>
            </a:r>
            <a:r>
              <a:rPr lang="en-US" sz="1600" cap="all" spc="300" dirty="0" err="1">
                <a:latin typeface="Source Sans Pro"/>
                <a:ea typeface="Source Sans Pro"/>
              </a:rPr>
              <a:t>οι</a:t>
            </a:r>
            <a:r>
              <a:rPr lang="en-US" sz="1600" cap="all" spc="300" dirty="0">
                <a:latin typeface="Source Sans Pro"/>
                <a:ea typeface="Source Sans Pro"/>
              </a:rPr>
              <a:t>αδήποτε περίπτωση χρήσης μιας σύριγγας θα πρέπει να είναι αποστειρωμένη και μιας χρήσης μόνο. Απα</a:t>
            </a:r>
            <a:r>
              <a:rPr lang="en-US" sz="1600" cap="all" spc="300" dirty="0" err="1">
                <a:latin typeface="Source Sans Pro"/>
                <a:ea typeface="Source Sans Pro"/>
              </a:rPr>
              <a:t>γορεύετ</a:t>
            </a:r>
            <a:r>
              <a:rPr lang="en-US" sz="1600" cap="all" spc="300" dirty="0">
                <a:latin typeface="Source Sans Pro"/>
                <a:ea typeface="Source Sans Pro"/>
              </a:rPr>
              <a:t>αι να χρησιμοποιείται η ίδια σύριγγα δεύτερη φορά ακόμα και από το ίδιο άτομο. </a:t>
            </a:r>
            <a:endParaRPr lang="el-GR" sz="1600" cap="all" spc="300" dirty="0" smtClean="0">
              <a:latin typeface="Source Sans Pro"/>
              <a:ea typeface="Source Sans Pro"/>
            </a:endParaRPr>
          </a:p>
          <a:p>
            <a:pPr marL="0" indent="0">
              <a:lnSpc>
                <a:spcPct val="115000"/>
              </a:lnSpc>
              <a:buNone/>
            </a:pPr>
            <a:r>
              <a:rPr lang="en-US" sz="1600" cap="all" spc="300" dirty="0" err="1" smtClean="0">
                <a:latin typeface="Source Sans Pro"/>
                <a:ea typeface="Source Sans Pro"/>
              </a:rPr>
              <a:t>Άτομ</a:t>
            </a:r>
            <a:r>
              <a:rPr lang="en-US" sz="1600" cap="all" spc="300" dirty="0" smtClean="0">
                <a:latin typeface="Source Sans Pro"/>
                <a:ea typeface="Source Sans Pro"/>
              </a:rPr>
              <a:t>α </a:t>
            </a:r>
            <a:r>
              <a:rPr lang="en-US" sz="1600" cap="all" spc="300" dirty="0">
                <a:latin typeface="Source Sans Pro"/>
                <a:ea typeface="Source Sans Pro"/>
              </a:rPr>
              <a:t>που εργάζονται σε χώρους υγειονομικής περίθαλψης και έρχονται καθημερινά σε επαφή με ασθενείς και άτομα που έχουν προσβληθεί από τον ιό του AIDS, οφείλουν να τηρούν μέτρα υγιεινής και να χρησιμοποιούν εξοπλισμό ατομικής προστασίας, όπως γάντια και μάσκες προσώπου.</a:t>
            </a:r>
            <a:r>
              <a:rPr lang="en-US" sz="1700" cap="all" spc="300" dirty="0">
                <a:latin typeface="Source Sans Pro"/>
                <a:ea typeface="Source Sans Pro"/>
              </a:rPr>
              <a:t> </a:t>
            </a:r>
            <a:endParaRPr lang="el-GR" sz="1700" dirty="0"/>
          </a:p>
        </p:txBody>
      </p:sp>
      <p:grpSp>
        <p:nvGrpSpPr>
          <p:cNvPr id="59" name="Group 58">
            <a:extLst>
              <a:ext uri="{FF2B5EF4-FFF2-40B4-BE49-F238E27FC236}">
                <a16:creationId xmlns:a16="http://schemas.microsoft.com/office/drawing/2014/main" id="{2F76036C-C247-4F63-AE7F-2ADB1D496E7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671579"/>
            <a:ext cx="4946649" cy="4792115"/>
            <a:chOff x="0" y="1671579"/>
            <a:chExt cx="4946649" cy="4792115"/>
          </a:xfrm>
        </p:grpSpPr>
        <p:sp>
          <p:nvSpPr>
            <p:cNvPr id="60" name="Oval 59">
              <a:extLst>
                <a:ext uri="{FF2B5EF4-FFF2-40B4-BE49-F238E27FC236}">
                  <a16:creationId xmlns:a16="http://schemas.microsoft.com/office/drawing/2014/main" id="{76E007C2-3152-4316-9102-D76C4E77FF14}"/>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154534" y="1671579"/>
              <a:ext cx="4792115" cy="4792115"/>
            </a:xfrm>
            <a:prstGeom prst="ellipse">
              <a:avLst/>
            </a:prstGeom>
            <a:solidFill>
              <a:schemeClr val="accent2">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097CD397-C9CD-43FA-ABEF-9C3530B00097}"/>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0" y="2115933"/>
              <a:ext cx="4320000" cy="4320000"/>
            </a:xfrm>
            <a:prstGeom prst="ellipse">
              <a:avLst/>
            </a:prstGeom>
            <a:solidFill>
              <a:schemeClr val="accent1">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Εικόνα 3" descr="Potential cure for HIV revealed through combined therapies">
            <a:extLst>
              <a:ext uri="{FF2B5EF4-FFF2-40B4-BE49-F238E27FC236}">
                <a16:creationId xmlns:a16="http://schemas.microsoft.com/office/drawing/2014/main" id="{44AB6835-EFAA-CC2E-3D2D-327B377D2F48}"/>
              </a:ext>
            </a:extLst>
          </p:cNvPr>
          <p:cNvPicPr>
            <a:picLocks noChangeAspect="1"/>
          </p:cNvPicPr>
          <p:nvPr/>
        </p:nvPicPr>
        <p:blipFill>
          <a:blip r:embed="rId2"/>
          <a:srcRect l="19789" r="13462" b="1"/>
          <a:stretch/>
        </p:blipFill>
        <p:spPr>
          <a:xfrm>
            <a:off x="579025" y="2169113"/>
            <a:ext cx="4320000" cy="4320000"/>
          </a:xfrm>
          <a:custGeom>
            <a:avLst/>
            <a:gdLst/>
            <a:ahLst/>
            <a:cxnLst/>
            <a:rect l="l" t="t" r="r" b="b"/>
            <a:pathLst>
              <a:path w="6858000" h="6858000">
                <a:moveTo>
                  <a:pt x="3429001" y="0"/>
                </a:moveTo>
                <a:cubicBezTo>
                  <a:pt x="5322784" y="0"/>
                  <a:pt x="6858000" y="1535216"/>
                  <a:pt x="6858000" y="3429001"/>
                </a:cubicBezTo>
                <a:cubicBezTo>
                  <a:pt x="6858000" y="5322785"/>
                  <a:pt x="5322784" y="6858000"/>
                  <a:pt x="3429001" y="6858000"/>
                </a:cubicBezTo>
                <a:cubicBezTo>
                  <a:pt x="1535216" y="6858000"/>
                  <a:pt x="0" y="5322785"/>
                  <a:pt x="0" y="3429001"/>
                </a:cubicBezTo>
                <a:cubicBezTo>
                  <a:pt x="0" y="1535216"/>
                  <a:pt x="1535216" y="0"/>
                  <a:pt x="3429001" y="0"/>
                </a:cubicBezTo>
                <a:close/>
              </a:path>
            </a:pathLst>
          </a:custGeom>
          <a:effectLst>
            <a:softEdge rad="508000"/>
          </a:effectLst>
        </p:spPr>
      </p:pic>
    </p:spTree>
    <p:extLst>
      <p:ext uri="{BB962C8B-B14F-4D97-AF65-F5344CB8AC3E}">
        <p14:creationId xmlns:p14="http://schemas.microsoft.com/office/powerpoint/2010/main" val="1183608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37F6730-8F76-4239-8CBA-B914B02A75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7E68003-21F9-14EE-0F81-046F2C16F203}"/>
              </a:ext>
            </a:extLst>
          </p:cNvPr>
          <p:cNvSpPr>
            <a:spLocks noGrp="1"/>
          </p:cNvSpPr>
          <p:nvPr>
            <p:ph type="title"/>
          </p:nvPr>
        </p:nvSpPr>
        <p:spPr>
          <a:xfrm>
            <a:off x="540000" y="325821"/>
            <a:ext cx="5203317" cy="1755227"/>
          </a:xfrm>
        </p:spPr>
        <p:txBody>
          <a:bodyPr anchor="t">
            <a:normAutofit/>
          </a:bodyPr>
          <a:lstStyle/>
          <a:p>
            <a:r>
              <a:rPr lang="el-GR" dirty="0"/>
              <a:t>Κοινωνικές επιπτώσεις</a:t>
            </a:r>
          </a:p>
        </p:txBody>
      </p:sp>
      <p:sp>
        <p:nvSpPr>
          <p:cNvPr id="3" name="Θέση περιεχομένου 2">
            <a:extLst>
              <a:ext uri="{FF2B5EF4-FFF2-40B4-BE49-F238E27FC236}">
                <a16:creationId xmlns:a16="http://schemas.microsoft.com/office/drawing/2014/main" id="{60FD000A-186C-41AF-6899-977CA45187A6}"/>
              </a:ext>
            </a:extLst>
          </p:cNvPr>
          <p:cNvSpPr>
            <a:spLocks noGrp="1"/>
          </p:cNvSpPr>
          <p:nvPr>
            <p:ph idx="1"/>
          </p:nvPr>
        </p:nvSpPr>
        <p:spPr>
          <a:xfrm>
            <a:off x="179415" y="2081048"/>
            <a:ext cx="5384487" cy="4330261"/>
          </a:xfrm>
        </p:spPr>
        <p:txBody>
          <a:bodyPr vert="horz" lIns="91440" tIns="45720" rIns="91440" bIns="45720" rtlCol="0" anchor="t">
            <a:normAutofit fontScale="92500"/>
          </a:bodyPr>
          <a:lstStyle/>
          <a:p>
            <a:pPr marL="269875" indent="-269875">
              <a:lnSpc>
                <a:spcPct val="115000"/>
              </a:lnSpc>
            </a:pPr>
            <a:r>
              <a:rPr lang="el-GR" dirty="0"/>
              <a:t>Στα πρώτα της χρόνια , το AIDS </a:t>
            </a:r>
            <a:r>
              <a:rPr lang="el-GR" dirty="0" smtClean="0"/>
              <a:t>είχε </a:t>
            </a:r>
            <a:r>
              <a:rPr lang="el-GR" dirty="0"/>
              <a:t>συνήθως </a:t>
            </a:r>
            <a:r>
              <a:rPr lang="el-GR" dirty="0" smtClean="0"/>
              <a:t>ταυτιστεί </a:t>
            </a:r>
            <a:r>
              <a:rPr lang="el-GR" dirty="0"/>
              <a:t>με τους άνδρες που έχουν σεξουαλικές σχέσεις με άνδρες και χρήστες ναρκωτικών . </a:t>
            </a:r>
            <a:endParaRPr lang="el-GR" dirty="0" smtClean="0"/>
          </a:p>
          <a:p>
            <a:pPr marL="269875" indent="-269875">
              <a:lnSpc>
                <a:spcPct val="115000"/>
              </a:lnSpc>
            </a:pPr>
            <a:r>
              <a:rPr lang="el-GR" dirty="0" smtClean="0"/>
              <a:t>Επειδή </a:t>
            </a:r>
            <a:r>
              <a:rPr lang="el-GR" dirty="0"/>
              <a:t>το AIDS πλήττει χιλιάδες των αμφιφυλόφιλων και των ομοφυλόφιλων ανδρών και των χρηστών ναρκωτικών , ο κοινωνικός αντίκτυπος του AIDS σε αυτά τα δημογραφικά στοιχεία είναι ισχυρά . </a:t>
            </a:r>
            <a:endParaRPr lang="el-GR" dirty="0" smtClean="0"/>
          </a:p>
          <a:p>
            <a:pPr marL="269875" indent="-269875">
              <a:lnSpc>
                <a:spcPct val="115000"/>
              </a:lnSpc>
            </a:pPr>
            <a:r>
              <a:rPr lang="el-GR" dirty="0" smtClean="0"/>
              <a:t>Το </a:t>
            </a:r>
            <a:r>
              <a:rPr lang="el-GR" dirty="0" smtClean="0"/>
              <a:t>AIDS </a:t>
            </a:r>
            <a:r>
              <a:rPr lang="el-GR" dirty="0"/>
              <a:t>έχει γίνει επίσης ένα σοβαρό πρόβλημα για τις </a:t>
            </a:r>
            <a:r>
              <a:rPr lang="el-GR" dirty="0" err="1" smtClean="0"/>
              <a:t>αφρικανές</a:t>
            </a:r>
            <a:r>
              <a:rPr lang="el-GR" dirty="0" smtClean="0"/>
              <a:t> </a:t>
            </a:r>
            <a:r>
              <a:rPr lang="el-GR" dirty="0" err="1" smtClean="0"/>
              <a:t>αμερικανές</a:t>
            </a:r>
            <a:r>
              <a:rPr lang="el-GR" dirty="0" smtClean="0"/>
              <a:t> </a:t>
            </a:r>
            <a:r>
              <a:rPr lang="el-GR" dirty="0"/>
              <a:t>γυναίκες και έχει προκαλέσει κοινωνική ανησυχία στις αφρικανικές αμερικανικές κοινότητες .</a:t>
            </a:r>
          </a:p>
        </p:txBody>
      </p:sp>
      <p:grpSp>
        <p:nvGrpSpPr>
          <p:cNvPr id="10" name="Group 9">
            <a:extLst>
              <a:ext uri="{FF2B5EF4-FFF2-40B4-BE49-F238E27FC236}">
                <a16:creationId xmlns:a16="http://schemas.microsoft.com/office/drawing/2014/main" id="{000A5F84-BD20-4A3E-81BA-9F4444101C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925125" y="3600"/>
            <a:ext cx="7266875" cy="6854400"/>
            <a:chOff x="4925125" y="3600"/>
            <a:chExt cx="7266875" cy="6854400"/>
          </a:xfrm>
        </p:grpSpPr>
        <p:sp>
          <p:nvSpPr>
            <p:cNvPr id="11" name="Oval 10">
              <a:extLst>
                <a:ext uri="{FF2B5EF4-FFF2-40B4-BE49-F238E27FC236}">
                  <a16:creationId xmlns:a16="http://schemas.microsoft.com/office/drawing/2014/main" id="{FF62F19C-23B5-44FC-88CF-01A430872686}"/>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4925125" y="1098000"/>
              <a:ext cx="5760000" cy="5760000"/>
            </a:xfrm>
            <a:prstGeom prst="ellipse">
              <a:avLst/>
            </a:prstGeom>
            <a:solidFill>
              <a:schemeClr val="accent1">
                <a:alpha val="8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C82D9667-DCFB-45CA-8EDC-7E5E0EE42AB3}"/>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5105686" y="65314"/>
              <a:ext cx="4320000" cy="4320000"/>
            </a:xfrm>
            <a:prstGeom prst="ellipse">
              <a:avLst/>
            </a:prstGeom>
            <a:solidFill>
              <a:schemeClr val="accent3"/>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CE8752FF-502D-43D5-9828-8C4216648319}"/>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5337600"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583767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F4E480B-94D6-46F9-A2B6-B98D311FDC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9" name="Rectangle 8">
              <a:extLst>
                <a:ext uri="{FF2B5EF4-FFF2-40B4-BE49-F238E27FC236}">
                  <a16:creationId xmlns:a16="http://schemas.microsoft.com/office/drawing/2014/main" id="{07183CDE-91A1-40C3-8E80-66F89E1C2D53}"/>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0" name="Oval 9">
              <a:extLst>
                <a:ext uri="{FF2B5EF4-FFF2-40B4-BE49-F238E27FC236}">
                  <a16:creationId xmlns:a16="http://schemas.microsoft.com/office/drawing/2014/main" id="{A6756515-F9AA-46BD-8DD2-AA15BA492AC0}"/>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Oval 10">
              <a:extLst>
                <a:ext uri="{FF2B5EF4-FFF2-40B4-BE49-F238E27FC236}">
                  <a16:creationId xmlns:a16="http://schemas.microsoft.com/office/drawing/2014/main" id="{ABA365E2-8B71-408B-9092-0104216AC7AC}"/>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2" name="Group 11">
              <a:extLst>
                <a:ext uri="{FF2B5EF4-FFF2-40B4-BE49-F238E27FC236}">
                  <a16:creationId xmlns:a16="http://schemas.microsoft.com/office/drawing/2014/main" id="{BEDB8D7A-1BF6-4CDB-B93A-7736955F5043}"/>
                </a:ext>
                <a:ext uri="{C183D7F6-B498-43B3-948B-1728B52AA6E4}">
                  <adec:decorative xmlns:adec="http://schemas.microsoft.com/office/drawing/2017/decorative" xmlns=""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17" name="Rectangle 16">
                <a:extLst>
                  <a:ext uri="{FF2B5EF4-FFF2-40B4-BE49-F238E27FC236}">
                    <a16:creationId xmlns:a16="http://schemas.microsoft.com/office/drawing/2014/main" id="{5AACD774-5167-46C7-8A62-6E2FE4BE946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8" name="Rectangle 17">
                <a:extLst>
                  <a:ext uri="{FF2B5EF4-FFF2-40B4-BE49-F238E27FC236}">
                    <a16:creationId xmlns:a16="http://schemas.microsoft.com/office/drawing/2014/main" id="{06E0F2D8-452E-48F9-9912-C47EAEAE18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3" name="Group 12">
              <a:extLst>
                <a:ext uri="{FF2B5EF4-FFF2-40B4-BE49-F238E27FC236}">
                  <a16:creationId xmlns:a16="http://schemas.microsoft.com/office/drawing/2014/main" id="{91FBBF95-430B-427C-A6E8-DB899217FC00}"/>
                </a:ext>
                <a:ext uri="{C183D7F6-B498-43B3-948B-1728B52AA6E4}">
                  <adec:decorative xmlns:adec="http://schemas.microsoft.com/office/drawing/2017/decorative" xmlns=""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15" name="Rectangle 14">
                <a:extLst>
                  <a:ext uri="{FF2B5EF4-FFF2-40B4-BE49-F238E27FC236}">
                    <a16:creationId xmlns:a16="http://schemas.microsoft.com/office/drawing/2014/main" id="{BEE64698-3ED2-4395-B7FC-65248E437E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FE20B1E1-CE09-4C2A-A3FB-DB8026C54E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4" name="Rectangle 13">
              <a:extLst>
                <a:ext uri="{FF2B5EF4-FFF2-40B4-BE49-F238E27FC236}">
                  <a16:creationId xmlns:a16="http://schemas.microsoft.com/office/drawing/2014/main" id="{0CB2405B-A907-48B3-906A-FB3573C0B282}"/>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0" name="Rectangle 19">
            <a:extLst>
              <a:ext uri="{FF2B5EF4-FFF2-40B4-BE49-F238E27FC236}">
                <a16:creationId xmlns:a16="http://schemas.microsoft.com/office/drawing/2014/main" id="{6DC8E2D9-6729-4614-8667-C1016D3182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useBgFill="1">
        <p:nvSpPr>
          <p:cNvPr id="22" name="Rectangle 21">
            <a:extLst>
              <a:ext uri="{FF2B5EF4-FFF2-40B4-BE49-F238E27FC236}">
                <a16:creationId xmlns:a16="http://schemas.microsoft.com/office/drawing/2014/main" id="{9B9AACA9-BD92-429F-8047-0731DB46F9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B046D8F9-B18B-42F5-B320-22E156F4C0C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5" name="Rectangle 24">
              <a:extLst>
                <a:ext uri="{FF2B5EF4-FFF2-40B4-BE49-F238E27FC236}">
                  <a16:creationId xmlns:a16="http://schemas.microsoft.com/office/drawing/2014/main" id="{3980DF08-8878-4A99-871A-573EBF4F37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1E0FF3E7-007F-48E0-8352-89CE4375BB2D}"/>
                </a:ext>
                <a:ext uri="{C183D7F6-B498-43B3-948B-1728B52AA6E4}">
                  <adec:decorative xmlns:adec="http://schemas.microsoft.com/office/drawing/2017/decorative" xmlns="" val="1"/>
                </a:ext>
              </a:extLst>
            </p:cNvPr>
            <p:cNvGrpSpPr>
              <a:grpSpLocks noChangeAspect="1"/>
            </p:cNvGrpSpPr>
            <p:nvPr>
              <p:extLst>
                <p:ext uri="{386F3935-93C4-4BCD-93E2-E3B085C9AB24}">
                  <p16:designElem xmlns:p16="http://schemas.microsoft.com/office/powerpoint/2015/main" val="1"/>
                </p:ext>
              </p:extLst>
            </p:nvPr>
          </p:nvGrpSpPr>
          <p:grpSpPr>
            <a:xfrm>
              <a:off x="5603875" y="0"/>
              <a:ext cx="6521820" cy="3260910"/>
              <a:chOff x="0" y="0"/>
              <a:chExt cx="2880000" cy="1440000"/>
            </a:xfrm>
          </p:grpSpPr>
          <p:sp>
            <p:nvSpPr>
              <p:cNvPr id="29" name="Rectangle 28">
                <a:extLst>
                  <a:ext uri="{FF2B5EF4-FFF2-40B4-BE49-F238E27FC236}">
                    <a16:creationId xmlns:a16="http://schemas.microsoft.com/office/drawing/2014/main" id="{F02DE4FC-8B38-40C7-A2F5-CBD4C6592E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C97C509-DDA4-4291-88B3-8E2B146099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96345897-50D9-424E-A94E-18A63AEE85BA}"/>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266E6E08-BABA-49E9-884E-4805849158E7}"/>
                </a:ext>
                <a:ext uri="{C183D7F6-B498-43B3-948B-1728B52AA6E4}">
                  <adec:decorative xmlns:adec="http://schemas.microsoft.com/office/drawing/2017/decorative" xmlns="" val="1"/>
                </a:ext>
              </a:extLst>
            </p:cNvPr>
            <p:cNvSpPr>
              <a:spLocks noChangeAspect="1"/>
            </p:cNvSpPr>
            <p:nvPr>
              <p:extLst>
                <p:ext uri="{386F3935-93C4-4BCD-93E2-E3B085C9AB24}">
                  <p16:designElem xmlns:p16="http://schemas.microsoft.com/office/powerpoint/2015/main" val="1"/>
                </p:ext>
              </p:extLst>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Τίτλος 1">
            <a:extLst>
              <a:ext uri="{FF2B5EF4-FFF2-40B4-BE49-F238E27FC236}">
                <a16:creationId xmlns:a16="http://schemas.microsoft.com/office/drawing/2014/main" id="{A986194D-DE40-A9AE-C4E5-B751AC76FE55}"/>
              </a:ext>
            </a:extLst>
          </p:cNvPr>
          <p:cNvSpPr>
            <a:spLocks noGrp="1"/>
          </p:cNvSpPr>
          <p:nvPr>
            <p:ph type="title"/>
          </p:nvPr>
        </p:nvSpPr>
        <p:spPr>
          <a:xfrm>
            <a:off x="1487487" y="545126"/>
            <a:ext cx="9217026" cy="3783988"/>
          </a:xfrm>
        </p:spPr>
        <p:txBody>
          <a:bodyPr vert="horz" lIns="91440" tIns="45720" rIns="91440" bIns="45720" rtlCol="0" anchor="b">
            <a:normAutofit/>
          </a:bodyPr>
          <a:lstStyle/>
          <a:p>
            <a:pPr algn="ctr"/>
            <a:r>
              <a:rPr lang="en-US" sz="8800" dirty="0" err="1" smtClean="0"/>
              <a:t>Ευχ</a:t>
            </a:r>
            <a:r>
              <a:rPr lang="en-US" sz="8800" dirty="0" smtClean="0"/>
              <a:t>αριστ</a:t>
            </a:r>
            <a:r>
              <a:rPr lang="el-GR" sz="8800" dirty="0" smtClean="0"/>
              <a:t>ώ</a:t>
            </a:r>
            <a:r>
              <a:rPr lang="en-US" sz="8800" dirty="0" smtClean="0"/>
              <a:t> </a:t>
            </a:r>
            <a:r>
              <a:rPr lang="en-US" sz="8800" dirty="0" err="1"/>
              <a:t>γι</a:t>
            </a:r>
            <a:r>
              <a:rPr lang="en-US" sz="8800" dirty="0"/>
              <a:t>α τον χρόνο σας!!!</a:t>
            </a:r>
          </a:p>
        </p:txBody>
      </p:sp>
      <p:sp>
        <p:nvSpPr>
          <p:cNvPr id="3" name="Θέση περιεχομένου 2">
            <a:extLst>
              <a:ext uri="{FF2B5EF4-FFF2-40B4-BE49-F238E27FC236}">
                <a16:creationId xmlns:a16="http://schemas.microsoft.com/office/drawing/2014/main" id="{2339CCEA-1957-D254-FAD0-A2BDB31E6972}"/>
              </a:ext>
            </a:extLst>
          </p:cNvPr>
          <p:cNvSpPr>
            <a:spLocks noGrp="1"/>
          </p:cNvSpPr>
          <p:nvPr>
            <p:ph idx="1"/>
          </p:nvPr>
        </p:nvSpPr>
        <p:spPr>
          <a:xfrm>
            <a:off x="14183919" y="2014022"/>
            <a:ext cx="4449082" cy="3779837"/>
          </a:xfrm>
        </p:spPr>
        <p:txBody>
          <a:bodyPr vert="horz" lIns="91440" tIns="45720" rIns="91440" bIns="45720" rtlCol="0" anchor="t">
            <a:normAutofit/>
          </a:bodyPr>
          <a:lstStyle/>
          <a:p>
            <a:pPr marL="0" indent="0">
              <a:buNone/>
            </a:pPr>
            <a:endParaRPr lang="el-GR"/>
          </a:p>
        </p:txBody>
      </p:sp>
    </p:spTree>
    <p:extLst>
      <p:ext uri="{BB962C8B-B14F-4D97-AF65-F5344CB8AC3E}">
        <p14:creationId xmlns:p14="http://schemas.microsoft.com/office/powerpoint/2010/main" val="3836104295"/>
      </p:ext>
    </p:extLst>
  </p:cSld>
  <p:clrMapOvr>
    <a:masterClrMapping/>
  </p:clrMapOvr>
</p:sld>
</file>

<file path=ppt/theme/theme1.xml><?xml version="1.0" encoding="utf-8"?>
<a:theme xmlns:a="http://schemas.openxmlformats.org/drawingml/2006/main" name="GlowVTI">
  <a:themeElements>
    <a:clrScheme name="Glow">
      <a:dk1>
        <a:sysClr val="windowText" lastClr="000000"/>
      </a:dk1>
      <a:lt1>
        <a:sysClr val="window" lastClr="FFFFFF"/>
      </a:lt1>
      <a:dk2>
        <a:srgbClr val="000000"/>
      </a:dk2>
      <a:lt2>
        <a:srgbClr val="F2F2F2"/>
      </a:lt2>
      <a:accent1>
        <a:srgbClr val="00BAC8"/>
      </a:accent1>
      <a:accent2>
        <a:srgbClr val="794DFF"/>
      </a:accent2>
      <a:accent3>
        <a:srgbClr val="00D17D"/>
      </a:accent3>
      <a:accent4>
        <a:srgbClr val="E69500"/>
      </a:accent4>
      <a:accent5>
        <a:srgbClr val="FE5D21"/>
      </a:accent5>
      <a:accent6>
        <a:srgbClr val="404040"/>
      </a:accent6>
      <a:hlink>
        <a:srgbClr val="3E8FF1"/>
      </a:hlink>
      <a:folHlink>
        <a:srgbClr val="939393"/>
      </a:folHlink>
    </a:clrScheme>
    <a:fontScheme name="Blur">
      <a:majorFont>
        <a:latin typeface="Bell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wVTI" id="{D5B5AA20-F6D3-43B8-AF6B-ECAF69256418}" vid="{93025AB5-1D44-4CD3-9BC3-729F6E11E040}"/>
    </a:ext>
  </a:extLst>
</a:theme>
</file>

<file path=docProps/app.xml><?xml version="1.0" encoding="utf-8"?>
<Properties xmlns="http://schemas.openxmlformats.org/officeDocument/2006/extended-properties" xmlns:vt="http://schemas.openxmlformats.org/officeDocument/2006/docPropsVTypes">
  <TotalTime>6</TotalTime>
  <Words>316</Words>
  <Application>Microsoft Office PowerPoint</Application>
  <PresentationFormat>Ευρεία οθόνη</PresentationFormat>
  <Paragraphs>17</Paragraphs>
  <Slides>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vt:i4>
      </vt:variant>
    </vt:vector>
  </HeadingPairs>
  <TitlesOfParts>
    <vt:vector size="11" baseType="lpstr">
      <vt:lpstr>Arial</vt:lpstr>
      <vt:lpstr>Avenir Next LT Pro</vt:lpstr>
      <vt:lpstr>Bell MT</vt:lpstr>
      <vt:lpstr>Open Sans</vt:lpstr>
      <vt:lpstr>Source Sans Pro</vt:lpstr>
      <vt:lpstr>GlowVTI</vt:lpstr>
      <vt:lpstr>Μύθοι και πραγματικότητα για το AIDS</vt:lpstr>
      <vt:lpstr>Tρόποι μετάδοσης</vt:lpstr>
      <vt:lpstr>Τρόποι πρόληψης</vt:lpstr>
      <vt:lpstr>Κοινωνικές επιπτώσεις</vt:lpstr>
      <vt:lpstr>Ευχαριστώ για τον χρόνο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Μύθοι και πραγματικότητα για το AIDS</dc:title>
  <dc:creator/>
  <cp:lastModifiedBy>gemanos@teemail.gr</cp:lastModifiedBy>
  <cp:revision>195</cp:revision>
  <dcterms:created xsi:type="dcterms:W3CDTF">2025-02-13T14:23:03Z</dcterms:created>
  <dcterms:modified xsi:type="dcterms:W3CDTF">2025-02-14T13:50:28Z</dcterms:modified>
</cp:coreProperties>
</file>