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B03BE3-F025-43EB-A644-2D3CFE03ED4F}" v="686" dt="2024-02-11T10:31:21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αύρος Αγαδάκος" userId="S::s.agadakos@migration.gov.gr::307e4d5a-17f3-493f-a4a2-15a38f39de30" providerId="AD" clId="Web-{8AB03BE3-F025-43EB-A644-2D3CFE03ED4F}"/>
    <pc:docChg chg="addSld delSld modSld addMainMaster delMainMaster">
      <pc:chgData name="Σταύρος Αγαδάκος" userId="S::s.agadakos@migration.gov.gr::307e4d5a-17f3-493f-a4a2-15a38f39de30" providerId="AD" clId="Web-{8AB03BE3-F025-43EB-A644-2D3CFE03ED4F}" dt="2024-02-11T10:31:21.156" v="694" actId="20577"/>
      <pc:docMkLst>
        <pc:docMk/>
      </pc:docMkLst>
      <pc:sldChg chg="addSp modSp mod modTransition setBg modClrScheme chgLayout">
        <pc:chgData name="Σταύρος Αγαδάκος" userId="S::s.agadakos@migration.gov.gr::307e4d5a-17f3-493f-a4a2-15a38f39de30" providerId="AD" clId="Web-{8AB03BE3-F025-43EB-A644-2D3CFE03ED4F}" dt="2024-02-11T10:22:26.801" v="532"/>
        <pc:sldMkLst>
          <pc:docMk/>
          <pc:sldMk cId="109857222" sldId="256"/>
        </pc:sldMkLst>
        <pc:spChg chg="mod">
          <ac:chgData name="Σταύρος Αγαδάκος" userId="S::s.agadakos@migration.gov.gr::307e4d5a-17f3-493f-a4a2-15a38f39de30" providerId="AD" clId="Web-{8AB03BE3-F025-43EB-A644-2D3CFE03ED4F}" dt="2024-02-11T09:58:05.959" v="6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Σταύρος Αγαδάκος" userId="S::s.agadakos@migration.gov.gr::307e4d5a-17f3-493f-a4a2-15a38f39de30" providerId="AD" clId="Web-{8AB03BE3-F025-43EB-A644-2D3CFE03ED4F}" dt="2024-02-11T10:22:26.723" v="531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Σταύρος Αγαδάκος" userId="S::s.agadakos@migration.gov.gr::307e4d5a-17f3-493f-a4a2-15a38f39de30" providerId="AD" clId="Web-{8AB03BE3-F025-43EB-A644-2D3CFE03ED4F}" dt="2024-02-11T09:57:05.425" v="63"/>
          <ac:spMkLst>
            <pc:docMk/>
            <pc:sldMk cId="109857222" sldId="256"/>
            <ac:spMk id="9" creationId="{4A42768F-95BB-478A-ADFA-24FD8097F221}"/>
          </ac:spMkLst>
        </pc:spChg>
        <pc:spChg chg="add">
          <ac:chgData name="Σταύρος Αγαδάκος" userId="S::s.agadakos@migration.gov.gr::307e4d5a-17f3-493f-a4a2-15a38f39de30" providerId="AD" clId="Web-{8AB03BE3-F025-43EB-A644-2D3CFE03ED4F}" dt="2024-02-11T09:57:05.425" v="63"/>
          <ac:spMkLst>
            <pc:docMk/>
            <pc:sldMk cId="109857222" sldId="256"/>
            <ac:spMk id="11" creationId="{13F26D5C-77E9-4A8D-95F0-1635BAD12650}"/>
          </ac:spMkLst>
        </pc:spChg>
        <pc:picChg chg="add">
          <ac:chgData name="Σταύρος Αγαδάκος" userId="S::s.agadakos@migration.gov.gr::307e4d5a-17f3-493f-a4a2-15a38f39de30" providerId="AD" clId="Web-{8AB03BE3-F025-43EB-A644-2D3CFE03ED4F}" dt="2024-02-11T09:57:05.425" v="63"/>
          <ac:picMkLst>
            <pc:docMk/>
            <pc:sldMk cId="109857222" sldId="256"/>
            <ac:picMk id="4" creationId="{0C78D756-EDA1-6E21-7F95-BBD5DE585C7C}"/>
          </ac:picMkLst>
        </pc:picChg>
        <pc:cxnChg chg="add">
          <ac:chgData name="Σταύρος Αγαδάκος" userId="S::s.agadakos@migration.gov.gr::307e4d5a-17f3-493f-a4a2-15a38f39de30" providerId="AD" clId="Web-{8AB03BE3-F025-43EB-A644-2D3CFE03ED4F}" dt="2024-02-11T09:57:05.425" v="63"/>
          <ac:cxnSpMkLst>
            <pc:docMk/>
            <pc:sldMk cId="109857222" sldId="256"/>
            <ac:cxnSpMk id="13" creationId="{0632DC5A-0728-490F-8655-6B437782704C}"/>
          </ac:cxnSpMkLst>
        </pc:cxnChg>
        <pc:cxnChg chg="add">
          <ac:chgData name="Σταύρος Αγαδάκος" userId="S::s.agadakos@migration.gov.gr::307e4d5a-17f3-493f-a4a2-15a38f39de30" providerId="AD" clId="Web-{8AB03BE3-F025-43EB-A644-2D3CFE03ED4F}" dt="2024-02-11T09:57:05.425" v="63"/>
          <ac:cxnSpMkLst>
            <pc:docMk/>
            <pc:sldMk cId="109857222" sldId="256"/>
            <ac:cxnSpMk id="15" creationId="{28BB1F6D-CF9C-422D-9324-C46415BB9D7D}"/>
          </ac:cxnSpMkLst>
        </pc:cxnChg>
      </pc:sldChg>
      <pc:sldChg chg="modSp new modTransition">
        <pc:chgData name="Σταύρος Αγαδάκος" userId="S::s.agadakos@migration.gov.gr::307e4d5a-17f3-493f-a4a2-15a38f39de30" providerId="AD" clId="Web-{8AB03BE3-F025-43EB-A644-2D3CFE03ED4F}" dt="2024-02-11T10:28:34.806" v="665" actId="20577"/>
        <pc:sldMkLst>
          <pc:docMk/>
          <pc:sldMk cId="1883722919" sldId="257"/>
        </pc:sldMkLst>
        <pc:spChg chg="mod">
          <ac:chgData name="Σταύρος Αγαδάκος" userId="S::s.agadakos@migration.gov.gr::307e4d5a-17f3-493f-a4a2-15a38f39de30" providerId="AD" clId="Web-{8AB03BE3-F025-43EB-A644-2D3CFE03ED4F}" dt="2024-02-11T10:28:34.806" v="665" actId="20577"/>
          <ac:spMkLst>
            <pc:docMk/>
            <pc:sldMk cId="1883722919" sldId="257"/>
            <ac:spMk id="2" creationId="{F3C2EA51-DDA1-6653-2E3A-06A9ED38E72D}"/>
          </ac:spMkLst>
        </pc:spChg>
        <pc:spChg chg="mod">
          <ac:chgData name="Σταύρος Αγαδάκος" userId="S::s.agadakos@migration.gov.gr::307e4d5a-17f3-493f-a4a2-15a38f39de30" providerId="AD" clId="Web-{8AB03BE3-F025-43EB-A644-2D3CFE03ED4F}" dt="2024-02-11T10:09:53.973" v="283" actId="20577"/>
          <ac:spMkLst>
            <pc:docMk/>
            <pc:sldMk cId="1883722919" sldId="257"/>
            <ac:spMk id="3" creationId="{4812A1B2-5C4E-EE54-6A3C-D19D9D440615}"/>
          </ac:spMkLst>
        </pc:spChg>
      </pc:sldChg>
      <pc:sldChg chg="modSp new modTransition">
        <pc:chgData name="Σταύρος Αγαδάκος" userId="S::s.agadakos@migration.gov.gr::307e4d5a-17f3-493f-a4a2-15a38f39de30" providerId="AD" clId="Web-{8AB03BE3-F025-43EB-A644-2D3CFE03ED4F}" dt="2024-02-11T10:17:20.913" v="390" actId="20577"/>
        <pc:sldMkLst>
          <pc:docMk/>
          <pc:sldMk cId="3411975849" sldId="258"/>
        </pc:sldMkLst>
        <pc:spChg chg="mod">
          <ac:chgData name="Σταύρος Αγαδάκος" userId="S::s.agadakos@migration.gov.gr::307e4d5a-17f3-493f-a4a2-15a38f39de30" providerId="AD" clId="Web-{8AB03BE3-F025-43EB-A644-2D3CFE03ED4F}" dt="2024-02-11T10:02:33.298" v="90" actId="20577"/>
          <ac:spMkLst>
            <pc:docMk/>
            <pc:sldMk cId="3411975849" sldId="258"/>
            <ac:spMk id="2" creationId="{4A3FD388-7272-9AF5-667E-0FF7F03CE578}"/>
          </ac:spMkLst>
        </pc:spChg>
        <pc:spChg chg="mod">
          <ac:chgData name="Σταύρος Αγαδάκος" userId="S::s.agadakos@migration.gov.gr::307e4d5a-17f3-493f-a4a2-15a38f39de30" providerId="AD" clId="Web-{8AB03BE3-F025-43EB-A644-2D3CFE03ED4F}" dt="2024-02-11T10:17:20.913" v="390" actId="20577"/>
          <ac:spMkLst>
            <pc:docMk/>
            <pc:sldMk cId="3411975849" sldId="258"/>
            <ac:spMk id="3" creationId="{CDB165C0-B0C0-2D0F-09AB-B6365AE9E603}"/>
          </ac:spMkLst>
        </pc:spChg>
      </pc:sldChg>
      <pc:sldChg chg="modSp new modTransition">
        <pc:chgData name="Σταύρος Αγαδάκος" userId="S::s.agadakos@migration.gov.gr::307e4d5a-17f3-493f-a4a2-15a38f39de30" providerId="AD" clId="Web-{8AB03BE3-F025-43EB-A644-2D3CFE03ED4F}" dt="2024-02-11T10:24:56.901" v="624" actId="20577"/>
        <pc:sldMkLst>
          <pc:docMk/>
          <pc:sldMk cId="3996669192" sldId="259"/>
        </pc:sldMkLst>
        <pc:spChg chg="mod">
          <ac:chgData name="Σταύρος Αγαδάκος" userId="S::s.agadakos@migration.gov.gr::307e4d5a-17f3-493f-a4a2-15a38f39de30" providerId="AD" clId="Web-{8AB03BE3-F025-43EB-A644-2D3CFE03ED4F}" dt="2024-02-11T10:04:54.070" v="141" actId="20577"/>
          <ac:spMkLst>
            <pc:docMk/>
            <pc:sldMk cId="3996669192" sldId="259"/>
            <ac:spMk id="2" creationId="{37800853-7D8C-A547-86AB-8C234147D908}"/>
          </ac:spMkLst>
        </pc:spChg>
        <pc:spChg chg="mod">
          <ac:chgData name="Σταύρος Αγαδάκος" userId="S::s.agadakos@migration.gov.gr::307e4d5a-17f3-493f-a4a2-15a38f39de30" providerId="AD" clId="Web-{8AB03BE3-F025-43EB-A644-2D3CFE03ED4F}" dt="2024-02-11T10:24:56.901" v="624" actId="20577"/>
          <ac:spMkLst>
            <pc:docMk/>
            <pc:sldMk cId="3996669192" sldId="259"/>
            <ac:spMk id="3" creationId="{41F2E290-7ABE-971D-7ADA-4B410E7ED042}"/>
          </ac:spMkLst>
        </pc:spChg>
      </pc:sldChg>
      <pc:sldChg chg="modSp new modTransition">
        <pc:chgData name="Σταύρος Αγαδάκος" userId="S::s.agadakos@migration.gov.gr::307e4d5a-17f3-493f-a4a2-15a38f39de30" providerId="AD" clId="Web-{8AB03BE3-F025-43EB-A644-2D3CFE03ED4F}" dt="2024-02-11T10:17:29.867" v="394" actId="20577"/>
        <pc:sldMkLst>
          <pc:docMk/>
          <pc:sldMk cId="2743693678" sldId="260"/>
        </pc:sldMkLst>
        <pc:spChg chg="mod">
          <ac:chgData name="Σταύρος Αγαδάκος" userId="S::s.agadakos@migration.gov.gr::307e4d5a-17f3-493f-a4a2-15a38f39de30" providerId="AD" clId="Web-{8AB03BE3-F025-43EB-A644-2D3CFE03ED4F}" dt="2024-02-11T10:07:10.935" v="175" actId="20577"/>
          <ac:spMkLst>
            <pc:docMk/>
            <pc:sldMk cId="2743693678" sldId="260"/>
            <ac:spMk id="2" creationId="{C5B0F3A0-8D5D-2EC8-C513-12BD6A042543}"/>
          </ac:spMkLst>
        </pc:spChg>
        <pc:spChg chg="mod">
          <ac:chgData name="Σταύρος Αγαδάκος" userId="S::s.agadakos@migration.gov.gr::307e4d5a-17f3-493f-a4a2-15a38f39de30" providerId="AD" clId="Web-{8AB03BE3-F025-43EB-A644-2D3CFE03ED4F}" dt="2024-02-11T10:17:29.867" v="394" actId="20577"/>
          <ac:spMkLst>
            <pc:docMk/>
            <pc:sldMk cId="2743693678" sldId="260"/>
            <ac:spMk id="3" creationId="{F7F039A3-7838-4378-AB9F-64537D8B8141}"/>
          </ac:spMkLst>
        </pc:spChg>
      </pc:sldChg>
      <pc:sldChg chg="modSp new del modTransition">
        <pc:chgData name="Σταύρος Αγαδάκος" userId="S::s.agadakos@migration.gov.gr::307e4d5a-17f3-493f-a4a2-15a38f39de30" providerId="AD" clId="Web-{8AB03BE3-F025-43EB-A644-2D3CFE03ED4F}" dt="2024-02-11T10:16:35.818" v="374"/>
        <pc:sldMkLst>
          <pc:docMk/>
          <pc:sldMk cId="2956456008" sldId="261"/>
        </pc:sldMkLst>
        <pc:spChg chg="mod">
          <ac:chgData name="Σταύρος Αγαδάκος" userId="S::s.agadakos@migration.gov.gr::307e4d5a-17f3-493f-a4a2-15a38f39de30" providerId="AD" clId="Web-{8AB03BE3-F025-43EB-A644-2D3CFE03ED4F}" dt="2024-02-11T10:10:20.661" v="303" actId="20577"/>
          <ac:spMkLst>
            <pc:docMk/>
            <pc:sldMk cId="2956456008" sldId="261"/>
            <ac:spMk id="2" creationId="{1221B5C5-EC38-939C-2B6C-1D1D685C546A}"/>
          </ac:spMkLst>
        </pc:spChg>
        <pc:spChg chg="mod">
          <ac:chgData name="Σταύρος Αγαδάκος" userId="S::s.agadakos@migration.gov.gr::307e4d5a-17f3-493f-a4a2-15a38f39de30" providerId="AD" clId="Web-{8AB03BE3-F025-43EB-A644-2D3CFE03ED4F}" dt="2024-02-11T10:12:16.822" v="361" actId="20577"/>
          <ac:spMkLst>
            <pc:docMk/>
            <pc:sldMk cId="2956456008" sldId="261"/>
            <ac:spMk id="3" creationId="{EDC62903-8EC0-2754-9FAD-2B55D47C446A}"/>
          </ac:spMkLst>
        </pc:spChg>
      </pc:sldChg>
      <pc:sldChg chg="modSp new modTransition">
        <pc:chgData name="Σταύρος Αγαδάκος" userId="S::s.agadakos@migration.gov.gr::307e4d5a-17f3-493f-a4a2-15a38f39de30" providerId="AD" clId="Web-{8AB03BE3-F025-43EB-A644-2D3CFE03ED4F}" dt="2024-02-11T10:31:21.156" v="694" actId="20577"/>
        <pc:sldMkLst>
          <pc:docMk/>
          <pc:sldMk cId="4176502591" sldId="261"/>
        </pc:sldMkLst>
        <pc:spChg chg="mod">
          <ac:chgData name="Σταύρος Αγαδάκος" userId="S::s.agadakos@migration.gov.gr::307e4d5a-17f3-493f-a4a2-15a38f39de30" providerId="AD" clId="Web-{8AB03BE3-F025-43EB-A644-2D3CFE03ED4F}" dt="2024-02-11T10:19:17.012" v="422" actId="20577"/>
          <ac:spMkLst>
            <pc:docMk/>
            <pc:sldMk cId="4176502591" sldId="261"/>
            <ac:spMk id="2" creationId="{84E08D31-DF0C-05ED-1356-9C830AB703B2}"/>
          </ac:spMkLst>
        </pc:spChg>
        <pc:spChg chg="mod">
          <ac:chgData name="Σταύρος Αγαδάκος" userId="S::s.agadakos@migration.gov.gr::307e4d5a-17f3-493f-a4a2-15a38f39de30" providerId="AD" clId="Web-{8AB03BE3-F025-43EB-A644-2D3CFE03ED4F}" dt="2024-02-11T10:31:21.156" v="694" actId="20577"/>
          <ac:spMkLst>
            <pc:docMk/>
            <pc:sldMk cId="4176502591" sldId="261"/>
            <ac:spMk id="3" creationId="{64C17363-1651-A96F-9022-F29CB3F81E2B}"/>
          </ac:spMkLst>
        </pc:spChg>
      </pc:sldChg>
      <pc:sldChg chg="modSp new modTransition">
        <pc:chgData name="Σταύρος Αγαδάκος" userId="S::s.agadakos@migration.gov.gr::307e4d5a-17f3-493f-a4a2-15a38f39de30" providerId="AD" clId="Web-{8AB03BE3-F025-43EB-A644-2D3CFE03ED4F}" dt="2024-02-11T10:21:59.284" v="516"/>
        <pc:sldMkLst>
          <pc:docMk/>
          <pc:sldMk cId="2112655628" sldId="262"/>
        </pc:sldMkLst>
        <pc:spChg chg="mod">
          <ac:chgData name="Σταύρος Αγαδάκος" userId="S::s.agadakos@migration.gov.gr::307e4d5a-17f3-493f-a4a2-15a38f39de30" providerId="AD" clId="Web-{8AB03BE3-F025-43EB-A644-2D3CFE03ED4F}" dt="2024-02-11T10:20:09.717" v="443" actId="20577"/>
          <ac:spMkLst>
            <pc:docMk/>
            <pc:sldMk cId="2112655628" sldId="262"/>
            <ac:spMk id="2" creationId="{C73E4ED7-E08B-217C-4241-44C5CADCE869}"/>
          </ac:spMkLst>
        </pc:spChg>
        <pc:spChg chg="mod">
          <ac:chgData name="Σταύρος Αγαδάκος" userId="S::s.agadakos@migration.gov.gr::307e4d5a-17f3-493f-a4a2-15a38f39de30" providerId="AD" clId="Web-{8AB03BE3-F025-43EB-A644-2D3CFE03ED4F}" dt="2024-02-11T10:21:57.550" v="513" actId="20577"/>
          <ac:spMkLst>
            <pc:docMk/>
            <pc:sldMk cId="2112655628" sldId="262"/>
            <ac:spMk id="3" creationId="{AA2F7A43-FE20-4D75-7A9C-F4762D927C51}"/>
          </ac:spMkLst>
        </pc:spChg>
      </pc:sldChg>
      <pc:sldMasterChg chg="del delSldLayout">
        <pc:chgData name="Σταύρος Αγαδάκος" userId="S::s.agadakos@migration.gov.gr::307e4d5a-17f3-493f-a4a2-15a38f39de30" providerId="AD" clId="Web-{8AB03BE3-F025-43EB-A644-2D3CFE03ED4F}" dt="2024-02-11T09:57:05.425" v="63"/>
        <pc:sldMasterMkLst>
          <pc:docMk/>
          <pc:sldMasterMk cId="2460954070" sldId="2147483660"/>
        </pc:sldMasterMkLst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Σταύρος Αγαδάκος" userId="S::s.agadakos@migration.gov.gr::307e4d5a-17f3-493f-a4a2-15a38f39de30" providerId="AD" clId="Web-{8AB03BE3-F025-43EB-A644-2D3CFE03ED4F}" dt="2024-02-11T09:57:05.425" v="63"/>
        <pc:sldMasterMkLst>
          <pc:docMk/>
          <pc:sldMasterMk cId="2408949712" sldId="2147483698"/>
        </pc:sldMasterMkLst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1524302538" sldId="2147483687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2289286362" sldId="2147483688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19649584" sldId="2147483689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1184588539" sldId="2147483690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7217023" sldId="2147483691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632114997" sldId="2147483692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2864256361" sldId="2147483693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1586185135" sldId="2147483694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3482791270" sldId="2147483695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176404766" sldId="2147483696"/>
          </pc:sldLayoutMkLst>
        </pc:sldLayoutChg>
        <pc:sldLayoutChg chg="add">
          <pc:chgData name="Σταύρος Αγαδάκος" userId="S::s.agadakos@migration.gov.gr::307e4d5a-17f3-493f-a4a2-15a38f39de30" providerId="AD" clId="Web-{8AB03BE3-F025-43EB-A644-2D3CFE03ED4F}" dt="2024-02-11T09:57:05.425" v="63"/>
          <pc:sldLayoutMkLst>
            <pc:docMk/>
            <pc:sldMasterMk cId="2408949712" sldId="2147483698"/>
            <pc:sldLayoutMk cId="3446861010" sldId="214748369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5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8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1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9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6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0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8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94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42768F-95BB-478A-ADFA-24FD8097F2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78D756-EDA1-6E21-7F95-BBD5DE585C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48" r="-2" b="313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3F26D5C-77E9-4A8D-95F0-1635BAD126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-2"/>
            <a:ext cx="12191999" cy="4360983"/>
          </a:xfrm>
          <a:prstGeom prst="rect">
            <a:avLst/>
          </a:prstGeom>
          <a:gradFill flip="none" rotWithShape="1">
            <a:gsLst>
              <a:gs pos="3000">
                <a:srgbClr val="000000">
                  <a:alpha val="0"/>
                </a:srgbClr>
              </a:gs>
              <a:gs pos="61000">
                <a:srgbClr val="000000">
                  <a:alpha val="48000"/>
                </a:srgbClr>
              </a:gs>
              <a:gs pos="100000">
                <a:srgbClr val="000000">
                  <a:alpha val="58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1" y="952500"/>
            <a:ext cx="5959365" cy="1535114"/>
          </a:xfrm>
        </p:spPr>
        <p:txBody>
          <a:bodyPr>
            <a:normAutofit/>
          </a:bodyPr>
          <a:lstStyle/>
          <a:p>
            <a:r>
              <a:rPr lang="en-US" err="1">
                <a:solidFill>
                  <a:srgbClr val="FFFFFF"/>
                </a:solidFill>
                <a:cs typeface="Calibri Light"/>
              </a:rPr>
              <a:t>Πάθηση</a:t>
            </a:r>
            <a:r>
              <a:rPr lang="en-US" dirty="0">
                <a:solidFill>
                  <a:srgbClr val="FFFFFF"/>
                </a:solidFill>
                <a:cs typeface="Calibri Light"/>
              </a:rPr>
              <a:t> AIDS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5300" y="952499"/>
            <a:ext cx="3429000" cy="15351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  <a:cs typeface="Calibri"/>
              </a:rPr>
              <a:t>Εργ</a:t>
            </a:r>
            <a:r>
              <a:rPr lang="en-US" dirty="0">
                <a:solidFill>
                  <a:srgbClr val="FFFFFF"/>
                </a:solidFill>
                <a:cs typeface="Calibri"/>
              </a:rPr>
              <a:t>α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σί</a:t>
            </a:r>
            <a:r>
              <a:rPr lang="en-US" dirty="0">
                <a:solidFill>
                  <a:srgbClr val="FFFFFF"/>
                </a:solidFill>
                <a:cs typeface="Calibri"/>
              </a:rPr>
              <a:t>α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Σελίδ</a:t>
            </a:r>
            <a:r>
              <a:rPr lang="en-US" dirty="0">
                <a:solidFill>
                  <a:srgbClr val="FFFFFF"/>
                </a:solidFill>
                <a:cs typeface="Calibri"/>
              </a:rPr>
              <a:t>ας 131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2DC5A-0728-490F-8655-6B43778270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78719"/>
            <a:ext cx="10905066" cy="0"/>
          </a:xfrm>
          <a:prstGeom prst="line">
            <a:avLst/>
          </a:prstGeom>
          <a:ln w="381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8BB1F6D-CF9C-422D-9324-C46415BB9D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EA51-DDA1-6653-2E3A-06A9ED38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είν</a:t>
            </a:r>
            <a:r>
              <a:rPr lang="en-US" dirty="0"/>
              <a:t>αι η α</a:t>
            </a:r>
            <a:r>
              <a:rPr lang="en-US" dirty="0" err="1"/>
              <a:t>ρρώστει</a:t>
            </a:r>
            <a:r>
              <a:rPr lang="en-US" dirty="0"/>
              <a:t>α </a:t>
            </a:r>
            <a:r>
              <a:rPr lang="en-US" b="1" dirty="0"/>
              <a:t>Aids</a:t>
            </a:r>
            <a:r>
              <a:rPr lang="en-US" dirty="0"/>
              <a:t> 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2A1B2-5C4E-EE54-6A3C-D19D9D440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Το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 </a:t>
            </a:r>
            <a:r>
              <a:rPr lang="en-US" sz="2400" dirty="0">
                <a:solidFill>
                  <a:srgbClr val="040C28"/>
                </a:solidFill>
                <a:ea typeface="+mn-lt"/>
                <a:cs typeface="+mn-lt"/>
              </a:rPr>
              <a:t>AIDS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 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είν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αι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μι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 π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ροχωρημένη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μορφή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HIV. Ο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ιός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HIV απ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οδυν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μώνει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π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ροοδευτικά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το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α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νοσο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π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οιητικό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σύστημ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 και π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ροκ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λεί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νοσογόνους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κατα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στάσεις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, όπ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ως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ευκ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ιρι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κές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λοιμώξεις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(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Πνευμονί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α),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Σύνδρομο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Απ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ίσχν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σης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(Απ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ώλει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α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Βάρους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), β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λά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β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ες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στη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μνήμη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 ή κα</a:t>
            </a:r>
            <a:r>
              <a:rPr lang="en-US" sz="2400" dirty="0" err="1">
                <a:solidFill>
                  <a:srgbClr val="202124"/>
                </a:solidFill>
                <a:ea typeface="+mn-lt"/>
                <a:cs typeface="+mn-lt"/>
              </a:rPr>
              <a:t>ρκίνους</a:t>
            </a:r>
            <a:r>
              <a:rPr lang="en-US" sz="2400" dirty="0">
                <a:solidFill>
                  <a:srgbClr val="202124"/>
                </a:solidFill>
                <a:ea typeface="+mn-lt"/>
                <a:cs typeface="+mn-lt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72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FD388-7272-9AF5-667E-0FF7F03C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4181D0"/>
                </a:solidFill>
                <a:ea typeface="+mj-lt"/>
                <a:cs typeface="+mj-lt"/>
              </a:rPr>
              <a:t>Μετάδοση</a:t>
            </a:r>
            <a:r>
              <a:rPr lang="en-US" sz="2800" b="1" dirty="0">
                <a:solidFill>
                  <a:srgbClr val="4181D0"/>
                </a:solidFill>
                <a:ea typeface="+mj-lt"/>
                <a:cs typeface="+mj-lt"/>
              </a:rPr>
              <a:t> </a:t>
            </a:r>
            <a:r>
              <a:rPr lang="en-US" sz="2800" b="1" dirty="0" err="1">
                <a:solidFill>
                  <a:srgbClr val="4181D0"/>
                </a:solidFill>
                <a:ea typeface="+mj-lt"/>
                <a:cs typeface="+mj-lt"/>
              </a:rPr>
              <a:t>του</a:t>
            </a:r>
            <a:r>
              <a:rPr lang="en-US" sz="2800" b="1" dirty="0">
                <a:solidFill>
                  <a:srgbClr val="4181D0"/>
                </a:solidFill>
                <a:ea typeface="+mj-lt"/>
                <a:cs typeface="+mj-lt"/>
              </a:rPr>
              <a:t> AIDS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165C0-B0C0-2D0F-09AB-B6365AE9E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en-US" sz="2100" b="1" dirty="0">
              <a:solidFill>
                <a:srgbClr val="4181D0"/>
              </a:solidFill>
            </a:endParaRPr>
          </a:p>
          <a:p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H π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άθηση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ΑΙDS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μετ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δίδετ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αι από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έν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οροθετικό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άτομο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κα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τά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τη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διάρκει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της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σεξου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λικής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επα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φής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,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ότ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αν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συγκεκριμέν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υγρά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σώμ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τός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εριέχουν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HIV, μπ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ουν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απ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ευθεί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ας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στην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κυκλοφορί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ίμ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τος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ενός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άλλου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ή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μέσω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ενός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κατα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στρ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μμένου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ιστού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ή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με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μι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σύριγγ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ή από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την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μητέρ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π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ρος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το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έμ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β</a:t>
            </a:r>
            <a:r>
              <a:rPr lang="en-US" b="1" dirty="0" err="1">
                <a:solidFill>
                  <a:srgbClr val="4181D0"/>
                </a:solidFill>
                <a:ea typeface="+mn-lt"/>
                <a:cs typeface="+mn-lt"/>
              </a:rPr>
              <a:t>ρυο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.</a:t>
            </a:r>
            <a:endParaRPr lang="en-US" b="1"/>
          </a:p>
          <a:p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Τα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σωμ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τικά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υγρά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ενός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οροθετικού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τόμου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εριέχουν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HIV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σε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ικ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νή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οσότητ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γι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να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μετ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δώσουν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τον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ιό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είν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αι:</a:t>
            </a:r>
            <a:endParaRPr lang="en-US" b="1"/>
          </a:p>
          <a:p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Αίμ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(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συμ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εριλ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αμβα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νομένου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και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της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εριόδου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)</a:t>
            </a:r>
            <a:endParaRPr lang="en-US" b="1"/>
          </a:p>
          <a:p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· Σπ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έρμ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 και 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ροσ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ερμ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τικά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υγρά</a:t>
            </a:r>
            <a:endParaRPr lang="en-US" b="1"/>
          </a:p>
          <a:p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Πρωκτικά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υγρά</a:t>
            </a:r>
            <a:endParaRPr lang="en-US" b="1"/>
          </a:p>
          <a:p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Κολ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ικά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υγρά</a:t>
            </a:r>
            <a:endParaRPr lang="en-US" b="1"/>
          </a:p>
          <a:p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Μητρικό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4181D0"/>
                </a:solidFill>
                <a:ea typeface="+mn-lt"/>
                <a:cs typeface="+mn-lt"/>
              </a:rPr>
              <a:t>γάλ</a:t>
            </a:r>
            <a:r>
              <a:rPr lang="en-US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758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0853-7D8C-A547-86AB-8C234147D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Συμ</a:t>
            </a:r>
            <a:r>
              <a:rPr lang="en-US" dirty="0"/>
              <a:t>π</a:t>
            </a:r>
            <a:r>
              <a:rPr lang="en-US" dirty="0" err="1"/>
              <a:t>τώμ</a:t>
            </a:r>
            <a:r>
              <a:rPr lang="en-US" dirty="0"/>
              <a:t>ατα </a:t>
            </a:r>
            <a:r>
              <a:rPr lang="en-US" dirty="0" err="1"/>
              <a:t>της</a:t>
            </a:r>
            <a:r>
              <a:rPr lang="en-US" dirty="0"/>
              <a:t> π</a:t>
            </a:r>
            <a:r>
              <a:rPr lang="en-US" dirty="0" err="1"/>
              <a:t>άθησης</a:t>
            </a:r>
            <a:r>
              <a:rPr lang="en-US" dirty="0"/>
              <a:t> 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2E290-7ABE-971D-7ADA-4B410E7E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Τα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συμ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τώμ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ατα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άθησης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 AIDS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είν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αι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ολλά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και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σε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ερί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τωση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δεν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νοσηλευτούν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μμεσ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θα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ροκ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λέσουν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 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τεράστι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ρο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β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λήμ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ατα </a:t>
            </a:r>
            <a:endParaRPr lang="en-US" b="1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υρετός</a:t>
            </a:r>
            <a:endParaRPr lang="en-US" b="1"/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κό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ωση</a:t>
            </a:r>
            <a:endParaRPr lang="en-US" sz="2100" b="1" dirty="0">
              <a:solidFill>
                <a:srgbClr val="4181D0"/>
              </a:solidFill>
              <a:ea typeface="+mn-lt"/>
              <a:cs typeface="+mn-lt"/>
            </a:endParaRPr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ονόλ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ιμος</a:t>
            </a:r>
            <a:endParaRPr lang="en-US" sz="2100" b="1" dirty="0">
              <a:solidFill>
                <a:srgbClr val="4181D0"/>
              </a:solidFill>
              <a:ea typeface="+mn-lt"/>
              <a:cs typeface="+mn-lt"/>
            </a:endParaRPr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 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ονοκέφ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λος</a:t>
            </a:r>
            <a:endParaRPr lang="en-US" sz="2100" b="1" dirty="0">
              <a:solidFill>
                <a:srgbClr val="4181D0"/>
              </a:solidFill>
              <a:ea typeface="+mn-lt"/>
              <a:cs typeface="+mn-lt"/>
            </a:endParaRPr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δερμ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τικά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εξ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νθήμ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ατα</a:t>
            </a:r>
            <a:endParaRPr lang="en-US" b="1"/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διάρροιες</a:t>
            </a:r>
            <a:endParaRPr lang="en-US" b="1"/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απ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ώλει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β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άρους</a:t>
            </a:r>
            <a:endParaRPr lang="en-US" b="1"/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ξηρός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β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ήχ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666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F3A0-8D5D-2EC8-C513-12BD6A042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Προφύλ</a:t>
            </a:r>
            <a:r>
              <a:rPr lang="en-US" dirty="0"/>
              <a:t>α</a:t>
            </a:r>
            <a:r>
              <a:rPr lang="en-US" dirty="0" err="1"/>
              <a:t>ξη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039A3-7838-4378-AB9F-64537D8B8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Γι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να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ροστ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τευτούμε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 από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υτή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την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επ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ικύνδινη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άθηση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θα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ρέ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να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κολουθούμε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τους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παρα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κάτω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κα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νόνες</a:t>
            </a:r>
            <a:endParaRPr lang="en-US" b="1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Τήρηση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κα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νόνων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υγιεινής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(απ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οφυγή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κοινής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χρήσης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ντικειμένων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,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ιθ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νόν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φέρουν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υπ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ολείμμ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ατα από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ίμ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α, όπ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ως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οδοντό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β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ουρτσες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ή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ξυρ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φάκι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α.</a:t>
            </a:r>
            <a:endParaRPr lang="en-US" b="1"/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Απ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οφυγή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από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κοινού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χρήσης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εξ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ρτημάτων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χρήσης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ουσιών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(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σύριγγες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, β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ελόνες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)</a:t>
            </a:r>
            <a:endParaRPr lang="en-US" b="1"/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Έγκ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ιρη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εξέτ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γι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την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νίχνευση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άλλων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σεξου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λικώς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μετ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διδομένων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νοσημάτων</a:t>
            </a:r>
            <a:endParaRPr lang="en-US" b="1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9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08D31-DF0C-05ED-1356-9C830AB70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en-US" sz="4000" b="1" dirty="0">
              <a:solidFill>
                <a:srgbClr val="4181D0"/>
              </a:solidFill>
            </a:endParaRPr>
          </a:p>
          <a:p>
            <a:r>
              <a:rPr lang="en-US" sz="4000" b="1" err="1"/>
              <a:t>Διάγνωση</a:t>
            </a:r>
            <a:r>
              <a:rPr lang="en-US" sz="4000" b="1" dirty="0"/>
              <a:t> </a:t>
            </a:r>
            <a:r>
              <a:rPr lang="en-US" sz="4000" b="1" err="1"/>
              <a:t>του</a:t>
            </a:r>
            <a:r>
              <a:rPr lang="en-US" sz="4000" b="1" dirty="0"/>
              <a:t> 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17363-1651-A96F-9022-F29CB3F81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100" b="1" err="1">
                <a:solidFill>
                  <a:srgbClr val="4181D0"/>
                </a:solidFill>
                <a:ea typeface="+mn-lt"/>
                <a:cs typeface="+mn-lt"/>
              </a:rPr>
              <a:t>Το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 ΑΙDS μπ</a:t>
            </a:r>
            <a:r>
              <a:rPr lang="en-US" sz="2100" b="1" err="1">
                <a:solidFill>
                  <a:srgbClr val="4181D0"/>
                </a:solidFill>
                <a:ea typeface="+mn-lt"/>
                <a:cs typeface="+mn-lt"/>
              </a:rPr>
              <a:t>ορεί</a:t>
            </a:r>
            <a:r>
              <a:rPr lang="en-US" sz="2100" b="1">
                <a:solidFill>
                  <a:srgbClr val="4181D0"/>
                </a:solidFill>
                <a:ea typeface="+mn-lt"/>
                <a:cs typeface="+mn-lt"/>
              </a:rPr>
              <a:t> να </a:t>
            </a:r>
            <a:r>
              <a:rPr lang="en-US" sz="2100" b="1" err="1">
                <a:solidFill>
                  <a:srgbClr val="4181D0"/>
                </a:solidFill>
                <a:ea typeface="+mn-lt"/>
                <a:cs typeface="+mn-lt"/>
              </a:rPr>
              <a:t>δι</a:t>
            </a:r>
            <a:r>
              <a:rPr lang="en-US" sz="2100" b="1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err="1">
                <a:solidFill>
                  <a:srgbClr val="4181D0"/>
                </a:solidFill>
                <a:ea typeface="+mn-lt"/>
                <a:cs typeface="+mn-lt"/>
              </a:rPr>
              <a:t>γνωστεί</a:t>
            </a:r>
            <a:r>
              <a:rPr lang="en-US" sz="2100" b="1">
                <a:solidFill>
                  <a:srgbClr val="4181D0"/>
                </a:solidFill>
                <a:ea typeface="+mn-lt"/>
                <a:cs typeface="+mn-lt"/>
              </a:rPr>
              <a:t>:</a:t>
            </a:r>
            <a:endParaRPr lang="en-US" sz="2400" b="1" dirty="0" err="1">
              <a:solidFill>
                <a:srgbClr val="4181D0"/>
              </a:solidFill>
              <a:ea typeface="+mn-lt"/>
              <a:cs typeface="+mn-lt"/>
            </a:endParaRPr>
          </a:p>
          <a:p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Στο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εργ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στήριο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(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δι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γνωστικά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κέντρ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α,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νοσοκομεί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δημόσι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και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ιδιωτικά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και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σε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κέντρ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ελέγχου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HIV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λοίμωξης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)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μετά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από απ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λή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ιμοληψί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η οπ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οί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νιχνεύει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τα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ντισώμ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ατα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έν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ντι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ιού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ράγει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ο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οργ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νισμός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.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Σε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ερί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τωση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ρχικού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θετικού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οτελέσμ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, πρα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γμ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οιείτ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αι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εργ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στηρι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κός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έλεγχος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επιβεβα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ίωσης</a:t>
            </a:r>
            <a:endParaRPr lang="en-US" sz="2400" b="1">
              <a:solidFill>
                <a:srgbClr val="4181D0"/>
              </a:solidFill>
            </a:endParaRPr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Ανίχνευση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γενετικού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υλικού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HIV (RNA)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μέσω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λυσιδωτής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ντίδρ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ολυμεράσης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(PCR).</a:t>
            </a:r>
            <a:endParaRPr lang="en-US" b="1" dirty="0"/>
          </a:p>
          <a:p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· Rapid tests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γι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τα οπ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οί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απα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ιτείτ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αι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μικρή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οσότητ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ίμ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ή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σάλιου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π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οθετούντ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αι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σε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μικρές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συσκευές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.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Σε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θετικότητ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του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δείγμ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τος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χρειάζετ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αι 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εργ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στηρι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κή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 επιβεβα</a:t>
            </a:r>
            <a:r>
              <a:rPr lang="en-US" sz="2100" b="1" dirty="0" err="1">
                <a:solidFill>
                  <a:srgbClr val="4181D0"/>
                </a:solidFill>
                <a:ea typeface="+mn-lt"/>
                <a:cs typeface="+mn-lt"/>
              </a:rPr>
              <a:t>ίωση</a:t>
            </a:r>
            <a:r>
              <a:rPr lang="en-US" sz="2100" b="1" dirty="0">
                <a:solidFill>
                  <a:srgbClr val="4181D0"/>
                </a:solidFill>
                <a:ea typeface="+mn-lt"/>
                <a:cs typeface="+mn-lt"/>
              </a:rPr>
              <a:t>.</a:t>
            </a:r>
            <a:endParaRPr lang="en-US" b="1" dirty="0"/>
          </a:p>
          <a:p>
            <a:endParaRPr lang="en-US" sz="2400" b="1" dirty="0">
              <a:solidFill>
                <a:srgbClr val="4181D0"/>
              </a:solidFill>
            </a:endParaRP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76502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4ED7-E08B-217C-4241-44C5CADCE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ΕΥΧΑΡΙΣΤΟΥΜΕ ΓΙΑ ΤΗΝ ΠΡΟΣΟΧΗ ΣΑΣ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F7A43-FE20-4D75-7A9C-F4762D927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Εργ</a:t>
            </a:r>
            <a:r>
              <a:rPr lang="en-US" dirty="0"/>
              <a:t>ασία των μαθητών:                                          </a:t>
            </a:r>
            <a:endParaRPr lang="el-GR" dirty="0" smtClean="0"/>
          </a:p>
          <a:p>
            <a:r>
              <a:rPr lang="en-US" dirty="0" err="1" smtClean="0"/>
              <a:t>Κωνστ</a:t>
            </a:r>
            <a:r>
              <a:rPr lang="en-US" dirty="0" smtClean="0"/>
              <a:t>αντίνου Αγαδάκου</a:t>
            </a:r>
          </a:p>
          <a:p>
            <a:r>
              <a:rPr lang="en-US" dirty="0" smtClean="0"/>
              <a:t>Πανα</a:t>
            </a:r>
            <a:r>
              <a:rPr lang="en-US" dirty="0" err="1" smtClean="0"/>
              <a:t>γιώτη</a:t>
            </a:r>
            <a:r>
              <a:rPr lang="en-US" dirty="0" smtClean="0"/>
              <a:t> </a:t>
            </a:r>
            <a:r>
              <a:rPr lang="en-US" dirty="0" err="1"/>
              <a:t>Κικ</a:t>
            </a:r>
            <a:r>
              <a:rPr lang="en-US" dirty="0"/>
              <a:t>αρέα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5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ribuneVTI">
  <a:themeElements>
    <a:clrScheme name="AnalogousFromDarkSeedLeftStep">
      <a:dk1>
        <a:srgbClr val="000000"/>
      </a:dk1>
      <a:lt1>
        <a:srgbClr val="FFFFFF"/>
      </a:lt1>
      <a:dk2>
        <a:srgbClr val="1B302C"/>
      </a:dk2>
      <a:lt2>
        <a:srgbClr val="F2F3F0"/>
      </a:lt2>
      <a:accent1>
        <a:srgbClr val="8329E7"/>
      </a:accent1>
      <a:accent2>
        <a:srgbClr val="483FDC"/>
      </a:accent2>
      <a:accent3>
        <a:srgbClr val="296DE7"/>
      </a:accent3>
      <a:accent4>
        <a:srgbClr val="17AAD5"/>
      </a:accent4>
      <a:accent5>
        <a:srgbClr val="22C2A3"/>
      </a:accent5>
      <a:accent6>
        <a:srgbClr val="16C65B"/>
      </a:accent6>
      <a:hlink>
        <a:srgbClr val="339A98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</Words>
  <Application>Microsoft Office PowerPoint</Application>
  <PresentationFormat>Ευρεία οθόνη</PresentationFormat>
  <Paragraphs>38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Amasis MT Pro Medium</vt:lpstr>
      <vt:lpstr>Arial</vt:lpstr>
      <vt:lpstr>Calibri</vt:lpstr>
      <vt:lpstr>Calibri Light</vt:lpstr>
      <vt:lpstr>Univers Light</vt:lpstr>
      <vt:lpstr>TribuneVTI</vt:lpstr>
      <vt:lpstr>Πάθηση AIDS</vt:lpstr>
      <vt:lpstr>Τι είναι η αρρώστεια Aids ;</vt:lpstr>
      <vt:lpstr>Μετάδοση του AIDS</vt:lpstr>
      <vt:lpstr>Συμπτώματα της πάθησης AIDS</vt:lpstr>
      <vt:lpstr>Προφύλαξη </vt:lpstr>
      <vt:lpstr> Διάγνωση του AIDS</vt:lpstr>
      <vt:lpstr>ΕΥΧΑΡΙΣΤΟΥΜΕ ΓΙΑ ΤΗΝ ΠΡΟΣΟΧΗ ΣΑΣ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SK</cp:lastModifiedBy>
  <cp:revision>199</cp:revision>
  <dcterms:created xsi:type="dcterms:W3CDTF">2024-02-11T09:54:54Z</dcterms:created>
  <dcterms:modified xsi:type="dcterms:W3CDTF">2024-04-23T18:34:00Z</dcterms:modified>
</cp:coreProperties>
</file>