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B03BE3-F025-43EB-A644-2D3CFE03ED4F}" v="686" dt="2024-02-11T10:31:21.1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Σταύρος Αγαδάκος" userId="S::s.agadakos@migration.gov.gr::307e4d5a-17f3-493f-a4a2-15a38f39de30" providerId="AD" clId="Web-{8AB03BE3-F025-43EB-A644-2D3CFE03ED4F}"/>
    <pc:docChg chg="addSld delSld modSld addMainMaster delMainMaster">
      <pc:chgData name="Σταύρος Αγαδάκος" userId="S::s.agadakos@migration.gov.gr::307e4d5a-17f3-493f-a4a2-15a38f39de30" providerId="AD" clId="Web-{8AB03BE3-F025-43EB-A644-2D3CFE03ED4F}" dt="2024-02-11T10:31:21.156" v="694" actId="20577"/>
      <pc:docMkLst>
        <pc:docMk/>
      </pc:docMkLst>
      <pc:sldChg chg="addSp modSp mod modTransition setBg modClrScheme chgLayout">
        <pc:chgData name="Σταύρος Αγαδάκος" userId="S::s.agadakos@migration.gov.gr::307e4d5a-17f3-493f-a4a2-15a38f39de30" providerId="AD" clId="Web-{8AB03BE3-F025-43EB-A644-2D3CFE03ED4F}" dt="2024-02-11T10:22:26.801" v="532"/>
        <pc:sldMkLst>
          <pc:docMk/>
          <pc:sldMk cId="109857222" sldId="256"/>
        </pc:sldMkLst>
        <pc:spChg chg="mod">
          <ac:chgData name="Σταύρος Αγαδάκος" userId="S::s.agadakos@migration.gov.gr::307e4d5a-17f3-493f-a4a2-15a38f39de30" providerId="AD" clId="Web-{8AB03BE3-F025-43EB-A644-2D3CFE03ED4F}" dt="2024-02-11T09:58:05.959" v="65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Σταύρος Αγαδάκος" userId="S::s.agadakos@migration.gov.gr::307e4d5a-17f3-493f-a4a2-15a38f39de30" providerId="AD" clId="Web-{8AB03BE3-F025-43EB-A644-2D3CFE03ED4F}" dt="2024-02-11T10:22:26.723" v="531" actId="20577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Σταύρος Αγαδάκος" userId="S::s.agadakos@migration.gov.gr::307e4d5a-17f3-493f-a4a2-15a38f39de30" providerId="AD" clId="Web-{8AB03BE3-F025-43EB-A644-2D3CFE03ED4F}" dt="2024-02-11T09:57:05.425" v="63"/>
          <ac:spMkLst>
            <pc:docMk/>
            <pc:sldMk cId="109857222" sldId="256"/>
            <ac:spMk id="9" creationId="{4A42768F-95BB-478A-ADFA-24FD8097F221}"/>
          </ac:spMkLst>
        </pc:spChg>
        <pc:spChg chg="add">
          <ac:chgData name="Σταύρος Αγαδάκος" userId="S::s.agadakos@migration.gov.gr::307e4d5a-17f3-493f-a4a2-15a38f39de30" providerId="AD" clId="Web-{8AB03BE3-F025-43EB-A644-2D3CFE03ED4F}" dt="2024-02-11T09:57:05.425" v="63"/>
          <ac:spMkLst>
            <pc:docMk/>
            <pc:sldMk cId="109857222" sldId="256"/>
            <ac:spMk id="11" creationId="{13F26D5C-77E9-4A8D-95F0-1635BAD12650}"/>
          </ac:spMkLst>
        </pc:spChg>
        <pc:picChg chg="add">
          <ac:chgData name="Σταύρος Αγαδάκος" userId="S::s.agadakos@migration.gov.gr::307e4d5a-17f3-493f-a4a2-15a38f39de30" providerId="AD" clId="Web-{8AB03BE3-F025-43EB-A644-2D3CFE03ED4F}" dt="2024-02-11T09:57:05.425" v="63"/>
          <ac:picMkLst>
            <pc:docMk/>
            <pc:sldMk cId="109857222" sldId="256"/>
            <ac:picMk id="4" creationId="{0C78D756-EDA1-6E21-7F95-BBD5DE585C7C}"/>
          </ac:picMkLst>
        </pc:picChg>
        <pc:cxnChg chg="add">
          <ac:chgData name="Σταύρος Αγαδάκος" userId="S::s.agadakos@migration.gov.gr::307e4d5a-17f3-493f-a4a2-15a38f39de30" providerId="AD" clId="Web-{8AB03BE3-F025-43EB-A644-2D3CFE03ED4F}" dt="2024-02-11T09:57:05.425" v="63"/>
          <ac:cxnSpMkLst>
            <pc:docMk/>
            <pc:sldMk cId="109857222" sldId="256"/>
            <ac:cxnSpMk id="13" creationId="{0632DC5A-0728-490F-8655-6B437782704C}"/>
          </ac:cxnSpMkLst>
        </pc:cxnChg>
        <pc:cxnChg chg="add">
          <ac:chgData name="Σταύρος Αγαδάκος" userId="S::s.agadakos@migration.gov.gr::307e4d5a-17f3-493f-a4a2-15a38f39de30" providerId="AD" clId="Web-{8AB03BE3-F025-43EB-A644-2D3CFE03ED4F}" dt="2024-02-11T09:57:05.425" v="63"/>
          <ac:cxnSpMkLst>
            <pc:docMk/>
            <pc:sldMk cId="109857222" sldId="256"/>
            <ac:cxnSpMk id="15" creationId="{28BB1F6D-CF9C-422D-9324-C46415BB9D7D}"/>
          </ac:cxnSpMkLst>
        </pc:cxnChg>
      </pc:sldChg>
      <pc:sldChg chg="modSp new modTransition">
        <pc:chgData name="Σταύρος Αγαδάκος" userId="S::s.agadakos@migration.gov.gr::307e4d5a-17f3-493f-a4a2-15a38f39de30" providerId="AD" clId="Web-{8AB03BE3-F025-43EB-A644-2D3CFE03ED4F}" dt="2024-02-11T10:28:34.806" v="665" actId="20577"/>
        <pc:sldMkLst>
          <pc:docMk/>
          <pc:sldMk cId="1883722919" sldId="257"/>
        </pc:sldMkLst>
        <pc:spChg chg="mod">
          <ac:chgData name="Σταύρος Αγαδάκος" userId="S::s.agadakos@migration.gov.gr::307e4d5a-17f3-493f-a4a2-15a38f39de30" providerId="AD" clId="Web-{8AB03BE3-F025-43EB-A644-2D3CFE03ED4F}" dt="2024-02-11T10:28:34.806" v="665" actId="20577"/>
          <ac:spMkLst>
            <pc:docMk/>
            <pc:sldMk cId="1883722919" sldId="257"/>
            <ac:spMk id="2" creationId="{F3C2EA51-DDA1-6653-2E3A-06A9ED38E72D}"/>
          </ac:spMkLst>
        </pc:spChg>
        <pc:spChg chg="mod">
          <ac:chgData name="Σταύρος Αγαδάκος" userId="S::s.agadakos@migration.gov.gr::307e4d5a-17f3-493f-a4a2-15a38f39de30" providerId="AD" clId="Web-{8AB03BE3-F025-43EB-A644-2D3CFE03ED4F}" dt="2024-02-11T10:09:53.973" v="283" actId="20577"/>
          <ac:spMkLst>
            <pc:docMk/>
            <pc:sldMk cId="1883722919" sldId="257"/>
            <ac:spMk id="3" creationId="{4812A1B2-5C4E-EE54-6A3C-D19D9D440615}"/>
          </ac:spMkLst>
        </pc:spChg>
      </pc:sldChg>
      <pc:sldChg chg="modSp new modTransition">
        <pc:chgData name="Σταύρος Αγαδάκος" userId="S::s.agadakos@migration.gov.gr::307e4d5a-17f3-493f-a4a2-15a38f39de30" providerId="AD" clId="Web-{8AB03BE3-F025-43EB-A644-2D3CFE03ED4F}" dt="2024-02-11T10:17:20.913" v="390" actId="20577"/>
        <pc:sldMkLst>
          <pc:docMk/>
          <pc:sldMk cId="3411975849" sldId="258"/>
        </pc:sldMkLst>
        <pc:spChg chg="mod">
          <ac:chgData name="Σταύρος Αγαδάκος" userId="S::s.agadakos@migration.gov.gr::307e4d5a-17f3-493f-a4a2-15a38f39de30" providerId="AD" clId="Web-{8AB03BE3-F025-43EB-A644-2D3CFE03ED4F}" dt="2024-02-11T10:02:33.298" v="90" actId="20577"/>
          <ac:spMkLst>
            <pc:docMk/>
            <pc:sldMk cId="3411975849" sldId="258"/>
            <ac:spMk id="2" creationId="{4A3FD388-7272-9AF5-667E-0FF7F03CE578}"/>
          </ac:spMkLst>
        </pc:spChg>
        <pc:spChg chg="mod">
          <ac:chgData name="Σταύρος Αγαδάκος" userId="S::s.agadakos@migration.gov.gr::307e4d5a-17f3-493f-a4a2-15a38f39de30" providerId="AD" clId="Web-{8AB03BE3-F025-43EB-A644-2D3CFE03ED4F}" dt="2024-02-11T10:17:20.913" v="390" actId="20577"/>
          <ac:spMkLst>
            <pc:docMk/>
            <pc:sldMk cId="3411975849" sldId="258"/>
            <ac:spMk id="3" creationId="{CDB165C0-B0C0-2D0F-09AB-B6365AE9E603}"/>
          </ac:spMkLst>
        </pc:spChg>
      </pc:sldChg>
      <pc:sldChg chg="modSp new modTransition">
        <pc:chgData name="Σταύρος Αγαδάκος" userId="S::s.agadakos@migration.gov.gr::307e4d5a-17f3-493f-a4a2-15a38f39de30" providerId="AD" clId="Web-{8AB03BE3-F025-43EB-A644-2D3CFE03ED4F}" dt="2024-02-11T10:24:56.901" v="624" actId="20577"/>
        <pc:sldMkLst>
          <pc:docMk/>
          <pc:sldMk cId="3996669192" sldId="259"/>
        </pc:sldMkLst>
        <pc:spChg chg="mod">
          <ac:chgData name="Σταύρος Αγαδάκος" userId="S::s.agadakos@migration.gov.gr::307e4d5a-17f3-493f-a4a2-15a38f39de30" providerId="AD" clId="Web-{8AB03BE3-F025-43EB-A644-2D3CFE03ED4F}" dt="2024-02-11T10:04:54.070" v="141" actId="20577"/>
          <ac:spMkLst>
            <pc:docMk/>
            <pc:sldMk cId="3996669192" sldId="259"/>
            <ac:spMk id="2" creationId="{37800853-7D8C-A547-86AB-8C234147D908}"/>
          </ac:spMkLst>
        </pc:spChg>
        <pc:spChg chg="mod">
          <ac:chgData name="Σταύρος Αγαδάκος" userId="S::s.agadakos@migration.gov.gr::307e4d5a-17f3-493f-a4a2-15a38f39de30" providerId="AD" clId="Web-{8AB03BE3-F025-43EB-A644-2D3CFE03ED4F}" dt="2024-02-11T10:24:56.901" v="624" actId="20577"/>
          <ac:spMkLst>
            <pc:docMk/>
            <pc:sldMk cId="3996669192" sldId="259"/>
            <ac:spMk id="3" creationId="{41F2E290-7ABE-971D-7ADA-4B410E7ED042}"/>
          </ac:spMkLst>
        </pc:spChg>
      </pc:sldChg>
      <pc:sldChg chg="modSp new modTransition">
        <pc:chgData name="Σταύρος Αγαδάκος" userId="S::s.agadakos@migration.gov.gr::307e4d5a-17f3-493f-a4a2-15a38f39de30" providerId="AD" clId="Web-{8AB03BE3-F025-43EB-A644-2D3CFE03ED4F}" dt="2024-02-11T10:17:29.867" v="394" actId="20577"/>
        <pc:sldMkLst>
          <pc:docMk/>
          <pc:sldMk cId="2743693678" sldId="260"/>
        </pc:sldMkLst>
        <pc:spChg chg="mod">
          <ac:chgData name="Σταύρος Αγαδάκος" userId="S::s.agadakos@migration.gov.gr::307e4d5a-17f3-493f-a4a2-15a38f39de30" providerId="AD" clId="Web-{8AB03BE3-F025-43EB-A644-2D3CFE03ED4F}" dt="2024-02-11T10:07:10.935" v="175" actId="20577"/>
          <ac:spMkLst>
            <pc:docMk/>
            <pc:sldMk cId="2743693678" sldId="260"/>
            <ac:spMk id="2" creationId="{C5B0F3A0-8D5D-2EC8-C513-12BD6A042543}"/>
          </ac:spMkLst>
        </pc:spChg>
        <pc:spChg chg="mod">
          <ac:chgData name="Σταύρος Αγαδάκος" userId="S::s.agadakos@migration.gov.gr::307e4d5a-17f3-493f-a4a2-15a38f39de30" providerId="AD" clId="Web-{8AB03BE3-F025-43EB-A644-2D3CFE03ED4F}" dt="2024-02-11T10:17:29.867" v="394" actId="20577"/>
          <ac:spMkLst>
            <pc:docMk/>
            <pc:sldMk cId="2743693678" sldId="260"/>
            <ac:spMk id="3" creationId="{F7F039A3-7838-4378-AB9F-64537D8B8141}"/>
          </ac:spMkLst>
        </pc:spChg>
      </pc:sldChg>
      <pc:sldChg chg="modSp new del modTransition">
        <pc:chgData name="Σταύρος Αγαδάκος" userId="S::s.agadakos@migration.gov.gr::307e4d5a-17f3-493f-a4a2-15a38f39de30" providerId="AD" clId="Web-{8AB03BE3-F025-43EB-A644-2D3CFE03ED4F}" dt="2024-02-11T10:16:35.818" v="374"/>
        <pc:sldMkLst>
          <pc:docMk/>
          <pc:sldMk cId="2956456008" sldId="261"/>
        </pc:sldMkLst>
        <pc:spChg chg="mod">
          <ac:chgData name="Σταύρος Αγαδάκος" userId="S::s.agadakos@migration.gov.gr::307e4d5a-17f3-493f-a4a2-15a38f39de30" providerId="AD" clId="Web-{8AB03BE3-F025-43EB-A644-2D3CFE03ED4F}" dt="2024-02-11T10:10:20.661" v="303" actId="20577"/>
          <ac:spMkLst>
            <pc:docMk/>
            <pc:sldMk cId="2956456008" sldId="261"/>
            <ac:spMk id="2" creationId="{1221B5C5-EC38-939C-2B6C-1D1D685C546A}"/>
          </ac:spMkLst>
        </pc:spChg>
        <pc:spChg chg="mod">
          <ac:chgData name="Σταύρος Αγαδάκος" userId="S::s.agadakos@migration.gov.gr::307e4d5a-17f3-493f-a4a2-15a38f39de30" providerId="AD" clId="Web-{8AB03BE3-F025-43EB-A644-2D3CFE03ED4F}" dt="2024-02-11T10:12:16.822" v="361" actId="20577"/>
          <ac:spMkLst>
            <pc:docMk/>
            <pc:sldMk cId="2956456008" sldId="261"/>
            <ac:spMk id="3" creationId="{EDC62903-8EC0-2754-9FAD-2B55D47C446A}"/>
          </ac:spMkLst>
        </pc:spChg>
      </pc:sldChg>
      <pc:sldChg chg="modSp new modTransition">
        <pc:chgData name="Σταύρος Αγαδάκος" userId="S::s.agadakos@migration.gov.gr::307e4d5a-17f3-493f-a4a2-15a38f39de30" providerId="AD" clId="Web-{8AB03BE3-F025-43EB-A644-2D3CFE03ED4F}" dt="2024-02-11T10:31:21.156" v="694" actId="20577"/>
        <pc:sldMkLst>
          <pc:docMk/>
          <pc:sldMk cId="4176502591" sldId="261"/>
        </pc:sldMkLst>
        <pc:spChg chg="mod">
          <ac:chgData name="Σταύρος Αγαδάκος" userId="S::s.agadakos@migration.gov.gr::307e4d5a-17f3-493f-a4a2-15a38f39de30" providerId="AD" clId="Web-{8AB03BE3-F025-43EB-A644-2D3CFE03ED4F}" dt="2024-02-11T10:19:17.012" v="422" actId="20577"/>
          <ac:spMkLst>
            <pc:docMk/>
            <pc:sldMk cId="4176502591" sldId="261"/>
            <ac:spMk id="2" creationId="{84E08D31-DF0C-05ED-1356-9C830AB703B2}"/>
          </ac:spMkLst>
        </pc:spChg>
        <pc:spChg chg="mod">
          <ac:chgData name="Σταύρος Αγαδάκος" userId="S::s.agadakos@migration.gov.gr::307e4d5a-17f3-493f-a4a2-15a38f39de30" providerId="AD" clId="Web-{8AB03BE3-F025-43EB-A644-2D3CFE03ED4F}" dt="2024-02-11T10:31:21.156" v="694" actId="20577"/>
          <ac:spMkLst>
            <pc:docMk/>
            <pc:sldMk cId="4176502591" sldId="261"/>
            <ac:spMk id="3" creationId="{64C17363-1651-A96F-9022-F29CB3F81E2B}"/>
          </ac:spMkLst>
        </pc:spChg>
      </pc:sldChg>
      <pc:sldChg chg="modSp new modTransition">
        <pc:chgData name="Σταύρος Αγαδάκος" userId="S::s.agadakos@migration.gov.gr::307e4d5a-17f3-493f-a4a2-15a38f39de30" providerId="AD" clId="Web-{8AB03BE3-F025-43EB-A644-2D3CFE03ED4F}" dt="2024-02-11T10:21:59.284" v="516"/>
        <pc:sldMkLst>
          <pc:docMk/>
          <pc:sldMk cId="2112655628" sldId="262"/>
        </pc:sldMkLst>
        <pc:spChg chg="mod">
          <ac:chgData name="Σταύρος Αγαδάκος" userId="S::s.agadakos@migration.gov.gr::307e4d5a-17f3-493f-a4a2-15a38f39de30" providerId="AD" clId="Web-{8AB03BE3-F025-43EB-A644-2D3CFE03ED4F}" dt="2024-02-11T10:20:09.717" v="443" actId="20577"/>
          <ac:spMkLst>
            <pc:docMk/>
            <pc:sldMk cId="2112655628" sldId="262"/>
            <ac:spMk id="2" creationId="{C73E4ED7-E08B-217C-4241-44C5CADCE869}"/>
          </ac:spMkLst>
        </pc:spChg>
        <pc:spChg chg="mod">
          <ac:chgData name="Σταύρος Αγαδάκος" userId="S::s.agadakos@migration.gov.gr::307e4d5a-17f3-493f-a4a2-15a38f39de30" providerId="AD" clId="Web-{8AB03BE3-F025-43EB-A644-2D3CFE03ED4F}" dt="2024-02-11T10:21:57.550" v="513" actId="20577"/>
          <ac:spMkLst>
            <pc:docMk/>
            <pc:sldMk cId="2112655628" sldId="262"/>
            <ac:spMk id="3" creationId="{AA2F7A43-FE20-4D75-7A9C-F4762D927C51}"/>
          </ac:spMkLst>
        </pc:spChg>
      </pc:sldChg>
      <pc:sldMasterChg chg="del delSldLayout">
        <pc:chgData name="Σταύρος Αγαδάκος" userId="S::s.agadakos@migration.gov.gr::307e4d5a-17f3-493f-a4a2-15a38f39de30" providerId="AD" clId="Web-{8AB03BE3-F025-43EB-A644-2D3CFE03ED4F}" dt="2024-02-11T09:57:05.425" v="63"/>
        <pc:sldMasterMkLst>
          <pc:docMk/>
          <pc:sldMasterMk cId="2460954070" sldId="2147483660"/>
        </pc:sldMasterMkLst>
        <pc:sldLayoutChg chg="del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">
        <pc:chgData name="Σταύρος Αγαδάκος" userId="S::s.agadakos@migration.gov.gr::307e4d5a-17f3-493f-a4a2-15a38f39de30" providerId="AD" clId="Web-{8AB03BE3-F025-43EB-A644-2D3CFE03ED4F}" dt="2024-02-11T09:57:05.425" v="63"/>
        <pc:sldMasterMkLst>
          <pc:docMk/>
          <pc:sldMasterMk cId="2408949712" sldId="2147483698"/>
        </pc:sldMasterMkLst>
        <pc:sldLayoutChg chg="add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08949712" sldId="2147483698"/>
            <pc:sldLayoutMk cId="1524302538" sldId="2147483687"/>
          </pc:sldLayoutMkLst>
        </pc:sldLayoutChg>
        <pc:sldLayoutChg chg="add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08949712" sldId="2147483698"/>
            <pc:sldLayoutMk cId="2289286362" sldId="2147483688"/>
          </pc:sldLayoutMkLst>
        </pc:sldLayoutChg>
        <pc:sldLayoutChg chg="add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08949712" sldId="2147483698"/>
            <pc:sldLayoutMk cId="19649584" sldId="2147483689"/>
          </pc:sldLayoutMkLst>
        </pc:sldLayoutChg>
        <pc:sldLayoutChg chg="add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08949712" sldId="2147483698"/>
            <pc:sldLayoutMk cId="1184588539" sldId="2147483690"/>
          </pc:sldLayoutMkLst>
        </pc:sldLayoutChg>
        <pc:sldLayoutChg chg="add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08949712" sldId="2147483698"/>
            <pc:sldLayoutMk cId="7217023" sldId="2147483691"/>
          </pc:sldLayoutMkLst>
        </pc:sldLayoutChg>
        <pc:sldLayoutChg chg="add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08949712" sldId="2147483698"/>
            <pc:sldLayoutMk cId="632114997" sldId="2147483692"/>
          </pc:sldLayoutMkLst>
        </pc:sldLayoutChg>
        <pc:sldLayoutChg chg="add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08949712" sldId="2147483698"/>
            <pc:sldLayoutMk cId="2864256361" sldId="2147483693"/>
          </pc:sldLayoutMkLst>
        </pc:sldLayoutChg>
        <pc:sldLayoutChg chg="add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08949712" sldId="2147483698"/>
            <pc:sldLayoutMk cId="1586185135" sldId="2147483694"/>
          </pc:sldLayoutMkLst>
        </pc:sldLayoutChg>
        <pc:sldLayoutChg chg="add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08949712" sldId="2147483698"/>
            <pc:sldLayoutMk cId="3482791270" sldId="2147483695"/>
          </pc:sldLayoutMkLst>
        </pc:sldLayoutChg>
        <pc:sldLayoutChg chg="add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08949712" sldId="2147483698"/>
            <pc:sldLayoutMk cId="176404766" sldId="2147483696"/>
          </pc:sldLayoutMkLst>
        </pc:sldLayoutChg>
        <pc:sldLayoutChg chg="add">
          <pc:chgData name="Σταύρος Αγαδάκος" userId="S::s.agadakos@migration.gov.gr::307e4d5a-17f3-493f-a4a2-15a38f39de30" providerId="AD" clId="Web-{8AB03BE3-F025-43EB-A644-2D3CFE03ED4F}" dt="2024-02-11T09:57:05.425" v="63"/>
          <pc:sldLayoutMkLst>
            <pc:docMk/>
            <pc:sldMasterMk cId="2408949712" sldId="2147483698"/>
            <pc:sldLayoutMk cId="3446861010" sldId="214748369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33821-597E-4B4F-8572-5DA1CB183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950976"/>
            <a:ext cx="6509385" cy="3556730"/>
          </a:xfrm>
        </p:spPr>
        <p:txBody>
          <a:bodyPr anchor="t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38D70-8FF5-47D7-A0DD-087A227BC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572000"/>
            <a:ext cx="6481953" cy="1485900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5B485-516D-48B7-AF1D-69AEEA351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14DDB-2831-4FF8-9DA7-0449659D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178F6-65BA-4964-80E2-DB6EA3355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56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07F1B-6F93-4E6E-8C8C-D01A9DEB6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7D2968-FE85-492F-A77B-1771F4EAA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8641" y="2028826"/>
            <a:ext cx="11094348" cy="402907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92DA2-B1FB-45C6-B10C-141AC2BF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A6D78-CE47-4CA7-B3B6-AFAE5175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DC5C0-8780-4819-A8FC-32A0141D2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8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8F9A8-05F2-4F79-B689-1FA2F3196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472612" y="952499"/>
            <a:ext cx="2207417" cy="51054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615BC-61CD-4D59-8E85-B59072E2B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7924" y="952499"/>
            <a:ext cx="8914688" cy="51054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81C46-8CC0-4B79-AF2E-84C86C6A8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76817-4D29-4888-B68C-A35F5A069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0B21A-30A9-4173-9E3F-D985B86A3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14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A45AC-24E0-45A1-90C3-7BF96C3FC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18E1-7CA3-4B5E-9683-554FDFC63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5D32D-7150-4DF2-B992-A2B4F5605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03F0C-FCA3-464C-B6ED-864DB51E7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41006-DAE1-4326-B1AE-FD527A653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85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B84-BE32-464A-A765-975C21B5C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923" y="952500"/>
            <a:ext cx="6678695" cy="3962398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145C2-97CF-4887-904A-8ADC80525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43860" y="952501"/>
            <a:ext cx="3500440" cy="396239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24559-DA32-4398-A8EE-EED2469D6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67BE1-F1AC-4732-B52E-1C7D63DEF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13C03-DDF0-48C6-B1BF-D28875F82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79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6F411-42B3-4A17-BE7E-861BE7E7D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E0603-F4C0-40AC-A53E-40449D53D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8640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C5634-2887-4182-A9BE-B382357D4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928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B6E74-28E1-4684-B515-4265ED7B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375EA-A8F8-485D-A82F-CD85D4C9E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D9E4B0-F5E3-407F-A548-B616E7749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2161A-7627-4D64-AF08-10D702AFE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59" y="950976"/>
            <a:ext cx="10802729" cy="8817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B6884-07D8-4CC4-BE99-516F1433B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918" y="1832772"/>
            <a:ext cx="5281507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2C638-B5A8-4F8C-85AE-33BEAF54C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8640" y="2600531"/>
            <a:ext cx="528150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D1933-A703-4BDC-A697-728E899EE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927" y="1832772"/>
            <a:ext cx="5283202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925DBD-4D51-4A2D-B1E4-6D094CD1E8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927" y="2600531"/>
            <a:ext cx="52832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2636E2-E26E-42F7-9E05-3F756C7D1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F7281B-0E5C-421E-AFFE-775F57C5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483462-E410-4DC7-AE53-27AABECF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61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CFA68-31B5-48C5-929A-842FDF0FD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5A2600-419E-46E9-946F-FBDEDBA1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85F9A9-98FF-4653-A570-9F351A1A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D44457-95F1-4B15-A647-B14F91F7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19EABA-1008-4E49-9184-3A946ECD7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C3BD0-269D-4127-B5F7-84B0D8A74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23447-C740-4495-93EC-7252B1B92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02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D1155-71E7-4F0A-BB62-933743CF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52500"/>
            <a:ext cx="4124084" cy="2362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B6D44-5A1E-4176-8766-4B81E045D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0" y="952500"/>
            <a:ext cx="5934074" cy="49085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10EC6-11DD-4B5D-A2D2-4DCF73E5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DFCDF-666E-4DB4-A1C0-79D40A00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A69AC-15E6-4B19-A59D-DBDBE923D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9F0EE-74DE-4FEC-81E9-E40D53397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286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3CA4F-6508-4AD6-8367-A0288D888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1" y="952500"/>
            <a:ext cx="4124084" cy="239791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06BFCD-2F93-4D99-89EA-F0359FB78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2119" y="987425"/>
            <a:ext cx="602218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4C1F7-1272-41C8-8C29-676316D02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DD491-0FE6-4B42-AAA6-B698E46F1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8F83F-4E9F-4607-A69B-DFC932560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24484-C6E4-4D8A-BDAB-09B1FBB4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90E843-90BA-4A7D-8F9F-FFE49387A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950976"/>
            <a:ext cx="10995659" cy="10778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7CA62-9B55-49B4-94B6-EAAF7D5AE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641" y="2028826"/>
            <a:ext cx="10995660" cy="4029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CEA03-AAFA-4A69-A3DA-1DD0EF273F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8729" y="6449535"/>
            <a:ext cx="2983095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4CDE23C7-78A4-413A-A84B-93D4CC0A9EB1}" type="datetimeFigureOut">
              <a:rPr lang="en-US" smtClean="0"/>
              <a:pPr/>
              <a:t>4/23/2024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97F43-1ECB-4FC2-863E-26CEE24A00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24" y="17377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7F9D8-4B2E-4871-B2AE-EFC06BE23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10710" y="6449535"/>
            <a:ext cx="932279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CB39E08-E0E5-4B1A-8F7D-08FE7678A3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2919E4-C488-4107-9EF1-66152F848008}"/>
              </a:ext>
            </a:extLst>
          </p:cNvPr>
          <p:cNvCxnSpPr>
            <a:cxnSpLocks/>
          </p:cNvCxnSpPr>
          <p:nvPr/>
        </p:nvCxnSpPr>
        <p:spPr>
          <a:xfrm>
            <a:off x="643467" y="678719"/>
            <a:ext cx="1090506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F79732-4088-424C-A653-4534E4389443}"/>
              </a:ext>
            </a:extLst>
          </p:cNvPr>
          <p:cNvCxnSpPr>
            <a:cxnSpLocks/>
          </p:cNvCxnSpPr>
          <p:nvPr/>
        </p:nvCxnSpPr>
        <p:spPr>
          <a:xfrm>
            <a:off x="643467" y="6309695"/>
            <a:ext cx="1090506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894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1" r:id="rId6"/>
    <p:sldLayoutId id="2147483687" r:id="rId7"/>
    <p:sldLayoutId id="2147483688" r:id="rId8"/>
    <p:sldLayoutId id="2147483689" r:id="rId9"/>
    <p:sldLayoutId id="2147483690" r:id="rId10"/>
    <p:sldLayoutId id="214748369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42768F-95BB-478A-ADFA-24FD8097F2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78D756-EDA1-6E21-7F95-BBD5DE585C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48" r="-2" b="3131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3F26D5C-77E9-4A8D-95F0-1635BAD126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4" y="-2"/>
            <a:ext cx="12191999" cy="4360983"/>
          </a:xfrm>
          <a:prstGeom prst="rect">
            <a:avLst/>
          </a:prstGeom>
          <a:gradFill flip="none" rotWithShape="1">
            <a:gsLst>
              <a:gs pos="3000">
                <a:srgbClr val="000000">
                  <a:alpha val="0"/>
                </a:srgbClr>
              </a:gs>
              <a:gs pos="61000">
                <a:srgbClr val="000000">
                  <a:alpha val="48000"/>
                </a:srgbClr>
              </a:gs>
              <a:gs pos="100000">
                <a:srgbClr val="000000">
                  <a:alpha val="58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1" y="952500"/>
            <a:ext cx="5959365" cy="1535114"/>
          </a:xfrm>
        </p:spPr>
        <p:txBody>
          <a:bodyPr>
            <a:normAutofit/>
          </a:bodyPr>
          <a:lstStyle/>
          <a:p>
            <a:r>
              <a:rPr lang="en-US" err="1">
                <a:solidFill>
                  <a:srgbClr val="FFFFFF"/>
                </a:solidFill>
                <a:cs typeface="Calibri Light"/>
              </a:rPr>
              <a:t>Πάθηση</a:t>
            </a:r>
            <a:r>
              <a:rPr lang="en-US" dirty="0">
                <a:solidFill>
                  <a:srgbClr val="FFFFFF"/>
                </a:solidFill>
                <a:cs typeface="Calibri Light"/>
              </a:rPr>
              <a:t> AIDS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15300" y="952499"/>
            <a:ext cx="3429000" cy="153510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  <a:cs typeface="Calibri"/>
              </a:rPr>
              <a:t>Εργ</a:t>
            </a:r>
            <a:r>
              <a:rPr lang="en-US" dirty="0">
                <a:solidFill>
                  <a:srgbClr val="FFFFFF"/>
                </a:solidFill>
                <a:cs typeface="Calibri"/>
              </a:rPr>
              <a:t>α</a:t>
            </a:r>
            <a:r>
              <a:rPr lang="en-US" dirty="0" err="1">
                <a:solidFill>
                  <a:srgbClr val="FFFFFF"/>
                </a:solidFill>
                <a:cs typeface="Calibri"/>
              </a:rPr>
              <a:t>σί</a:t>
            </a:r>
            <a:r>
              <a:rPr lang="en-US" dirty="0">
                <a:solidFill>
                  <a:srgbClr val="FFFFFF"/>
                </a:solidFill>
                <a:cs typeface="Calibri"/>
              </a:rPr>
              <a:t>α </a:t>
            </a:r>
            <a:r>
              <a:rPr lang="en-US" dirty="0" err="1">
                <a:solidFill>
                  <a:srgbClr val="FFFFFF"/>
                </a:solidFill>
                <a:cs typeface="Calibri"/>
              </a:rPr>
              <a:t>Σελίδ</a:t>
            </a:r>
            <a:r>
              <a:rPr lang="en-US" dirty="0">
                <a:solidFill>
                  <a:srgbClr val="FFFFFF"/>
                </a:solidFill>
                <a:cs typeface="Calibri"/>
              </a:rPr>
              <a:t>ας 131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632DC5A-0728-490F-8655-6B43778270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3467" y="678719"/>
            <a:ext cx="10905066" cy="0"/>
          </a:xfrm>
          <a:prstGeom prst="line">
            <a:avLst/>
          </a:pr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8BB1F6D-CF9C-422D-9324-C46415BB9D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3467" y="6309695"/>
            <a:ext cx="10905066" cy="0"/>
          </a:xfrm>
          <a:prstGeom prst="line">
            <a:avLst/>
          </a:prstGeom>
          <a:ln w="63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2EA51-DDA1-6653-2E3A-06A9ED38E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Τι</a:t>
            </a:r>
            <a:r>
              <a:rPr lang="en-US" dirty="0"/>
              <a:t> </a:t>
            </a:r>
            <a:r>
              <a:rPr lang="en-US" dirty="0" err="1"/>
              <a:t>είν</a:t>
            </a:r>
            <a:r>
              <a:rPr lang="en-US" dirty="0"/>
              <a:t>αι η α</a:t>
            </a:r>
            <a:r>
              <a:rPr lang="en-US" dirty="0" err="1"/>
              <a:t>ρρώστει</a:t>
            </a:r>
            <a:r>
              <a:rPr lang="en-US" dirty="0"/>
              <a:t>α </a:t>
            </a:r>
            <a:r>
              <a:rPr lang="en-US" b="1" dirty="0"/>
              <a:t>Aids</a:t>
            </a:r>
            <a:r>
              <a:rPr lang="en-US" dirty="0"/>
              <a:t> 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2A1B2-5C4E-EE54-6A3C-D19D9D440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Το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 </a:t>
            </a:r>
            <a:r>
              <a:rPr lang="en-US" sz="2400" dirty="0">
                <a:solidFill>
                  <a:srgbClr val="040C28"/>
                </a:solidFill>
                <a:ea typeface="+mn-lt"/>
                <a:cs typeface="+mn-lt"/>
              </a:rPr>
              <a:t>AIDS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 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είν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αι 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μι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α π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ροχωρημένη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μορφή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 HIV. Ο 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ιός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 HIV απ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οδυν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α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μώνει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 π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ροοδευτικά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το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 α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νοσο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π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οιητικό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σύστημ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α και π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ροκ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α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λεί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νοσογόνους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 κατα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στάσεις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, όπ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ως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ευκ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α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ιρι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α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κές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λοιμώξεις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 (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Πνευμονί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α), 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Σύνδρομο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 Απ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ίσχν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α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σης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 (Απ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ώλει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α 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Βάρους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), β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λά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β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ες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στη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 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μνήμη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 ή κα</a:t>
            </a:r>
            <a:r>
              <a:rPr lang="en-US" sz="2400" dirty="0" err="1">
                <a:solidFill>
                  <a:srgbClr val="202124"/>
                </a:solidFill>
                <a:ea typeface="+mn-lt"/>
                <a:cs typeface="+mn-lt"/>
              </a:rPr>
              <a:t>ρκίνους</a:t>
            </a:r>
            <a:r>
              <a:rPr lang="en-US" sz="2400" dirty="0">
                <a:solidFill>
                  <a:srgbClr val="202124"/>
                </a:solidFill>
                <a:ea typeface="+mn-lt"/>
                <a:cs typeface="+mn-lt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8372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FD388-7272-9AF5-667E-0FF7F03CE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>
                <a:solidFill>
                  <a:srgbClr val="4181D0"/>
                </a:solidFill>
                <a:ea typeface="+mj-lt"/>
                <a:cs typeface="+mj-lt"/>
              </a:rPr>
              <a:t>Μετάδοση</a:t>
            </a:r>
            <a:r>
              <a:rPr lang="en-US" sz="2800" b="1" dirty="0">
                <a:solidFill>
                  <a:srgbClr val="4181D0"/>
                </a:solidFill>
                <a:ea typeface="+mj-lt"/>
                <a:cs typeface="+mj-lt"/>
              </a:rPr>
              <a:t> </a:t>
            </a:r>
            <a:r>
              <a:rPr lang="en-US" sz="2800" b="1" dirty="0" err="1">
                <a:solidFill>
                  <a:srgbClr val="4181D0"/>
                </a:solidFill>
                <a:ea typeface="+mj-lt"/>
                <a:cs typeface="+mj-lt"/>
              </a:rPr>
              <a:t>του</a:t>
            </a:r>
            <a:r>
              <a:rPr lang="en-US" sz="2800" b="1" dirty="0">
                <a:solidFill>
                  <a:srgbClr val="4181D0"/>
                </a:solidFill>
                <a:ea typeface="+mj-lt"/>
                <a:cs typeface="+mj-lt"/>
              </a:rPr>
              <a:t> AIDS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165C0-B0C0-2D0F-09AB-B6365AE9E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endParaRPr lang="en-US" sz="2100" b="1" dirty="0">
              <a:solidFill>
                <a:srgbClr val="4181D0"/>
              </a:solidFill>
            </a:endParaRPr>
          </a:p>
          <a:p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H π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άθηση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ΑΙDS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μετ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δίδετ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αι από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έν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οροθετικό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άτομο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κα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τά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τη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διάρκει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της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σεξου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λικής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επα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φής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,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ότ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αν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συγκεκριμέν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υγρά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του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σώμ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τός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του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π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ου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π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εριέχουν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HIV, μπ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ουν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απ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ευθεί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ας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στην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κυκλοφορί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του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α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ίμ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τος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ενός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άλλου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ή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μέσω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ενός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κατα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στρ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μμένου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ιστού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ή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με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μι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σύριγγ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 ή από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την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μητέρ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 π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ρος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το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έμ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β</a:t>
            </a:r>
            <a:r>
              <a:rPr lang="en-US" b="1" dirty="0" err="1">
                <a:solidFill>
                  <a:srgbClr val="4181D0"/>
                </a:solidFill>
                <a:ea typeface="+mn-lt"/>
                <a:cs typeface="+mn-lt"/>
              </a:rPr>
              <a:t>ρυο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.</a:t>
            </a:r>
            <a:endParaRPr lang="en-US" b="1"/>
          </a:p>
          <a:p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Τα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σωμ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τικά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υγρά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ενός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οροθετικού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α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τόμου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π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ου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π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εριέχουν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HIV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σε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ικ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νή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π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οσότητ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γι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 να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μετ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δώσουν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τον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ιό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είν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αι:</a:t>
            </a:r>
            <a:endParaRPr lang="en-US" b="1"/>
          </a:p>
          <a:p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·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Αίμ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 (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συμ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π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εριλ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αμβα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νομένου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και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της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π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εριόδου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)</a:t>
            </a:r>
            <a:endParaRPr lang="en-US" b="1"/>
          </a:p>
          <a:p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· Σπ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έρμ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 και π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ροσ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π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ερμ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τικά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υγρά</a:t>
            </a:r>
            <a:endParaRPr lang="en-US" b="1"/>
          </a:p>
          <a:p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·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Πρωκτικά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υγρά</a:t>
            </a:r>
            <a:endParaRPr lang="en-US" b="1"/>
          </a:p>
          <a:p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·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Κολ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π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ικά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υγρά</a:t>
            </a:r>
            <a:endParaRPr lang="en-US" b="1"/>
          </a:p>
          <a:p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·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Μητρικό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rgbClr val="4181D0"/>
                </a:solidFill>
                <a:ea typeface="+mn-lt"/>
                <a:cs typeface="+mn-lt"/>
              </a:rPr>
              <a:t>γάλ</a:t>
            </a:r>
            <a:r>
              <a:rPr lang="en-US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758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00853-7D8C-A547-86AB-8C234147D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Συμ</a:t>
            </a:r>
            <a:r>
              <a:rPr lang="en-US" dirty="0"/>
              <a:t>π</a:t>
            </a:r>
            <a:r>
              <a:rPr lang="en-US" dirty="0" err="1"/>
              <a:t>τώμ</a:t>
            </a:r>
            <a:r>
              <a:rPr lang="en-US" dirty="0"/>
              <a:t>ατα </a:t>
            </a:r>
            <a:r>
              <a:rPr lang="en-US" dirty="0" err="1"/>
              <a:t>της</a:t>
            </a:r>
            <a:r>
              <a:rPr lang="en-US" dirty="0"/>
              <a:t> π</a:t>
            </a:r>
            <a:r>
              <a:rPr lang="en-US" dirty="0" err="1"/>
              <a:t>άθησης</a:t>
            </a:r>
            <a:r>
              <a:rPr lang="en-US" dirty="0"/>
              <a:t> AIDS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2E290-7ABE-971D-7ADA-4B410E7ED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Τα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συμ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τώμ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ατα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της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άθησης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 AIDS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είν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αι 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ολλά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και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σε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ερί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τωση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ου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δεν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νοσηλευτούν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μμεσ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 θα 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ροκ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λέσουν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 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τεράστι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 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ρο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β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λήμ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ατα </a:t>
            </a:r>
            <a:endParaRPr lang="en-US" b="1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υρετός</a:t>
            </a:r>
            <a:endParaRPr lang="en-US" b="1"/>
          </a:p>
          <a:p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·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κό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ωση</a:t>
            </a:r>
            <a:endParaRPr lang="en-US" sz="2100" b="1" dirty="0">
              <a:solidFill>
                <a:srgbClr val="4181D0"/>
              </a:solidFill>
              <a:ea typeface="+mn-lt"/>
              <a:cs typeface="+mn-lt"/>
            </a:endParaRPr>
          </a:p>
          <a:p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· 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ονόλ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ιμος</a:t>
            </a:r>
            <a:endParaRPr lang="en-US" sz="2100" b="1" dirty="0">
              <a:solidFill>
                <a:srgbClr val="4181D0"/>
              </a:solidFill>
              <a:ea typeface="+mn-lt"/>
              <a:cs typeface="+mn-lt"/>
            </a:endParaRPr>
          </a:p>
          <a:p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 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ονοκέφ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λος</a:t>
            </a:r>
            <a:endParaRPr lang="en-US" sz="2100" b="1" dirty="0">
              <a:solidFill>
                <a:srgbClr val="4181D0"/>
              </a:solidFill>
              <a:ea typeface="+mn-lt"/>
              <a:cs typeface="+mn-lt"/>
            </a:endParaRPr>
          </a:p>
          <a:p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·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δερμ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τικά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εξ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νθήμ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ατα</a:t>
            </a:r>
            <a:endParaRPr lang="en-US" b="1"/>
          </a:p>
          <a:p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·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διάρροιες</a:t>
            </a:r>
            <a:endParaRPr lang="en-US" b="1"/>
          </a:p>
          <a:p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· απ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ώλει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 β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άρους</a:t>
            </a:r>
            <a:endParaRPr lang="en-US" b="1"/>
          </a:p>
          <a:p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·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ξηρός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β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ήχ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ας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9666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0F3A0-8D5D-2EC8-C513-12BD6A042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Προφύλ</a:t>
            </a:r>
            <a:r>
              <a:rPr lang="en-US" dirty="0"/>
              <a:t>α</a:t>
            </a:r>
            <a:r>
              <a:rPr lang="en-US" dirty="0" err="1"/>
              <a:t>ξη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039A3-7838-4378-AB9F-64537D8B8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Γι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 να 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ροστ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τευτούμε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 από 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υτή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την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επ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ικύνδινη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άθηση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θα 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ρέ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ει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να 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κολουθούμε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τους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παρα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κάτω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κα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νόνες</a:t>
            </a:r>
            <a:endParaRPr lang="en-US" b="1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·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Τήρηση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κα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νόνων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υγιεινής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(απ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οφυγή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κοινής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χρήσης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ντικειμένων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, 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ου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ιθ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νόν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φέρουν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υπ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ολείμμ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ατα από 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ίμ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α, όπ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ως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οδοντό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β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ουρτσες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ή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ξυρ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φάκι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α.</a:t>
            </a:r>
            <a:endParaRPr lang="en-US" b="1"/>
          </a:p>
          <a:p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· Απ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οφυγή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της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από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κοινού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χρήσης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εξ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ρτημάτων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χρήσης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ουσιών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(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σύριγγες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, β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ελόνες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)</a:t>
            </a:r>
            <a:endParaRPr lang="en-US" b="1"/>
          </a:p>
          <a:p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·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Έγκ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ιρη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εξέτ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ση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γι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την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νίχνευση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άλλων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σεξου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λικώς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μετ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διδομένων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νοσημάτων</a:t>
            </a:r>
            <a:endParaRPr lang="en-US" b="1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69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08D31-DF0C-05ED-1356-9C830AB70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endParaRPr lang="en-US" sz="4000" b="1" dirty="0">
              <a:solidFill>
                <a:srgbClr val="4181D0"/>
              </a:solidFill>
            </a:endParaRPr>
          </a:p>
          <a:p>
            <a:r>
              <a:rPr lang="en-US" sz="4000" b="1" err="1"/>
              <a:t>Διάγνωση</a:t>
            </a:r>
            <a:r>
              <a:rPr lang="en-US" sz="4000" b="1" dirty="0"/>
              <a:t> </a:t>
            </a:r>
            <a:r>
              <a:rPr lang="en-US" sz="4000" b="1" err="1"/>
              <a:t>του</a:t>
            </a:r>
            <a:r>
              <a:rPr lang="en-US" sz="4000" b="1" dirty="0"/>
              <a:t> AIDS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17363-1651-A96F-9022-F29CB3F81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100" b="1" err="1">
                <a:solidFill>
                  <a:srgbClr val="4181D0"/>
                </a:solidFill>
                <a:ea typeface="+mn-lt"/>
                <a:cs typeface="+mn-lt"/>
              </a:rPr>
              <a:t>Το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 ΑΙDS μπ</a:t>
            </a:r>
            <a:r>
              <a:rPr lang="en-US" sz="2100" b="1" err="1">
                <a:solidFill>
                  <a:srgbClr val="4181D0"/>
                </a:solidFill>
                <a:ea typeface="+mn-lt"/>
                <a:cs typeface="+mn-lt"/>
              </a:rPr>
              <a:t>ορεί</a:t>
            </a:r>
            <a:r>
              <a:rPr lang="en-US" sz="2100" b="1">
                <a:solidFill>
                  <a:srgbClr val="4181D0"/>
                </a:solidFill>
                <a:ea typeface="+mn-lt"/>
                <a:cs typeface="+mn-lt"/>
              </a:rPr>
              <a:t> να </a:t>
            </a:r>
            <a:r>
              <a:rPr lang="en-US" sz="2100" b="1" err="1">
                <a:solidFill>
                  <a:srgbClr val="4181D0"/>
                </a:solidFill>
                <a:ea typeface="+mn-lt"/>
                <a:cs typeface="+mn-lt"/>
              </a:rPr>
              <a:t>δι</a:t>
            </a:r>
            <a:r>
              <a:rPr lang="en-US" sz="2100" b="1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err="1">
                <a:solidFill>
                  <a:srgbClr val="4181D0"/>
                </a:solidFill>
                <a:ea typeface="+mn-lt"/>
                <a:cs typeface="+mn-lt"/>
              </a:rPr>
              <a:t>γνωστεί</a:t>
            </a:r>
            <a:r>
              <a:rPr lang="en-US" sz="2100" b="1">
                <a:solidFill>
                  <a:srgbClr val="4181D0"/>
                </a:solidFill>
                <a:ea typeface="+mn-lt"/>
                <a:cs typeface="+mn-lt"/>
              </a:rPr>
              <a:t>:</a:t>
            </a:r>
            <a:endParaRPr lang="en-US" sz="2400" b="1" dirty="0" err="1">
              <a:solidFill>
                <a:srgbClr val="4181D0"/>
              </a:solidFill>
              <a:ea typeface="+mn-lt"/>
              <a:cs typeface="+mn-lt"/>
            </a:endParaRPr>
          </a:p>
          <a:p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Στο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εργ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στήριο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(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δι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γνωστικά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κέντρ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α,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νοσοκομεί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δημόσι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 και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ιδιωτικά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και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σε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κέντρ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ελέγχου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της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HIV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λοίμωξης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)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μετά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από απ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λή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ιμοληψί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 η οπ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οί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 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νιχνεύει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τα 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ντισώμ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ατα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έν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ντι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του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ιού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ου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πα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ράγει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ο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οργ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νισμός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.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Σε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ερί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τωση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ρχικού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θετικού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απ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οτελέσμ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τος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, πρα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γμ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το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οιείτ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αι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εργ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στηρι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κός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έλεγχος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επιβεβα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ίωσης</a:t>
            </a:r>
            <a:endParaRPr lang="en-US" sz="2400" b="1">
              <a:solidFill>
                <a:srgbClr val="4181D0"/>
              </a:solidFill>
            </a:endParaRPr>
          </a:p>
          <a:p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·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Ανίχνευση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γενετικού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υλικού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του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HIV (RNA)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μέσω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της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λυσιδωτής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ντίδρ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σης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ολυμεράσης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(PCR).</a:t>
            </a:r>
            <a:endParaRPr lang="en-US" b="1" dirty="0"/>
          </a:p>
          <a:p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· Rapid tests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γι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 τα οπ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οί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 απα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ιτείτ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αι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μικρή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οσότητ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 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ίμ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τος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ή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σάλιου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ου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το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π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οθετούντ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αι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σε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μικρές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συσκευές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.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Σε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θετικότητ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του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δείγμ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τος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χρειάζετ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αι 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εργ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στηρι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κή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 επιβεβα</a:t>
            </a:r>
            <a:r>
              <a:rPr lang="en-US" sz="2100" b="1" dirty="0" err="1">
                <a:solidFill>
                  <a:srgbClr val="4181D0"/>
                </a:solidFill>
                <a:ea typeface="+mn-lt"/>
                <a:cs typeface="+mn-lt"/>
              </a:rPr>
              <a:t>ίωση</a:t>
            </a:r>
            <a:r>
              <a:rPr lang="en-US" sz="2100" b="1" dirty="0">
                <a:solidFill>
                  <a:srgbClr val="4181D0"/>
                </a:solidFill>
                <a:ea typeface="+mn-lt"/>
                <a:cs typeface="+mn-lt"/>
              </a:rPr>
              <a:t>.</a:t>
            </a:r>
            <a:endParaRPr lang="en-US" b="1" dirty="0"/>
          </a:p>
          <a:p>
            <a:endParaRPr lang="en-US" sz="2400" b="1" dirty="0">
              <a:solidFill>
                <a:srgbClr val="4181D0"/>
              </a:solidFill>
            </a:endParaRPr>
          </a:p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1765025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E4ED7-E08B-217C-4241-44C5CADCE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ΕΥΧΑΡΙΣΤΟΥΜΕ ΓΙΑ ΤΗΝ ΠΡΟΣΟΧΗ ΣΑΣ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F7A43-FE20-4D75-7A9C-F4762D927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Εργ</a:t>
            </a:r>
            <a:r>
              <a:rPr lang="en-US" dirty="0"/>
              <a:t>ασία των μαθητών:                                          </a:t>
            </a:r>
            <a:endParaRPr lang="el-GR" dirty="0" smtClean="0"/>
          </a:p>
          <a:p>
            <a:r>
              <a:rPr lang="en-US" dirty="0" err="1" smtClean="0"/>
              <a:t>Κωνστ</a:t>
            </a:r>
            <a:r>
              <a:rPr lang="en-US" dirty="0" smtClean="0"/>
              <a:t>αντίνου Αγαδάκου</a:t>
            </a:r>
          </a:p>
          <a:p>
            <a:r>
              <a:rPr lang="en-US" dirty="0" smtClean="0"/>
              <a:t>Πανα</a:t>
            </a:r>
            <a:r>
              <a:rPr lang="en-US" dirty="0" err="1" smtClean="0"/>
              <a:t>γιώτη</a:t>
            </a:r>
            <a:r>
              <a:rPr lang="en-US" dirty="0" smtClean="0"/>
              <a:t> </a:t>
            </a:r>
            <a:r>
              <a:rPr lang="en-US" dirty="0" err="1"/>
              <a:t>Κικ</a:t>
            </a:r>
            <a:r>
              <a:rPr lang="en-US" dirty="0"/>
              <a:t>αρέα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655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ribuneVTI">
  <a:themeElements>
    <a:clrScheme name="AnalogousFromDarkSeedLeftStep">
      <a:dk1>
        <a:srgbClr val="000000"/>
      </a:dk1>
      <a:lt1>
        <a:srgbClr val="FFFFFF"/>
      </a:lt1>
      <a:dk2>
        <a:srgbClr val="1B302C"/>
      </a:dk2>
      <a:lt2>
        <a:srgbClr val="F2F3F0"/>
      </a:lt2>
      <a:accent1>
        <a:srgbClr val="8329E7"/>
      </a:accent1>
      <a:accent2>
        <a:srgbClr val="483FDC"/>
      </a:accent2>
      <a:accent3>
        <a:srgbClr val="296DE7"/>
      </a:accent3>
      <a:accent4>
        <a:srgbClr val="17AAD5"/>
      </a:accent4>
      <a:accent5>
        <a:srgbClr val="22C2A3"/>
      </a:accent5>
      <a:accent6>
        <a:srgbClr val="16C65B"/>
      </a:accent6>
      <a:hlink>
        <a:srgbClr val="339A98"/>
      </a:hlink>
      <a:folHlink>
        <a:srgbClr val="7F7F7F"/>
      </a:folHlink>
    </a:clrScheme>
    <a:fontScheme name="Amasis-Univers">
      <a:majorFont>
        <a:latin typeface="Amasis MT Pro Medium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buneVTI" id="{4D84C650-59FC-4F6B-ADA6-B11C508FF6CE}" vid="{0E07EAE6-ACBC-4250-8522-FC108A4504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129</Words>
  <Application>Microsoft Office PowerPoint</Application>
  <PresentationFormat>Ευρεία οθόνη</PresentationFormat>
  <Paragraphs>38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3" baseType="lpstr">
      <vt:lpstr>Amasis MT Pro Medium</vt:lpstr>
      <vt:lpstr>Arial</vt:lpstr>
      <vt:lpstr>Calibri</vt:lpstr>
      <vt:lpstr>Calibri Light</vt:lpstr>
      <vt:lpstr>Univers Light</vt:lpstr>
      <vt:lpstr>TribuneVTI</vt:lpstr>
      <vt:lpstr>Πάθηση AIDS</vt:lpstr>
      <vt:lpstr>Τι είναι η αρρώστεια Aids ;</vt:lpstr>
      <vt:lpstr>Μετάδοση του AIDS</vt:lpstr>
      <vt:lpstr>Συμπτώματα της πάθησης AIDS</vt:lpstr>
      <vt:lpstr>Προφύλαξη </vt:lpstr>
      <vt:lpstr> Διάγνωση του AIDS</vt:lpstr>
      <vt:lpstr>ΕΥΧΑΡΙΣΤΟΥΜΕ ΓΙΑ ΤΗΝ ΠΡΟΣΟΧΗ ΣΑΣ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SK</cp:lastModifiedBy>
  <cp:revision>199</cp:revision>
  <dcterms:created xsi:type="dcterms:W3CDTF">2024-02-11T09:54:54Z</dcterms:created>
  <dcterms:modified xsi:type="dcterms:W3CDTF">2024-04-23T18:34:00Z</dcterms:modified>
</cp:coreProperties>
</file>