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p:scale>
          <a:sx n="100" d="100"/>
          <a:sy n="100" d="100"/>
        </p:scale>
        <p:origin x="2472" y="1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18:59:07.273"/>
    </inkml:context>
    <inkml:brush xml:id="br0">
      <inkml:brushProperty name="width" value="0.05" units="cm"/>
      <inkml:brushProperty name="height" value="0.05" units="cm"/>
      <inkml:brushProperty name="color" value="#AE198D"/>
      <inkml:brushProperty name="inkEffects" value="galaxy"/>
      <inkml:brushProperty name="anchorX" value="-18897.67578"/>
      <inkml:brushProperty name="anchorY" value="1465.85693"/>
      <inkml:brushProperty name="scaleFactor" value="0.5"/>
    </inkml:brush>
  </inkml:definitions>
  <inkml:trace contextRef="#ctx0" brushRef="#br0">0 20 24575,'0'0'0,"0"-3"0,0-5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1T18:59:07.777"/>
    </inkml:context>
    <inkml:brush xml:id="br0">
      <inkml:brushProperty name="width" value="0.05" units="cm"/>
      <inkml:brushProperty name="height" value="0.05" units="cm"/>
      <inkml:brushProperty name="color" value="#AE198D"/>
      <inkml:brushProperty name="inkEffects" value="galaxy"/>
      <inkml:brushProperty name="anchorX" value="-19744.34375"/>
      <inkml:brushProperty name="anchorY" value="638.26538"/>
      <inkml:brushProperty name="scaleFactor" value="0.5"/>
    </inkml:brush>
  </inkml:definitions>
  <inkml:trace contextRef="#ctx0" brushRef="#br0">1 0 24575,'0'0'0,"0"3"0,0 5 0,0 7 0,0 3 0,0-1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452F9F-7100-E089-2CFB-7F5F8D58F57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5C89A58-B063-F364-645F-DFFA08BD8F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8716AF3-5780-2044-2575-F6D8EB3BC89C}"/>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5" name="Θέση υποσέλιδου 4">
            <a:extLst>
              <a:ext uri="{FF2B5EF4-FFF2-40B4-BE49-F238E27FC236}">
                <a16:creationId xmlns:a16="http://schemas.microsoft.com/office/drawing/2014/main" id="{4B426E5E-989C-9BF1-9D62-63F8F86505F1}"/>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B44D8284-5BB9-7D7E-A884-D9B0582598B0}"/>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326678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628845-F498-DB23-072A-E26B5C9E2EA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19B74A7-2A78-1369-EDB7-3B29B9E803D1}"/>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0E2BE06-567B-1526-AD27-1EB687D97AC4}"/>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5" name="Θέση υποσέλιδου 4">
            <a:extLst>
              <a:ext uri="{FF2B5EF4-FFF2-40B4-BE49-F238E27FC236}">
                <a16:creationId xmlns:a16="http://schemas.microsoft.com/office/drawing/2014/main" id="{893D7EA0-B3A4-4228-3C0B-C4771C011B90}"/>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8FD8456C-BF73-5202-3523-F96C6ABD55B1}"/>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136054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54D07CF-2787-4B4E-BE40-E8F760E106D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FBE56AD-168E-DF60-A6DF-F5C6A21C9FA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5827A0-A155-DA72-FB2B-6F5748085609}"/>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5" name="Θέση υποσέλιδου 4">
            <a:extLst>
              <a:ext uri="{FF2B5EF4-FFF2-40B4-BE49-F238E27FC236}">
                <a16:creationId xmlns:a16="http://schemas.microsoft.com/office/drawing/2014/main" id="{B4CDB563-3088-67D1-E6F4-AE4F75508DF8}"/>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EEF24D3C-E763-E13B-44B4-465A62682CB7}"/>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203444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00E70F-6AEE-EEFD-BFCF-EDE1B13163D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874B68-561E-13D6-0055-B16F52D415F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862CC06-5B3A-8A21-4CA3-7EA92F744305}"/>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5" name="Θέση υποσέλιδου 4">
            <a:extLst>
              <a:ext uri="{FF2B5EF4-FFF2-40B4-BE49-F238E27FC236}">
                <a16:creationId xmlns:a16="http://schemas.microsoft.com/office/drawing/2014/main" id="{57BBD8D6-9AEB-9F84-60C7-6B050273D3AD}"/>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09EFFC09-BFBE-1713-9062-E5FD8B30D5BB}"/>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424234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1DA5B6-0BEF-7D28-54BF-959483FB42F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73285D9-13FD-5019-15D8-31A501EADC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B9BB8E2-538F-9BD4-BDC5-2BE7DB51A34A}"/>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5" name="Θέση υποσέλιδου 4">
            <a:extLst>
              <a:ext uri="{FF2B5EF4-FFF2-40B4-BE49-F238E27FC236}">
                <a16:creationId xmlns:a16="http://schemas.microsoft.com/office/drawing/2014/main" id="{0F275DF9-F7DC-E25F-CB8B-A0F182EE13BB}"/>
              </a:ext>
            </a:extLst>
          </p:cNvPr>
          <p:cNvSpPr>
            <a:spLocks noGrp="1"/>
          </p:cNvSpPr>
          <p:nvPr>
            <p:ph type="ftr" sz="quarter" idx="11"/>
          </p:nvPr>
        </p:nvSpPr>
        <p:spPr/>
        <p:txBody>
          <a:bodyPr/>
          <a:lstStyle/>
          <a:p>
            <a:endParaRPr lang="el-GR" dirty="0"/>
          </a:p>
        </p:txBody>
      </p:sp>
      <p:sp>
        <p:nvSpPr>
          <p:cNvPr id="6" name="Θέση αριθμού διαφάνειας 5">
            <a:extLst>
              <a:ext uri="{FF2B5EF4-FFF2-40B4-BE49-F238E27FC236}">
                <a16:creationId xmlns:a16="http://schemas.microsoft.com/office/drawing/2014/main" id="{4FDC707A-7637-BD09-46E7-E43CD08AFC00}"/>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164289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C874C8-7E64-A75E-4D1B-5AB2ADDDD7A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98492C9-C6A6-2FD4-7241-D6BCF440E92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04D0649-AA63-CCFC-8C38-FF11079685A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EE4800A-004C-8DA2-E913-C1BEE2053D40}"/>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6" name="Θέση υποσέλιδου 5">
            <a:extLst>
              <a:ext uri="{FF2B5EF4-FFF2-40B4-BE49-F238E27FC236}">
                <a16:creationId xmlns:a16="http://schemas.microsoft.com/office/drawing/2014/main" id="{E436666F-E872-C26E-B557-9DB480BC7379}"/>
              </a:ext>
            </a:extLst>
          </p:cNvPr>
          <p:cNvSpPr>
            <a:spLocks noGrp="1"/>
          </p:cNvSpPr>
          <p:nvPr>
            <p:ph type="ftr" sz="quarter" idx="11"/>
          </p:nvPr>
        </p:nvSpPr>
        <p:spPr/>
        <p:txBody>
          <a:bodyPr/>
          <a:lstStyle/>
          <a:p>
            <a:endParaRPr lang="el-GR" dirty="0"/>
          </a:p>
        </p:txBody>
      </p:sp>
      <p:sp>
        <p:nvSpPr>
          <p:cNvPr id="7" name="Θέση αριθμού διαφάνειας 6">
            <a:extLst>
              <a:ext uri="{FF2B5EF4-FFF2-40B4-BE49-F238E27FC236}">
                <a16:creationId xmlns:a16="http://schemas.microsoft.com/office/drawing/2014/main" id="{5C01CD3E-9B0B-FC94-73AC-D86D28BEC89C}"/>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1378688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DE9180-D36E-C77B-DC63-F3A1B0AE4B5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F6F92CC-728C-FBC8-FC76-8E9BAC0FC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79B1E96-21AF-55DB-C0E4-3392A24E8F7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CB2D2FE-63DF-8B95-A7A9-C39D57CFB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ED736A9-BD7B-50DD-1FA2-1CBA7C634479}"/>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C85D71D-E46E-3C92-4F44-56C352EF85E5}"/>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8" name="Θέση υποσέλιδου 7">
            <a:extLst>
              <a:ext uri="{FF2B5EF4-FFF2-40B4-BE49-F238E27FC236}">
                <a16:creationId xmlns:a16="http://schemas.microsoft.com/office/drawing/2014/main" id="{FC26EC1D-24BB-E446-88E2-0A29E7B7D47B}"/>
              </a:ext>
            </a:extLst>
          </p:cNvPr>
          <p:cNvSpPr>
            <a:spLocks noGrp="1"/>
          </p:cNvSpPr>
          <p:nvPr>
            <p:ph type="ftr" sz="quarter" idx="11"/>
          </p:nvPr>
        </p:nvSpPr>
        <p:spPr/>
        <p:txBody>
          <a:bodyPr/>
          <a:lstStyle/>
          <a:p>
            <a:endParaRPr lang="el-GR" dirty="0"/>
          </a:p>
        </p:txBody>
      </p:sp>
      <p:sp>
        <p:nvSpPr>
          <p:cNvPr id="9" name="Θέση αριθμού διαφάνειας 8">
            <a:extLst>
              <a:ext uri="{FF2B5EF4-FFF2-40B4-BE49-F238E27FC236}">
                <a16:creationId xmlns:a16="http://schemas.microsoft.com/office/drawing/2014/main" id="{A884CE6C-9791-2A0C-F4AC-9AD34C37DA9C}"/>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293524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C8470E-8E0F-6CE1-9F83-C7B65574224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F8B733A-E18A-B0B9-ED39-1B3E3635C439}"/>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4" name="Θέση υποσέλιδου 3">
            <a:extLst>
              <a:ext uri="{FF2B5EF4-FFF2-40B4-BE49-F238E27FC236}">
                <a16:creationId xmlns:a16="http://schemas.microsoft.com/office/drawing/2014/main" id="{FFD5FAAB-3512-DA95-E096-62B496CFB457}"/>
              </a:ext>
            </a:extLst>
          </p:cNvPr>
          <p:cNvSpPr>
            <a:spLocks noGrp="1"/>
          </p:cNvSpPr>
          <p:nvPr>
            <p:ph type="ftr" sz="quarter" idx="11"/>
          </p:nvPr>
        </p:nvSpPr>
        <p:spPr/>
        <p:txBody>
          <a:bodyPr/>
          <a:lstStyle/>
          <a:p>
            <a:endParaRPr lang="el-GR" dirty="0"/>
          </a:p>
        </p:txBody>
      </p:sp>
      <p:sp>
        <p:nvSpPr>
          <p:cNvPr id="5" name="Θέση αριθμού διαφάνειας 4">
            <a:extLst>
              <a:ext uri="{FF2B5EF4-FFF2-40B4-BE49-F238E27FC236}">
                <a16:creationId xmlns:a16="http://schemas.microsoft.com/office/drawing/2014/main" id="{97632AC9-7263-D94E-28FC-55771D32210D}"/>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21776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9C2FDCC-1CAD-CF1D-188A-0C37BA301558}"/>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3" name="Θέση υποσέλιδου 2">
            <a:extLst>
              <a:ext uri="{FF2B5EF4-FFF2-40B4-BE49-F238E27FC236}">
                <a16:creationId xmlns:a16="http://schemas.microsoft.com/office/drawing/2014/main" id="{7281F9F2-9B3D-BBE5-90AF-7BE7E706F449}"/>
              </a:ext>
            </a:extLst>
          </p:cNvPr>
          <p:cNvSpPr>
            <a:spLocks noGrp="1"/>
          </p:cNvSpPr>
          <p:nvPr>
            <p:ph type="ftr" sz="quarter" idx="1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255F5576-27D6-29CA-22BC-31D97F6FA82F}"/>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105995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04704E-6071-FBE4-768D-F89A5CE6A81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E79AAB4-42B1-D7D2-EBD4-2FDD05321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D6C9480D-0BEC-21E6-C5C4-83275500A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822CFEB-FE6E-8E43-13CF-AB1D5C86839F}"/>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6" name="Θέση υποσέλιδου 5">
            <a:extLst>
              <a:ext uri="{FF2B5EF4-FFF2-40B4-BE49-F238E27FC236}">
                <a16:creationId xmlns:a16="http://schemas.microsoft.com/office/drawing/2014/main" id="{CFA15089-218A-8F14-FEA3-55D43993CEE9}"/>
              </a:ext>
            </a:extLst>
          </p:cNvPr>
          <p:cNvSpPr>
            <a:spLocks noGrp="1"/>
          </p:cNvSpPr>
          <p:nvPr>
            <p:ph type="ftr" sz="quarter" idx="11"/>
          </p:nvPr>
        </p:nvSpPr>
        <p:spPr/>
        <p:txBody>
          <a:bodyPr/>
          <a:lstStyle/>
          <a:p>
            <a:endParaRPr lang="el-GR" dirty="0"/>
          </a:p>
        </p:txBody>
      </p:sp>
      <p:sp>
        <p:nvSpPr>
          <p:cNvPr id="7" name="Θέση αριθμού διαφάνειας 6">
            <a:extLst>
              <a:ext uri="{FF2B5EF4-FFF2-40B4-BE49-F238E27FC236}">
                <a16:creationId xmlns:a16="http://schemas.microsoft.com/office/drawing/2014/main" id="{369611A9-0582-F975-4345-83429037C2E0}"/>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131715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BF2AB1-47B0-36C4-3617-3DC810AE5D4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D4CA97E-AA57-BE61-D14B-BD3E344EC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a:extLst>
              <a:ext uri="{FF2B5EF4-FFF2-40B4-BE49-F238E27FC236}">
                <a16:creationId xmlns:a16="http://schemas.microsoft.com/office/drawing/2014/main" id="{A4B22D43-7AF0-DBF9-D8BB-15EAA419A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9C00034-2250-FD50-861F-EB803DFAD9C3}"/>
              </a:ext>
            </a:extLst>
          </p:cNvPr>
          <p:cNvSpPr>
            <a:spLocks noGrp="1"/>
          </p:cNvSpPr>
          <p:nvPr>
            <p:ph type="dt" sz="half" idx="10"/>
          </p:nvPr>
        </p:nvSpPr>
        <p:spPr/>
        <p:txBody>
          <a:bodyPr/>
          <a:lstStyle/>
          <a:p>
            <a:fld id="{B4311EB0-E3EB-4A1B-A13E-D47FC26FD810}" type="datetimeFigureOut">
              <a:rPr lang="el-GR" smtClean="0"/>
              <a:t>11/2/2024</a:t>
            </a:fld>
            <a:endParaRPr lang="el-GR" dirty="0"/>
          </a:p>
        </p:txBody>
      </p:sp>
      <p:sp>
        <p:nvSpPr>
          <p:cNvPr id="6" name="Θέση υποσέλιδου 5">
            <a:extLst>
              <a:ext uri="{FF2B5EF4-FFF2-40B4-BE49-F238E27FC236}">
                <a16:creationId xmlns:a16="http://schemas.microsoft.com/office/drawing/2014/main" id="{4B4941E2-6A8A-3B42-6A7E-A9A8389CCD2D}"/>
              </a:ext>
            </a:extLst>
          </p:cNvPr>
          <p:cNvSpPr>
            <a:spLocks noGrp="1"/>
          </p:cNvSpPr>
          <p:nvPr>
            <p:ph type="ftr" sz="quarter" idx="11"/>
          </p:nvPr>
        </p:nvSpPr>
        <p:spPr/>
        <p:txBody>
          <a:bodyPr/>
          <a:lstStyle/>
          <a:p>
            <a:endParaRPr lang="el-GR" dirty="0"/>
          </a:p>
        </p:txBody>
      </p:sp>
      <p:sp>
        <p:nvSpPr>
          <p:cNvPr id="7" name="Θέση αριθμού διαφάνειας 6">
            <a:extLst>
              <a:ext uri="{FF2B5EF4-FFF2-40B4-BE49-F238E27FC236}">
                <a16:creationId xmlns:a16="http://schemas.microsoft.com/office/drawing/2014/main" id="{CC301B37-D92C-3BB3-9F1B-DA26EF4B637C}"/>
              </a:ext>
            </a:extLst>
          </p:cNvPr>
          <p:cNvSpPr>
            <a:spLocks noGrp="1"/>
          </p:cNvSpPr>
          <p:nvPr>
            <p:ph type="sldNum" sz="quarter" idx="12"/>
          </p:nvPr>
        </p:nvSpPr>
        <p:spPr/>
        <p:txBody>
          <a:bodyPr/>
          <a:lstStyle/>
          <a:p>
            <a:fld id="{4E1CBA87-2D4D-4DFE-8DCF-23DA35CA483E}" type="slidenum">
              <a:rPr lang="el-GR" smtClean="0"/>
              <a:t>‹#›</a:t>
            </a:fld>
            <a:endParaRPr lang="el-GR" dirty="0"/>
          </a:p>
        </p:txBody>
      </p:sp>
    </p:spTree>
    <p:extLst>
      <p:ext uri="{BB962C8B-B14F-4D97-AF65-F5344CB8AC3E}">
        <p14:creationId xmlns:p14="http://schemas.microsoft.com/office/powerpoint/2010/main" val="134533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C7C1AF95-29AA-2DB7-835A-AE4B5FBE6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9F6BF4F-B8BE-C724-B8E5-FCB56819B4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41CEC07-A759-114D-B6AB-D6B67B482F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11EB0-E3EB-4A1B-A13E-D47FC26FD810}" type="datetimeFigureOut">
              <a:rPr lang="el-GR" smtClean="0"/>
              <a:t>11/2/2024</a:t>
            </a:fld>
            <a:endParaRPr lang="el-GR" dirty="0"/>
          </a:p>
        </p:txBody>
      </p:sp>
      <p:sp>
        <p:nvSpPr>
          <p:cNvPr id="5" name="Θέση υποσέλιδου 4">
            <a:extLst>
              <a:ext uri="{FF2B5EF4-FFF2-40B4-BE49-F238E27FC236}">
                <a16:creationId xmlns:a16="http://schemas.microsoft.com/office/drawing/2014/main" id="{106900B8-F084-8394-34A6-96ABD1DA0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a:extLst>
              <a:ext uri="{FF2B5EF4-FFF2-40B4-BE49-F238E27FC236}">
                <a16:creationId xmlns:a16="http://schemas.microsoft.com/office/drawing/2014/main" id="{FD908FBA-5DB3-7108-4612-59D92A6F0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CBA87-2D4D-4DFE-8DCF-23DA35CA483E}" type="slidenum">
              <a:rPr lang="el-GR" smtClean="0"/>
              <a:t>‹#›</a:t>
            </a:fld>
            <a:endParaRPr lang="el-GR" dirty="0"/>
          </a:p>
        </p:txBody>
      </p:sp>
    </p:spTree>
    <p:extLst>
      <p:ext uri="{BB962C8B-B14F-4D97-AF65-F5344CB8AC3E}">
        <p14:creationId xmlns:p14="http://schemas.microsoft.com/office/powerpoint/2010/main" val="1532283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customXml" Target="../ink/ink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Ελεύθερη σχεδίαση: Σχήμα 40">
            <a:extLst>
              <a:ext uri="{FF2B5EF4-FFF2-40B4-BE49-F238E27FC236}">
                <a16:creationId xmlns:a16="http://schemas.microsoft.com/office/drawing/2014/main" id="{B9F85902-0852-3E5C-6F55-8CC20E14A5C0}"/>
              </a:ext>
            </a:extLst>
          </p:cNvPr>
          <p:cNvSpPr/>
          <p:nvPr/>
        </p:nvSpPr>
        <p:spPr>
          <a:xfrm rot="5400000">
            <a:off x="4761010" y="-57069"/>
            <a:ext cx="9210723" cy="8035560"/>
          </a:xfrm>
          <a:custGeom>
            <a:avLst/>
            <a:gdLst>
              <a:gd name="connsiteX0" fmla="*/ 7381923 w 9210723"/>
              <a:gd name="connsiteY0" fmla="*/ 1591383 h 8035560"/>
              <a:gd name="connsiteX1" fmla="*/ 7773388 w 9210723"/>
              <a:gd name="connsiteY1" fmla="*/ 808453 h 8035560"/>
              <a:gd name="connsiteX2" fmla="*/ 8819258 w 9210723"/>
              <a:gd name="connsiteY2" fmla="*/ 808453 h 8035560"/>
              <a:gd name="connsiteX3" fmla="*/ 9210723 w 9210723"/>
              <a:gd name="connsiteY3" fmla="*/ 1591383 h 8035560"/>
              <a:gd name="connsiteX4" fmla="*/ 8819258 w 9210723"/>
              <a:gd name="connsiteY4" fmla="*/ 2374313 h 8035560"/>
              <a:gd name="connsiteX5" fmla="*/ 7773388 w 9210723"/>
              <a:gd name="connsiteY5" fmla="*/ 2374313 h 8035560"/>
              <a:gd name="connsiteX6" fmla="*/ 7381922 w 9210723"/>
              <a:gd name="connsiteY6" fmla="*/ 3208291 h 8035560"/>
              <a:gd name="connsiteX7" fmla="*/ 7773387 w 9210723"/>
              <a:gd name="connsiteY7" fmla="*/ 2425359 h 8035560"/>
              <a:gd name="connsiteX8" fmla="*/ 8819257 w 9210723"/>
              <a:gd name="connsiteY8" fmla="*/ 2425359 h 8035560"/>
              <a:gd name="connsiteX9" fmla="*/ 9210721 w 9210723"/>
              <a:gd name="connsiteY9" fmla="*/ 3208291 h 8035560"/>
              <a:gd name="connsiteX10" fmla="*/ 8819257 w 9210723"/>
              <a:gd name="connsiteY10" fmla="*/ 3991221 h 8035560"/>
              <a:gd name="connsiteX11" fmla="*/ 7773387 w 9210723"/>
              <a:gd name="connsiteY11" fmla="*/ 3991221 h 8035560"/>
              <a:gd name="connsiteX12" fmla="*/ 7381922 w 9210723"/>
              <a:gd name="connsiteY12" fmla="*/ 4825147 h 8035560"/>
              <a:gd name="connsiteX13" fmla="*/ 7773387 w 9210723"/>
              <a:gd name="connsiteY13" fmla="*/ 4042217 h 8035560"/>
              <a:gd name="connsiteX14" fmla="*/ 8819257 w 9210723"/>
              <a:gd name="connsiteY14" fmla="*/ 4042217 h 8035560"/>
              <a:gd name="connsiteX15" fmla="*/ 9210721 w 9210723"/>
              <a:gd name="connsiteY15" fmla="*/ 4825147 h 8035560"/>
              <a:gd name="connsiteX16" fmla="*/ 8819257 w 9210723"/>
              <a:gd name="connsiteY16" fmla="*/ 5608077 h 8035560"/>
              <a:gd name="connsiteX17" fmla="*/ 7773387 w 9210723"/>
              <a:gd name="connsiteY17" fmla="*/ 5608077 h 8035560"/>
              <a:gd name="connsiteX18" fmla="*/ 7381922 w 9210723"/>
              <a:gd name="connsiteY18" fmla="*/ 6442023 h 8035560"/>
              <a:gd name="connsiteX19" fmla="*/ 7773387 w 9210723"/>
              <a:gd name="connsiteY19" fmla="*/ 5659092 h 8035560"/>
              <a:gd name="connsiteX20" fmla="*/ 8819257 w 9210723"/>
              <a:gd name="connsiteY20" fmla="*/ 5659092 h 8035560"/>
              <a:gd name="connsiteX21" fmla="*/ 9210721 w 9210723"/>
              <a:gd name="connsiteY21" fmla="*/ 6442023 h 8035560"/>
              <a:gd name="connsiteX22" fmla="*/ 8819257 w 9210723"/>
              <a:gd name="connsiteY22" fmla="*/ 7224953 h 8035560"/>
              <a:gd name="connsiteX23" fmla="*/ 7773387 w 9210723"/>
              <a:gd name="connsiteY23" fmla="*/ 7224953 h 8035560"/>
              <a:gd name="connsiteX24" fmla="*/ 5902399 w 9210723"/>
              <a:gd name="connsiteY24" fmla="*/ 5634307 h 8035560"/>
              <a:gd name="connsiteX25" fmla="*/ 6293864 w 9210723"/>
              <a:gd name="connsiteY25" fmla="*/ 4851377 h 8035560"/>
              <a:gd name="connsiteX26" fmla="*/ 7339734 w 9210723"/>
              <a:gd name="connsiteY26" fmla="*/ 4851377 h 8035560"/>
              <a:gd name="connsiteX27" fmla="*/ 7731199 w 9210723"/>
              <a:gd name="connsiteY27" fmla="*/ 5634307 h 8035560"/>
              <a:gd name="connsiteX28" fmla="*/ 7339734 w 9210723"/>
              <a:gd name="connsiteY28" fmla="*/ 6417237 h 8035560"/>
              <a:gd name="connsiteX29" fmla="*/ 6293864 w 9210723"/>
              <a:gd name="connsiteY29" fmla="*/ 6417237 h 8035560"/>
              <a:gd name="connsiteX30" fmla="*/ 5902398 w 9210723"/>
              <a:gd name="connsiteY30" fmla="*/ 4016719 h 8035560"/>
              <a:gd name="connsiteX31" fmla="*/ 6293863 w 9210723"/>
              <a:gd name="connsiteY31" fmla="*/ 3233787 h 8035560"/>
              <a:gd name="connsiteX32" fmla="*/ 7339733 w 9210723"/>
              <a:gd name="connsiteY32" fmla="*/ 3233787 h 8035560"/>
              <a:gd name="connsiteX33" fmla="*/ 7731198 w 9210723"/>
              <a:gd name="connsiteY33" fmla="*/ 4016719 h 8035560"/>
              <a:gd name="connsiteX34" fmla="*/ 7339733 w 9210723"/>
              <a:gd name="connsiteY34" fmla="*/ 4799649 h 8035560"/>
              <a:gd name="connsiteX35" fmla="*/ 6293863 w 9210723"/>
              <a:gd name="connsiteY35" fmla="*/ 4799649 h 8035560"/>
              <a:gd name="connsiteX36" fmla="*/ 5902398 w 9210723"/>
              <a:gd name="connsiteY36" fmla="*/ 7252630 h 8035560"/>
              <a:gd name="connsiteX37" fmla="*/ 6293863 w 9210723"/>
              <a:gd name="connsiteY37" fmla="*/ 6469699 h 8035560"/>
              <a:gd name="connsiteX38" fmla="*/ 7339733 w 9210723"/>
              <a:gd name="connsiteY38" fmla="*/ 6469699 h 8035560"/>
              <a:gd name="connsiteX39" fmla="*/ 7731198 w 9210723"/>
              <a:gd name="connsiteY39" fmla="*/ 7252630 h 8035560"/>
              <a:gd name="connsiteX40" fmla="*/ 7339733 w 9210723"/>
              <a:gd name="connsiteY40" fmla="*/ 8035560 h 8035560"/>
              <a:gd name="connsiteX41" fmla="*/ 6293863 w 9210723"/>
              <a:gd name="connsiteY41" fmla="*/ 8035560 h 8035560"/>
              <a:gd name="connsiteX42" fmla="*/ 5894556 w 9210723"/>
              <a:gd name="connsiteY42" fmla="*/ 782970 h 8035560"/>
              <a:gd name="connsiteX43" fmla="*/ 6286021 w 9210723"/>
              <a:gd name="connsiteY43" fmla="*/ 38 h 8035560"/>
              <a:gd name="connsiteX44" fmla="*/ 7331891 w 9210723"/>
              <a:gd name="connsiteY44" fmla="*/ 38 h 8035560"/>
              <a:gd name="connsiteX45" fmla="*/ 7723356 w 9210723"/>
              <a:gd name="connsiteY45" fmla="*/ 782970 h 8035560"/>
              <a:gd name="connsiteX46" fmla="*/ 7331891 w 9210723"/>
              <a:gd name="connsiteY46" fmla="*/ 1565901 h 8035560"/>
              <a:gd name="connsiteX47" fmla="*/ 6286021 w 9210723"/>
              <a:gd name="connsiteY47" fmla="*/ 1565901 h 8035560"/>
              <a:gd name="connsiteX48" fmla="*/ 5894555 w 9210723"/>
              <a:gd name="connsiteY48" fmla="*/ 2399835 h 8035560"/>
              <a:gd name="connsiteX49" fmla="*/ 6286020 w 9210723"/>
              <a:gd name="connsiteY49" fmla="*/ 1616903 h 8035560"/>
              <a:gd name="connsiteX50" fmla="*/ 7331890 w 9210723"/>
              <a:gd name="connsiteY50" fmla="*/ 1616903 h 8035560"/>
              <a:gd name="connsiteX51" fmla="*/ 7723355 w 9210723"/>
              <a:gd name="connsiteY51" fmla="*/ 2399835 h 8035560"/>
              <a:gd name="connsiteX52" fmla="*/ 7331890 w 9210723"/>
              <a:gd name="connsiteY52" fmla="*/ 3182765 h 8035560"/>
              <a:gd name="connsiteX53" fmla="*/ 6286020 w 9210723"/>
              <a:gd name="connsiteY53" fmla="*/ 3182765 h 8035560"/>
              <a:gd name="connsiteX54" fmla="*/ 4426801 w 9210723"/>
              <a:gd name="connsiteY54" fmla="*/ 3208263 h 8035560"/>
              <a:gd name="connsiteX55" fmla="*/ 4818264 w 9210723"/>
              <a:gd name="connsiteY55" fmla="*/ 2425331 h 8035560"/>
              <a:gd name="connsiteX56" fmla="*/ 5864134 w 9210723"/>
              <a:gd name="connsiteY56" fmla="*/ 2425331 h 8035560"/>
              <a:gd name="connsiteX57" fmla="*/ 6255599 w 9210723"/>
              <a:gd name="connsiteY57" fmla="*/ 3208263 h 8035560"/>
              <a:gd name="connsiteX58" fmla="*/ 5864134 w 9210723"/>
              <a:gd name="connsiteY58" fmla="*/ 3991193 h 8035560"/>
              <a:gd name="connsiteX59" fmla="*/ 4818264 w 9210723"/>
              <a:gd name="connsiteY59" fmla="*/ 3991193 h 8035560"/>
              <a:gd name="connsiteX60" fmla="*/ 4422878 w 9210723"/>
              <a:gd name="connsiteY60" fmla="*/ 1591383 h 8035560"/>
              <a:gd name="connsiteX61" fmla="*/ 4814341 w 9210723"/>
              <a:gd name="connsiteY61" fmla="*/ 808450 h 8035560"/>
              <a:gd name="connsiteX62" fmla="*/ 5860211 w 9210723"/>
              <a:gd name="connsiteY62" fmla="*/ 808450 h 8035560"/>
              <a:gd name="connsiteX63" fmla="*/ 6251676 w 9210723"/>
              <a:gd name="connsiteY63" fmla="*/ 1591383 h 8035560"/>
              <a:gd name="connsiteX64" fmla="*/ 5860211 w 9210723"/>
              <a:gd name="connsiteY64" fmla="*/ 2374313 h 8035560"/>
              <a:gd name="connsiteX65" fmla="*/ 4814341 w 9210723"/>
              <a:gd name="connsiteY65" fmla="*/ 2374313 h 8035560"/>
              <a:gd name="connsiteX66" fmla="*/ 4422878 w 9210723"/>
              <a:gd name="connsiteY66" fmla="*/ 4825147 h 8035560"/>
              <a:gd name="connsiteX67" fmla="*/ 4814341 w 9210723"/>
              <a:gd name="connsiteY67" fmla="*/ 4042215 h 8035560"/>
              <a:gd name="connsiteX68" fmla="*/ 5860210 w 9210723"/>
              <a:gd name="connsiteY68" fmla="*/ 4042215 h 8035560"/>
              <a:gd name="connsiteX69" fmla="*/ 6251675 w 9210723"/>
              <a:gd name="connsiteY69" fmla="*/ 4825147 h 8035560"/>
              <a:gd name="connsiteX70" fmla="*/ 5860210 w 9210723"/>
              <a:gd name="connsiteY70" fmla="*/ 5608076 h 8035560"/>
              <a:gd name="connsiteX71" fmla="*/ 4814341 w 9210723"/>
              <a:gd name="connsiteY71" fmla="*/ 5608076 h 8035560"/>
              <a:gd name="connsiteX72" fmla="*/ 4422878 w 9210723"/>
              <a:gd name="connsiteY72" fmla="*/ 6442022 h 8035560"/>
              <a:gd name="connsiteX73" fmla="*/ 4814342 w 9210723"/>
              <a:gd name="connsiteY73" fmla="*/ 5659091 h 8035560"/>
              <a:gd name="connsiteX74" fmla="*/ 5860211 w 9210723"/>
              <a:gd name="connsiteY74" fmla="*/ 5659091 h 8035560"/>
              <a:gd name="connsiteX75" fmla="*/ 6251676 w 9210723"/>
              <a:gd name="connsiteY75" fmla="*/ 6442022 h 8035560"/>
              <a:gd name="connsiteX76" fmla="*/ 5860211 w 9210723"/>
              <a:gd name="connsiteY76" fmla="*/ 7224952 h 8035560"/>
              <a:gd name="connsiteX77" fmla="*/ 4814342 w 9210723"/>
              <a:gd name="connsiteY77" fmla="*/ 7224952 h 8035560"/>
              <a:gd name="connsiteX78" fmla="*/ 2951203 w 9210723"/>
              <a:gd name="connsiteY78" fmla="*/ 4016699 h 8035560"/>
              <a:gd name="connsiteX79" fmla="*/ 3342668 w 9210723"/>
              <a:gd name="connsiteY79" fmla="*/ 3233769 h 8035560"/>
              <a:gd name="connsiteX80" fmla="*/ 4388538 w 9210723"/>
              <a:gd name="connsiteY80" fmla="*/ 3233769 h 8035560"/>
              <a:gd name="connsiteX81" fmla="*/ 4780001 w 9210723"/>
              <a:gd name="connsiteY81" fmla="*/ 4016699 h 8035560"/>
              <a:gd name="connsiteX82" fmla="*/ 4388538 w 9210723"/>
              <a:gd name="connsiteY82" fmla="*/ 4799629 h 8035560"/>
              <a:gd name="connsiteX83" fmla="*/ 3342668 w 9210723"/>
              <a:gd name="connsiteY83" fmla="*/ 4799629 h 8035560"/>
              <a:gd name="connsiteX84" fmla="*/ 2951203 w 9210723"/>
              <a:gd name="connsiteY84" fmla="*/ 5633578 h 8035560"/>
              <a:gd name="connsiteX85" fmla="*/ 3342668 w 9210723"/>
              <a:gd name="connsiteY85" fmla="*/ 4850647 h 8035560"/>
              <a:gd name="connsiteX86" fmla="*/ 4388538 w 9210723"/>
              <a:gd name="connsiteY86" fmla="*/ 4850647 h 8035560"/>
              <a:gd name="connsiteX87" fmla="*/ 4780001 w 9210723"/>
              <a:gd name="connsiteY87" fmla="*/ 5633578 h 8035560"/>
              <a:gd name="connsiteX88" fmla="*/ 4388538 w 9210723"/>
              <a:gd name="connsiteY88" fmla="*/ 6416508 h 8035560"/>
              <a:gd name="connsiteX89" fmla="*/ 3342668 w 9210723"/>
              <a:gd name="connsiteY89" fmla="*/ 6416508 h 8035560"/>
              <a:gd name="connsiteX90" fmla="*/ 2951203 w 9210723"/>
              <a:gd name="connsiteY90" fmla="*/ 7250462 h 8035560"/>
              <a:gd name="connsiteX91" fmla="*/ 3342668 w 9210723"/>
              <a:gd name="connsiteY91" fmla="*/ 6467531 h 8035560"/>
              <a:gd name="connsiteX92" fmla="*/ 4388538 w 9210723"/>
              <a:gd name="connsiteY92" fmla="*/ 6467531 h 8035560"/>
              <a:gd name="connsiteX93" fmla="*/ 4780001 w 9210723"/>
              <a:gd name="connsiteY93" fmla="*/ 7250462 h 8035560"/>
              <a:gd name="connsiteX94" fmla="*/ 4388538 w 9210723"/>
              <a:gd name="connsiteY94" fmla="*/ 8033392 h 8035560"/>
              <a:gd name="connsiteX95" fmla="*/ 3342668 w 9210723"/>
              <a:gd name="connsiteY95" fmla="*/ 8033392 h 8035560"/>
              <a:gd name="connsiteX96" fmla="*/ 2947280 w 9210723"/>
              <a:gd name="connsiteY96" fmla="*/ 2399835 h 8035560"/>
              <a:gd name="connsiteX97" fmla="*/ 3338745 w 9210723"/>
              <a:gd name="connsiteY97" fmla="*/ 1616903 h 8035560"/>
              <a:gd name="connsiteX98" fmla="*/ 4384616 w 9210723"/>
              <a:gd name="connsiteY98" fmla="*/ 1616903 h 8035560"/>
              <a:gd name="connsiteX99" fmla="*/ 4776078 w 9210723"/>
              <a:gd name="connsiteY99" fmla="*/ 2399835 h 8035560"/>
              <a:gd name="connsiteX100" fmla="*/ 4384616 w 9210723"/>
              <a:gd name="connsiteY100" fmla="*/ 3182765 h 8035560"/>
              <a:gd name="connsiteX101" fmla="*/ 3338745 w 9210723"/>
              <a:gd name="connsiteY101" fmla="*/ 3182765 h 8035560"/>
              <a:gd name="connsiteX102" fmla="*/ 2947279 w 9210723"/>
              <a:gd name="connsiteY102" fmla="*/ 782970 h 8035560"/>
              <a:gd name="connsiteX103" fmla="*/ 3338744 w 9210723"/>
              <a:gd name="connsiteY103" fmla="*/ 38 h 8035560"/>
              <a:gd name="connsiteX104" fmla="*/ 4384614 w 9210723"/>
              <a:gd name="connsiteY104" fmla="*/ 38 h 8035560"/>
              <a:gd name="connsiteX105" fmla="*/ 4776078 w 9210723"/>
              <a:gd name="connsiteY105" fmla="*/ 782970 h 8035560"/>
              <a:gd name="connsiteX106" fmla="*/ 4384614 w 9210723"/>
              <a:gd name="connsiteY106" fmla="*/ 1565901 h 8035560"/>
              <a:gd name="connsiteX107" fmla="*/ 3338744 w 9210723"/>
              <a:gd name="connsiteY107" fmla="*/ 1565901 h 8035560"/>
              <a:gd name="connsiteX108" fmla="*/ 1475604 w 9210723"/>
              <a:gd name="connsiteY108" fmla="*/ 6442020 h 8035560"/>
              <a:gd name="connsiteX109" fmla="*/ 1867070 w 9210723"/>
              <a:gd name="connsiteY109" fmla="*/ 5659089 h 8035560"/>
              <a:gd name="connsiteX110" fmla="*/ 2912940 w 9210723"/>
              <a:gd name="connsiteY110" fmla="*/ 5659089 h 8035560"/>
              <a:gd name="connsiteX111" fmla="*/ 3304404 w 9210723"/>
              <a:gd name="connsiteY111" fmla="*/ 6442020 h 8035560"/>
              <a:gd name="connsiteX112" fmla="*/ 2912940 w 9210723"/>
              <a:gd name="connsiteY112" fmla="*/ 7224950 h 8035560"/>
              <a:gd name="connsiteX113" fmla="*/ 1867070 w 9210723"/>
              <a:gd name="connsiteY113" fmla="*/ 7224950 h 8035560"/>
              <a:gd name="connsiteX114" fmla="*/ 1475604 w 9210723"/>
              <a:gd name="connsiteY114" fmla="*/ 4825139 h 8035560"/>
              <a:gd name="connsiteX115" fmla="*/ 1867070 w 9210723"/>
              <a:gd name="connsiteY115" fmla="*/ 4042209 h 8035560"/>
              <a:gd name="connsiteX116" fmla="*/ 2912939 w 9210723"/>
              <a:gd name="connsiteY116" fmla="*/ 4042209 h 8035560"/>
              <a:gd name="connsiteX117" fmla="*/ 3304404 w 9210723"/>
              <a:gd name="connsiteY117" fmla="*/ 4825139 h 8035560"/>
              <a:gd name="connsiteX118" fmla="*/ 2912939 w 9210723"/>
              <a:gd name="connsiteY118" fmla="*/ 5608069 h 8035560"/>
              <a:gd name="connsiteX119" fmla="*/ 1867070 w 9210723"/>
              <a:gd name="connsiteY119" fmla="*/ 5608069 h 8035560"/>
              <a:gd name="connsiteX120" fmla="*/ 1475603 w 9210723"/>
              <a:gd name="connsiteY120" fmla="*/ 3208263 h 8035560"/>
              <a:gd name="connsiteX121" fmla="*/ 1867070 w 9210723"/>
              <a:gd name="connsiteY121" fmla="*/ 2425331 h 8035560"/>
              <a:gd name="connsiteX122" fmla="*/ 2912939 w 9210723"/>
              <a:gd name="connsiteY122" fmla="*/ 2425331 h 8035560"/>
              <a:gd name="connsiteX123" fmla="*/ 3304404 w 9210723"/>
              <a:gd name="connsiteY123" fmla="*/ 3208263 h 8035560"/>
              <a:gd name="connsiteX124" fmla="*/ 2912939 w 9210723"/>
              <a:gd name="connsiteY124" fmla="*/ 3991193 h 8035560"/>
              <a:gd name="connsiteX125" fmla="*/ 1867070 w 9210723"/>
              <a:gd name="connsiteY125" fmla="*/ 3991193 h 8035560"/>
              <a:gd name="connsiteX126" fmla="*/ 1475600 w 9210723"/>
              <a:gd name="connsiteY126" fmla="*/ 1591383 h 8035560"/>
              <a:gd name="connsiteX127" fmla="*/ 1867065 w 9210723"/>
              <a:gd name="connsiteY127" fmla="*/ 808450 h 8035560"/>
              <a:gd name="connsiteX128" fmla="*/ 2912935 w 9210723"/>
              <a:gd name="connsiteY128" fmla="*/ 808450 h 8035560"/>
              <a:gd name="connsiteX129" fmla="*/ 3304400 w 9210723"/>
              <a:gd name="connsiteY129" fmla="*/ 1591383 h 8035560"/>
              <a:gd name="connsiteX130" fmla="*/ 2912935 w 9210723"/>
              <a:gd name="connsiteY130" fmla="*/ 2374313 h 8035560"/>
              <a:gd name="connsiteX131" fmla="*/ 1867065 w 9210723"/>
              <a:gd name="connsiteY131" fmla="*/ 2374313 h 8035560"/>
              <a:gd name="connsiteX132" fmla="*/ 3 w 9210723"/>
              <a:gd name="connsiteY132" fmla="*/ 7250462 h 8035560"/>
              <a:gd name="connsiteX133" fmla="*/ 391468 w 9210723"/>
              <a:gd name="connsiteY133" fmla="*/ 6467531 h 8035560"/>
              <a:gd name="connsiteX134" fmla="*/ 1437338 w 9210723"/>
              <a:gd name="connsiteY134" fmla="*/ 6467531 h 8035560"/>
              <a:gd name="connsiteX135" fmla="*/ 1828803 w 9210723"/>
              <a:gd name="connsiteY135" fmla="*/ 7250462 h 8035560"/>
              <a:gd name="connsiteX136" fmla="*/ 1437338 w 9210723"/>
              <a:gd name="connsiteY136" fmla="*/ 8033392 h 8035560"/>
              <a:gd name="connsiteX137" fmla="*/ 391468 w 9210723"/>
              <a:gd name="connsiteY137" fmla="*/ 8033392 h 8035560"/>
              <a:gd name="connsiteX138" fmla="*/ 2 w 9210723"/>
              <a:gd name="connsiteY138" fmla="*/ 4016705 h 8035560"/>
              <a:gd name="connsiteX139" fmla="*/ 391467 w 9210723"/>
              <a:gd name="connsiteY139" fmla="*/ 3233775 h 8035560"/>
              <a:gd name="connsiteX140" fmla="*/ 1437337 w 9210723"/>
              <a:gd name="connsiteY140" fmla="*/ 3233775 h 8035560"/>
              <a:gd name="connsiteX141" fmla="*/ 1828802 w 9210723"/>
              <a:gd name="connsiteY141" fmla="*/ 4016705 h 8035560"/>
              <a:gd name="connsiteX142" fmla="*/ 1437337 w 9210723"/>
              <a:gd name="connsiteY142" fmla="*/ 4799635 h 8035560"/>
              <a:gd name="connsiteX143" fmla="*/ 391467 w 9210723"/>
              <a:gd name="connsiteY143" fmla="*/ 4799635 h 8035560"/>
              <a:gd name="connsiteX144" fmla="*/ 2 w 9210723"/>
              <a:gd name="connsiteY144" fmla="*/ 5633579 h 8035560"/>
              <a:gd name="connsiteX145" fmla="*/ 391467 w 9210723"/>
              <a:gd name="connsiteY145" fmla="*/ 4850649 h 8035560"/>
              <a:gd name="connsiteX146" fmla="*/ 1437336 w 9210723"/>
              <a:gd name="connsiteY146" fmla="*/ 4850649 h 8035560"/>
              <a:gd name="connsiteX147" fmla="*/ 1828802 w 9210723"/>
              <a:gd name="connsiteY147" fmla="*/ 5633579 h 8035560"/>
              <a:gd name="connsiteX148" fmla="*/ 1437336 w 9210723"/>
              <a:gd name="connsiteY148" fmla="*/ 6416509 h 8035560"/>
              <a:gd name="connsiteX149" fmla="*/ 391467 w 9210723"/>
              <a:gd name="connsiteY149" fmla="*/ 6416509 h 8035560"/>
              <a:gd name="connsiteX150" fmla="*/ 1 w 9210723"/>
              <a:gd name="connsiteY150" fmla="*/ 2399831 h 8035560"/>
              <a:gd name="connsiteX151" fmla="*/ 391465 w 9210723"/>
              <a:gd name="connsiteY151" fmla="*/ 1616901 h 8035560"/>
              <a:gd name="connsiteX152" fmla="*/ 1437335 w 9210723"/>
              <a:gd name="connsiteY152" fmla="*/ 1616901 h 8035560"/>
              <a:gd name="connsiteX153" fmla="*/ 1828801 w 9210723"/>
              <a:gd name="connsiteY153" fmla="*/ 2399831 h 8035560"/>
              <a:gd name="connsiteX154" fmla="*/ 1437335 w 9210723"/>
              <a:gd name="connsiteY154" fmla="*/ 3182761 h 8035560"/>
              <a:gd name="connsiteX155" fmla="*/ 391465 w 9210723"/>
              <a:gd name="connsiteY155" fmla="*/ 3182761 h 8035560"/>
              <a:gd name="connsiteX156" fmla="*/ 0 w 9210723"/>
              <a:gd name="connsiteY156" fmla="*/ 782930 h 8035560"/>
              <a:gd name="connsiteX157" fmla="*/ 391465 w 9210723"/>
              <a:gd name="connsiteY157" fmla="*/ 0 h 8035560"/>
              <a:gd name="connsiteX158" fmla="*/ 1437335 w 9210723"/>
              <a:gd name="connsiteY158" fmla="*/ 0 h 8035560"/>
              <a:gd name="connsiteX159" fmla="*/ 1828801 w 9210723"/>
              <a:gd name="connsiteY159" fmla="*/ 782930 h 8035560"/>
              <a:gd name="connsiteX160" fmla="*/ 1437335 w 9210723"/>
              <a:gd name="connsiteY160" fmla="*/ 1565861 h 8035560"/>
              <a:gd name="connsiteX161" fmla="*/ 391465 w 9210723"/>
              <a:gd name="connsiteY161" fmla="*/ 1565861 h 80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9210723" h="8035560">
                <a:moveTo>
                  <a:pt x="7381923" y="1591383"/>
                </a:moveTo>
                <a:lnTo>
                  <a:pt x="7773388" y="808453"/>
                </a:lnTo>
                <a:lnTo>
                  <a:pt x="8819258" y="808453"/>
                </a:lnTo>
                <a:lnTo>
                  <a:pt x="9210723" y="1591383"/>
                </a:lnTo>
                <a:lnTo>
                  <a:pt x="8819258" y="2374313"/>
                </a:lnTo>
                <a:lnTo>
                  <a:pt x="7773388" y="2374313"/>
                </a:lnTo>
                <a:close/>
                <a:moveTo>
                  <a:pt x="7381922" y="3208291"/>
                </a:moveTo>
                <a:lnTo>
                  <a:pt x="7773387" y="2425359"/>
                </a:lnTo>
                <a:lnTo>
                  <a:pt x="8819257" y="2425359"/>
                </a:lnTo>
                <a:lnTo>
                  <a:pt x="9210721" y="3208291"/>
                </a:lnTo>
                <a:lnTo>
                  <a:pt x="8819257" y="3991221"/>
                </a:lnTo>
                <a:lnTo>
                  <a:pt x="7773387" y="3991221"/>
                </a:lnTo>
                <a:close/>
                <a:moveTo>
                  <a:pt x="7381922" y="4825147"/>
                </a:moveTo>
                <a:lnTo>
                  <a:pt x="7773387" y="4042217"/>
                </a:lnTo>
                <a:lnTo>
                  <a:pt x="8819257" y="4042217"/>
                </a:lnTo>
                <a:lnTo>
                  <a:pt x="9210721" y="4825147"/>
                </a:lnTo>
                <a:lnTo>
                  <a:pt x="8819257" y="5608077"/>
                </a:lnTo>
                <a:lnTo>
                  <a:pt x="7773387" y="5608077"/>
                </a:lnTo>
                <a:close/>
                <a:moveTo>
                  <a:pt x="7381922" y="6442023"/>
                </a:moveTo>
                <a:lnTo>
                  <a:pt x="7773387" y="5659092"/>
                </a:lnTo>
                <a:lnTo>
                  <a:pt x="8819257" y="5659092"/>
                </a:lnTo>
                <a:lnTo>
                  <a:pt x="9210721" y="6442023"/>
                </a:lnTo>
                <a:lnTo>
                  <a:pt x="8819257" y="7224953"/>
                </a:lnTo>
                <a:lnTo>
                  <a:pt x="7773387" y="7224953"/>
                </a:lnTo>
                <a:close/>
                <a:moveTo>
                  <a:pt x="5902399" y="5634307"/>
                </a:moveTo>
                <a:lnTo>
                  <a:pt x="6293864" y="4851377"/>
                </a:lnTo>
                <a:lnTo>
                  <a:pt x="7339734" y="4851377"/>
                </a:lnTo>
                <a:lnTo>
                  <a:pt x="7731199" y="5634307"/>
                </a:lnTo>
                <a:lnTo>
                  <a:pt x="7339734" y="6417237"/>
                </a:lnTo>
                <a:lnTo>
                  <a:pt x="6293864" y="6417237"/>
                </a:lnTo>
                <a:close/>
                <a:moveTo>
                  <a:pt x="5902398" y="4016719"/>
                </a:moveTo>
                <a:lnTo>
                  <a:pt x="6293863" y="3233787"/>
                </a:lnTo>
                <a:lnTo>
                  <a:pt x="7339733" y="3233787"/>
                </a:lnTo>
                <a:lnTo>
                  <a:pt x="7731198" y="4016719"/>
                </a:lnTo>
                <a:lnTo>
                  <a:pt x="7339733" y="4799649"/>
                </a:lnTo>
                <a:lnTo>
                  <a:pt x="6293863" y="4799649"/>
                </a:lnTo>
                <a:close/>
                <a:moveTo>
                  <a:pt x="5902398" y="7252630"/>
                </a:moveTo>
                <a:lnTo>
                  <a:pt x="6293863" y="6469699"/>
                </a:lnTo>
                <a:lnTo>
                  <a:pt x="7339733" y="6469699"/>
                </a:lnTo>
                <a:lnTo>
                  <a:pt x="7731198" y="7252630"/>
                </a:lnTo>
                <a:lnTo>
                  <a:pt x="7339733" y="8035560"/>
                </a:lnTo>
                <a:lnTo>
                  <a:pt x="6293863" y="8035560"/>
                </a:lnTo>
                <a:close/>
                <a:moveTo>
                  <a:pt x="5894556" y="782970"/>
                </a:moveTo>
                <a:lnTo>
                  <a:pt x="6286021" y="38"/>
                </a:lnTo>
                <a:lnTo>
                  <a:pt x="7331891" y="38"/>
                </a:lnTo>
                <a:lnTo>
                  <a:pt x="7723356" y="782970"/>
                </a:lnTo>
                <a:lnTo>
                  <a:pt x="7331891" y="1565901"/>
                </a:lnTo>
                <a:lnTo>
                  <a:pt x="6286021" y="1565901"/>
                </a:lnTo>
                <a:close/>
                <a:moveTo>
                  <a:pt x="5894555" y="2399835"/>
                </a:moveTo>
                <a:lnTo>
                  <a:pt x="6286020" y="1616903"/>
                </a:lnTo>
                <a:lnTo>
                  <a:pt x="7331890" y="1616903"/>
                </a:lnTo>
                <a:lnTo>
                  <a:pt x="7723355" y="2399835"/>
                </a:lnTo>
                <a:lnTo>
                  <a:pt x="7331890" y="3182765"/>
                </a:lnTo>
                <a:lnTo>
                  <a:pt x="6286020" y="3182765"/>
                </a:lnTo>
                <a:close/>
                <a:moveTo>
                  <a:pt x="4426801" y="3208263"/>
                </a:moveTo>
                <a:lnTo>
                  <a:pt x="4818264" y="2425331"/>
                </a:lnTo>
                <a:lnTo>
                  <a:pt x="5864134" y="2425331"/>
                </a:lnTo>
                <a:lnTo>
                  <a:pt x="6255599" y="3208263"/>
                </a:lnTo>
                <a:lnTo>
                  <a:pt x="5864134" y="3991193"/>
                </a:lnTo>
                <a:lnTo>
                  <a:pt x="4818264" y="3991193"/>
                </a:lnTo>
                <a:close/>
                <a:moveTo>
                  <a:pt x="4422878" y="1591383"/>
                </a:moveTo>
                <a:lnTo>
                  <a:pt x="4814341" y="808450"/>
                </a:lnTo>
                <a:lnTo>
                  <a:pt x="5860211" y="808450"/>
                </a:lnTo>
                <a:lnTo>
                  <a:pt x="6251676" y="1591383"/>
                </a:lnTo>
                <a:lnTo>
                  <a:pt x="5860211" y="2374313"/>
                </a:lnTo>
                <a:lnTo>
                  <a:pt x="4814341" y="2374313"/>
                </a:lnTo>
                <a:close/>
                <a:moveTo>
                  <a:pt x="4422878" y="4825147"/>
                </a:moveTo>
                <a:lnTo>
                  <a:pt x="4814341" y="4042215"/>
                </a:lnTo>
                <a:lnTo>
                  <a:pt x="5860210" y="4042215"/>
                </a:lnTo>
                <a:lnTo>
                  <a:pt x="6251675" y="4825147"/>
                </a:lnTo>
                <a:lnTo>
                  <a:pt x="5860210" y="5608076"/>
                </a:lnTo>
                <a:lnTo>
                  <a:pt x="4814341" y="5608076"/>
                </a:lnTo>
                <a:close/>
                <a:moveTo>
                  <a:pt x="4422878" y="6442022"/>
                </a:moveTo>
                <a:lnTo>
                  <a:pt x="4814342" y="5659091"/>
                </a:lnTo>
                <a:lnTo>
                  <a:pt x="5860211" y="5659091"/>
                </a:lnTo>
                <a:lnTo>
                  <a:pt x="6251676" y="6442022"/>
                </a:lnTo>
                <a:lnTo>
                  <a:pt x="5860211" y="7224952"/>
                </a:lnTo>
                <a:lnTo>
                  <a:pt x="4814342" y="7224952"/>
                </a:lnTo>
                <a:close/>
                <a:moveTo>
                  <a:pt x="2951203" y="4016699"/>
                </a:moveTo>
                <a:lnTo>
                  <a:pt x="3342668" y="3233769"/>
                </a:lnTo>
                <a:lnTo>
                  <a:pt x="4388538" y="3233769"/>
                </a:lnTo>
                <a:lnTo>
                  <a:pt x="4780001" y="4016699"/>
                </a:lnTo>
                <a:lnTo>
                  <a:pt x="4388538" y="4799629"/>
                </a:lnTo>
                <a:lnTo>
                  <a:pt x="3342668" y="4799629"/>
                </a:lnTo>
                <a:close/>
                <a:moveTo>
                  <a:pt x="2951203" y="5633578"/>
                </a:moveTo>
                <a:lnTo>
                  <a:pt x="3342668" y="4850647"/>
                </a:lnTo>
                <a:lnTo>
                  <a:pt x="4388538" y="4850647"/>
                </a:lnTo>
                <a:lnTo>
                  <a:pt x="4780001" y="5633578"/>
                </a:lnTo>
                <a:lnTo>
                  <a:pt x="4388538" y="6416508"/>
                </a:lnTo>
                <a:lnTo>
                  <a:pt x="3342668" y="6416508"/>
                </a:lnTo>
                <a:close/>
                <a:moveTo>
                  <a:pt x="2951203" y="7250462"/>
                </a:moveTo>
                <a:lnTo>
                  <a:pt x="3342668" y="6467531"/>
                </a:lnTo>
                <a:lnTo>
                  <a:pt x="4388538" y="6467531"/>
                </a:lnTo>
                <a:lnTo>
                  <a:pt x="4780001" y="7250462"/>
                </a:lnTo>
                <a:lnTo>
                  <a:pt x="4388538" y="8033392"/>
                </a:lnTo>
                <a:lnTo>
                  <a:pt x="3342668" y="8033392"/>
                </a:lnTo>
                <a:close/>
                <a:moveTo>
                  <a:pt x="2947280" y="2399835"/>
                </a:moveTo>
                <a:lnTo>
                  <a:pt x="3338745" y="1616903"/>
                </a:lnTo>
                <a:lnTo>
                  <a:pt x="4384616" y="1616903"/>
                </a:lnTo>
                <a:lnTo>
                  <a:pt x="4776078" y="2399835"/>
                </a:lnTo>
                <a:lnTo>
                  <a:pt x="4384616" y="3182765"/>
                </a:lnTo>
                <a:lnTo>
                  <a:pt x="3338745" y="3182765"/>
                </a:lnTo>
                <a:close/>
                <a:moveTo>
                  <a:pt x="2947279" y="782970"/>
                </a:moveTo>
                <a:lnTo>
                  <a:pt x="3338744" y="38"/>
                </a:lnTo>
                <a:lnTo>
                  <a:pt x="4384614" y="38"/>
                </a:lnTo>
                <a:lnTo>
                  <a:pt x="4776078" y="782970"/>
                </a:lnTo>
                <a:lnTo>
                  <a:pt x="4384614" y="1565901"/>
                </a:lnTo>
                <a:lnTo>
                  <a:pt x="3338744" y="1565901"/>
                </a:lnTo>
                <a:close/>
                <a:moveTo>
                  <a:pt x="1475604" y="6442020"/>
                </a:moveTo>
                <a:lnTo>
                  <a:pt x="1867070" y="5659089"/>
                </a:lnTo>
                <a:lnTo>
                  <a:pt x="2912940" y="5659089"/>
                </a:lnTo>
                <a:lnTo>
                  <a:pt x="3304404" y="6442020"/>
                </a:lnTo>
                <a:lnTo>
                  <a:pt x="2912940" y="7224950"/>
                </a:lnTo>
                <a:lnTo>
                  <a:pt x="1867070" y="7224950"/>
                </a:lnTo>
                <a:close/>
                <a:moveTo>
                  <a:pt x="1475604" y="4825139"/>
                </a:moveTo>
                <a:lnTo>
                  <a:pt x="1867070" y="4042209"/>
                </a:lnTo>
                <a:lnTo>
                  <a:pt x="2912939" y="4042209"/>
                </a:lnTo>
                <a:lnTo>
                  <a:pt x="3304404" y="4825139"/>
                </a:lnTo>
                <a:lnTo>
                  <a:pt x="2912939" y="5608069"/>
                </a:lnTo>
                <a:lnTo>
                  <a:pt x="1867070" y="5608069"/>
                </a:lnTo>
                <a:close/>
                <a:moveTo>
                  <a:pt x="1475603" y="3208263"/>
                </a:moveTo>
                <a:lnTo>
                  <a:pt x="1867070" y="2425331"/>
                </a:lnTo>
                <a:lnTo>
                  <a:pt x="2912939" y="2425331"/>
                </a:lnTo>
                <a:lnTo>
                  <a:pt x="3304404" y="3208263"/>
                </a:lnTo>
                <a:lnTo>
                  <a:pt x="2912939" y="3991193"/>
                </a:lnTo>
                <a:lnTo>
                  <a:pt x="1867070" y="3991193"/>
                </a:lnTo>
                <a:close/>
                <a:moveTo>
                  <a:pt x="1475600" y="1591383"/>
                </a:moveTo>
                <a:lnTo>
                  <a:pt x="1867065" y="808450"/>
                </a:lnTo>
                <a:lnTo>
                  <a:pt x="2912935" y="808450"/>
                </a:lnTo>
                <a:lnTo>
                  <a:pt x="3304400" y="1591383"/>
                </a:lnTo>
                <a:lnTo>
                  <a:pt x="2912935" y="2374313"/>
                </a:lnTo>
                <a:lnTo>
                  <a:pt x="1867065" y="2374313"/>
                </a:lnTo>
                <a:close/>
                <a:moveTo>
                  <a:pt x="3" y="7250462"/>
                </a:moveTo>
                <a:lnTo>
                  <a:pt x="391468" y="6467531"/>
                </a:lnTo>
                <a:lnTo>
                  <a:pt x="1437338" y="6467531"/>
                </a:lnTo>
                <a:lnTo>
                  <a:pt x="1828803" y="7250462"/>
                </a:lnTo>
                <a:lnTo>
                  <a:pt x="1437338" y="8033392"/>
                </a:lnTo>
                <a:lnTo>
                  <a:pt x="391468" y="8033392"/>
                </a:lnTo>
                <a:close/>
                <a:moveTo>
                  <a:pt x="2" y="4016705"/>
                </a:moveTo>
                <a:lnTo>
                  <a:pt x="391467" y="3233775"/>
                </a:lnTo>
                <a:lnTo>
                  <a:pt x="1437337" y="3233775"/>
                </a:lnTo>
                <a:lnTo>
                  <a:pt x="1828802" y="4016705"/>
                </a:lnTo>
                <a:lnTo>
                  <a:pt x="1437337" y="4799635"/>
                </a:lnTo>
                <a:lnTo>
                  <a:pt x="391467" y="4799635"/>
                </a:lnTo>
                <a:close/>
                <a:moveTo>
                  <a:pt x="2" y="5633579"/>
                </a:moveTo>
                <a:lnTo>
                  <a:pt x="391467" y="4850649"/>
                </a:lnTo>
                <a:lnTo>
                  <a:pt x="1437336" y="4850649"/>
                </a:lnTo>
                <a:lnTo>
                  <a:pt x="1828802" y="5633579"/>
                </a:lnTo>
                <a:lnTo>
                  <a:pt x="1437336" y="6416509"/>
                </a:lnTo>
                <a:lnTo>
                  <a:pt x="391467" y="6416509"/>
                </a:lnTo>
                <a:close/>
                <a:moveTo>
                  <a:pt x="1" y="2399831"/>
                </a:moveTo>
                <a:lnTo>
                  <a:pt x="391465" y="1616901"/>
                </a:lnTo>
                <a:lnTo>
                  <a:pt x="1437335" y="1616901"/>
                </a:lnTo>
                <a:lnTo>
                  <a:pt x="1828801" y="2399831"/>
                </a:lnTo>
                <a:lnTo>
                  <a:pt x="1437335" y="3182761"/>
                </a:lnTo>
                <a:lnTo>
                  <a:pt x="391465" y="3182761"/>
                </a:lnTo>
                <a:close/>
                <a:moveTo>
                  <a:pt x="0" y="782930"/>
                </a:moveTo>
                <a:lnTo>
                  <a:pt x="391465" y="0"/>
                </a:lnTo>
                <a:lnTo>
                  <a:pt x="1437335" y="0"/>
                </a:lnTo>
                <a:lnTo>
                  <a:pt x="1828801" y="782930"/>
                </a:lnTo>
                <a:lnTo>
                  <a:pt x="1437335" y="1565861"/>
                </a:lnTo>
                <a:lnTo>
                  <a:pt x="391465" y="1565861"/>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sp>
        <p:nvSpPr>
          <p:cNvPr id="42" name="Ορθογώνιο 41">
            <a:extLst>
              <a:ext uri="{FF2B5EF4-FFF2-40B4-BE49-F238E27FC236}">
                <a16:creationId xmlns:a16="http://schemas.microsoft.com/office/drawing/2014/main" id="{6CCFFF29-5C54-60DE-9F7D-0BD1B6687869}"/>
              </a:ext>
            </a:extLst>
          </p:cNvPr>
          <p:cNvSpPr/>
          <p:nvPr/>
        </p:nvSpPr>
        <p:spPr>
          <a:xfrm>
            <a:off x="357510" y="2406316"/>
            <a:ext cx="4860758" cy="1569660"/>
          </a:xfrm>
          <a:prstGeom prst="rect">
            <a:avLst/>
          </a:prstGeom>
          <a:noFill/>
        </p:spPr>
        <p:txBody>
          <a:bodyPr wrap="square" lIns="91440" tIns="45720" rIns="91440" bIns="45720">
            <a:spAutoFit/>
          </a:bodyPr>
          <a:lstStyle/>
          <a:p>
            <a:pPr algn="ctr"/>
            <a:r>
              <a:rPr lang="en-GB" sz="9600" b="1" dirty="0">
                <a:ln w="0"/>
                <a:effectLst>
                  <a:outerShdw blurRad="38100" dist="19050" dir="2700000" algn="tl" rotWithShape="0">
                    <a:schemeClr val="dk1">
                      <a:alpha val="40000"/>
                    </a:schemeClr>
                  </a:outerShdw>
                </a:effectLst>
              </a:rPr>
              <a:t>VEGAN</a:t>
            </a:r>
          </a:p>
        </p:txBody>
      </p:sp>
    </p:spTree>
    <p:extLst>
      <p:ext uri="{BB962C8B-B14F-4D97-AF65-F5344CB8AC3E}">
        <p14:creationId xmlns:p14="http://schemas.microsoft.com/office/powerpoint/2010/main" val="40292555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7EC2ED-80BC-CF63-E0DF-0A23661FEB56}"/>
              </a:ext>
            </a:extLst>
          </p:cNvPr>
          <p:cNvSpPr>
            <a:spLocks noGrp="1"/>
          </p:cNvSpPr>
          <p:nvPr>
            <p:ph type="title"/>
          </p:nvPr>
        </p:nvSpPr>
        <p:spPr>
          <a:xfrm>
            <a:off x="518160" y="670559"/>
            <a:ext cx="9700260" cy="1262597"/>
          </a:xfrm>
        </p:spPr>
        <p:txBody>
          <a:bodyPr>
            <a:normAutofit/>
          </a:bodyPr>
          <a:lstStyle/>
          <a:p>
            <a:r>
              <a:rPr lang="el-GR" sz="6000" b="1" dirty="0">
                <a:latin typeface="Georgia Pro Semibold" panose="02040702050405020303" pitchFamily="18" charset="0"/>
              </a:rPr>
              <a:t>Αυστηρή Χορτοφαγία</a:t>
            </a:r>
          </a:p>
        </p:txBody>
      </p:sp>
      <p:sp>
        <p:nvSpPr>
          <p:cNvPr id="3" name="Θέση περιεχομένου 2">
            <a:extLst>
              <a:ext uri="{FF2B5EF4-FFF2-40B4-BE49-F238E27FC236}">
                <a16:creationId xmlns:a16="http://schemas.microsoft.com/office/drawing/2014/main" id="{3D86DA71-B361-B17E-44B5-33E99578BCC4}"/>
              </a:ext>
            </a:extLst>
          </p:cNvPr>
          <p:cNvSpPr>
            <a:spLocks noGrp="1"/>
          </p:cNvSpPr>
          <p:nvPr>
            <p:ph idx="1"/>
          </p:nvPr>
        </p:nvSpPr>
        <p:spPr>
          <a:xfrm>
            <a:off x="452460" y="2217420"/>
            <a:ext cx="7624740" cy="4313555"/>
          </a:xfrm>
        </p:spPr>
        <p:txBody>
          <a:bodyPr>
            <a:normAutofit lnSpcReduction="10000"/>
          </a:bodyPr>
          <a:lstStyle/>
          <a:p>
            <a:r>
              <a:rPr lang="el-GR" sz="2000" dirty="0"/>
              <a:t>Η αυστηρή ή ολική</a:t>
            </a:r>
            <a:r>
              <a:rPr lang="el-GR" sz="2000" b="1" dirty="0"/>
              <a:t> </a:t>
            </a:r>
            <a:r>
              <a:rPr lang="el-GR" sz="2000" dirty="0"/>
              <a:t>χορτοφαγία είναι η ολοκληρωτική αποχή από το κρέας, τα ψάρια, τα μαλάκια, τα γαλακτοκομικά, τα αβγά, καθώς και το μέλι</a:t>
            </a:r>
            <a:r>
              <a:rPr lang="el-GR" sz="2000" b="1" dirty="0"/>
              <a:t>.</a:t>
            </a:r>
            <a:r>
              <a:rPr lang="el-GR" sz="2000" dirty="0"/>
              <a:t> </a:t>
            </a:r>
          </a:p>
          <a:p>
            <a:r>
              <a:rPr lang="el-GR" sz="2000" dirty="0"/>
              <a:t>Συνήθως γίνεται για λόγους ηθικής, καθώς έχει αποδειχθεί ότι η κατανάλωση αυτών των προϊόντων επηρεάζει αρνητικά το περιβάλλον σε μεγάλο βαθμό και θεωρείται πως προϋποθέτει πολλή βία και βαρβαρότητα, για λόγους υγείας, αλλά ακόμα και για θρησκευτικούς λόγους αφού θεωρούν ότι η χορτοφαγία συνδέεται έμμεσα ή άμεσα με τη μορφή θρησκευτικότητας ή πνευματικότητας τους. </a:t>
            </a:r>
          </a:p>
          <a:p>
            <a:r>
              <a:rPr lang="el-GR" sz="2000" dirty="0"/>
              <a:t>Πάντως, πολλοί ακολουθούν την αυστηρή χορτοφαγία μόνο επειδή δεν θέλουν να συμμετέχουν στην κακοποίηση των ζώων και θεωρούν λανθασμένη οποιαδήποτε ταύτιση του βιγκανισμού με φιλοσοφία, θρησκεία, και καταναλωτικές τάσεις. Κάποιες φορές συνδέεται και με την ιδεολογία γενικότερα.</a:t>
            </a:r>
          </a:p>
        </p:txBody>
      </p:sp>
      <mc:AlternateContent xmlns:mc="http://schemas.openxmlformats.org/markup-compatibility/2006">
        <mc:Choice xmlns:p14="http://schemas.microsoft.com/office/powerpoint/2010/main" xmlns:aink="http://schemas.microsoft.com/office/drawing/2016/ink" Requires="p14 aink">
          <p:contentPart p14:bwMode="auto" r:id="rId2">
            <p14:nvContentPartPr>
              <p14:cNvPr id="6" name="Γραφή 5">
                <a:extLst>
                  <a:ext uri="{FF2B5EF4-FFF2-40B4-BE49-F238E27FC236}">
                    <a16:creationId xmlns:a16="http://schemas.microsoft.com/office/drawing/2014/main" id="{F5AC75DC-4C0E-2610-A55B-D65319C590D7}"/>
                  </a:ext>
                </a:extLst>
              </p14:cNvPr>
              <p14:cNvContentPartPr/>
              <p14:nvPr/>
            </p14:nvContentPartPr>
            <p14:xfrm>
              <a:off x="7878423" y="4763786"/>
              <a:ext cx="360" cy="7200"/>
            </p14:xfrm>
          </p:contentPart>
        </mc:Choice>
        <mc:Fallback>
          <p:pic>
            <p:nvPicPr>
              <p:cNvPr id="6" name="Γραφή 5">
                <a:extLst>
                  <a:ext uri="{FF2B5EF4-FFF2-40B4-BE49-F238E27FC236}">
                    <a16:creationId xmlns:a16="http://schemas.microsoft.com/office/drawing/2014/main" id="{F5AC75DC-4C0E-2610-A55B-D65319C590D7}"/>
                  </a:ext>
                </a:extLst>
              </p:cNvPr>
              <p:cNvPicPr/>
              <p:nvPr/>
            </p:nvPicPr>
            <p:blipFill>
              <a:blip r:embed="rId3"/>
              <a:stretch>
                <a:fillRect/>
              </a:stretch>
            </p:blipFill>
            <p:spPr>
              <a:xfrm>
                <a:off x="7869423" y="4755146"/>
                <a:ext cx="18000" cy="248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 name="Γραφή 6">
                <a:extLst>
                  <a:ext uri="{FF2B5EF4-FFF2-40B4-BE49-F238E27FC236}">
                    <a16:creationId xmlns:a16="http://schemas.microsoft.com/office/drawing/2014/main" id="{C60C61C9-53A2-07A6-309F-B6AB08796BA8}"/>
                  </a:ext>
                </a:extLst>
              </p14:cNvPr>
              <p14:cNvContentPartPr/>
              <p14:nvPr/>
            </p14:nvContentPartPr>
            <p14:xfrm>
              <a:off x="7029903" y="4220906"/>
              <a:ext cx="360" cy="22320"/>
            </p14:xfrm>
          </p:contentPart>
        </mc:Choice>
        <mc:Fallback>
          <p:pic>
            <p:nvPicPr>
              <p:cNvPr id="7" name="Γραφή 6">
                <a:extLst>
                  <a:ext uri="{FF2B5EF4-FFF2-40B4-BE49-F238E27FC236}">
                    <a16:creationId xmlns:a16="http://schemas.microsoft.com/office/drawing/2014/main" id="{C60C61C9-53A2-07A6-309F-B6AB08796BA8}"/>
                  </a:ext>
                </a:extLst>
              </p:cNvPr>
              <p:cNvPicPr/>
              <p:nvPr/>
            </p:nvPicPr>
            <p:blipFill>
              <a:blip r:embed="rId5"/>
              <a:stretch>
                <a:fillRect/>
              </a:stretch>
            </p:blipFill>
            <p:spPr>
              <a:xfrm>
                <a:off x="7021263" y="4211906"/>
                <a:ext cx="18000" cy="39960"/>
              </a:xfrm>
              <a:prstGeom prst="rect">
                <a:avLst/>
              </a:prstGeom>
            </p:spPr>
          </p:pic>
        </mc:Fallback>
      </mc:AlternateContent>
      <p:sp>
        <p:nvSpPr>
          <p:cNvPr id="26" name="Ελεύθερη σχεδίαση: Σχήμα 25">
            <a:extLst>
              <a:ext uri="{FF2B5EF4-FFF2-40B4-BE49-F238E27FC236}">
                <a16:creationId xmlns:a16="http://schemas.microsoft.com/office/drawing/2014/main" id="{A1AD832E-8E21-173A-BE5C-CF91BCF6EF31}"/>
              </a:ext>
            </a:extLst>
          </p:cNvPr>
          <p:cNvSpPr/>
          <p:nvPr/>
        </p:nvSpPr>
        <p:spPr>
          <a:xfrm rot="5400000">
            <a:off x="9128448" y="-1206187"/>
            <a:ext cx="3710939" cy="5407036"/>
          </a:xfrm>
          <a:custGeom>
            <a:avLst/>
            <a:gdLst>
              <a:gd name="connsiteX0" fmla="*/ 1566384 w 2520540"/>
              <a:gd name="connsiteY0" fmla="*/ 2770090 h 4155136"/>
              <a:gd name="connsiteX1" fmla="*/ 1786701 w 2520540"/>
              <a:gd name="connsiteY1" fmla="*/ 2329455 h 4155136"/>
              <a:gd name="connsiteX2" fmla="*/ 2300223 w 2520540"/>
              <a:gd name="connsiteY2" fmla="*/ 2329455 h 4155136"/>
              <a:gd name="connsiteX3" fmla="*/ 2520540 w 2520540"/>
              <a:gd name="connsiteY3" fmla="*/ 2770090 h 4155136"/>
              <a:gd name="connsiteX4" fmla="*/ 2300223 w 2520540"/>
              <a:gd name="connsiteY4" fmla="*/ 3210724 h 4155136"/>
              <a:gd name="connsiteX5" fmla="*/ 1786701 w 2520540"/>
              <a:gd name="connsiteY5" fmla="*/ 3210724 h 4155136"/>
              <a:gd name="connsiteX6" fmla="*/ 1566384 w 2520540"/>
              <a:gd name="connsiteY6" fmla="*/ 3686790 h 4155136"/>
              <a:gd name="connsiteX7" fmla="*/ 1786701 w 2520540"/>
              <a:gd name="connsiteY7" fmla="*/ 3246155 h 4155136"/>
              <a:gd name="connsiteX8" fmla="*/ 2300223 w 2520540"/>
              <a:gd name="connsiteY8" fmla="*/ 3246155 h 4155136"/>
              <a:gd name="connsiteX9" fmla="*/ 2520540 w 2520540"/>
              <a:gd name="connsiteY9" fmla="*/ 3686790 h 4155136"/>
              <a:gd name="connsiteX10" fmla="*/ 2300223 w 2520540"/>
              <a:gd name="connsiteY10" fmla="*/ 4127424 h 4155136"/>
              <a:gd name="connsiteX11" fmla="*/ 1786701 w 2520540"/>
              <a:gd name="connsiteY11" fmla="*/ 4127424 h 4155136"/>
              <a:gd name="connsiteX12" fmla="*/ 1550241 w 2520540"/>
              <a:gd name="connsiteY12" fmla="*/ 923362 h 4155136"/>
              <a:gd name="connsiteX13" fmla="*/ 1770558 w 2520540"/>
              <a:gd name="connsiteY13" fmla="*/ 482727 h 4155136"/>
              <a:gd name="connsiteX14" fmla="*/ 2284080 w 2520540"/>
              <a:gd name="connsiteY14" fmla="*/ 482727 h 4155136"/>
              <a:gd name="connsiteX15" fmla="*/ 2504397 w 2520540"/>
              <a:gd name="connsiteY15" fmla="*/ 923362 h 4155136"/>
              <a:gd name="connsiteX16" fmla="*/ 2284080 w 2520540"/>
              <a:gd name="connsiteY16" fmla="*/ 1363996 h 4155136"/>
              <a:gd name="connsiteX17" fmla="*/ 1770558 w 2520540"/>
              <a:gd name="connsiteY17" fmla="*/ 1363996 h 4155136"/>
              <a:gd name="connsiteX18" fmla="*/ 1550240 w 2520540"/>
              <a:gd name="connsiteY18" fmla="*/ 1846725 h 4155136"/>
              <a:gd name="connsiteX19" fmla="*/ 1770557 w 2520540"/>
              <a:gd name="connsiteY19" fmla="*/ 1406090 h 4155136"/>
              <a:gd name="connsiteX20" fmla="*/ 1770558 w 2520540"/>
              <a:gd name="connsiteY20" fmla="*/ 1406090 h 4155136"/>
              <a:gd name="connsiteX21" fmla="*/ 2284079 w 2520540"/>
              <a:gd name="connsiteY21" fmla="*/ 1406090 h 4155136"/>
              <a:gd name="connsiteX22" fmla="*/ 2284080 w 2520540"/>
              <a:gd name="connsiteY22" fmla="*/ 1406090 h 4155136"/>
              <a:gd name="connsiteX23" fmla="*/ 2504397 w 2520540"/>
              <a:gd name="connsiteY23" fmla="*/ 1846725 h 4155136"/>
              <a:gd name="connsiteX24" fmla="*/ 2284080 w 2520540"/>
              <a:gd name="connsiteY24" fmla="*/ 2287359 h 4155136"/>
              <a:gd name="connsiteX25" fmla="*/ 2284079 w 2520540"/>
              <a:gd name="connsiteY25" fmla="*/ 2287359 h 4155136"/>
              <a:gd name="connsiteX26" fmla="*/ 1770558 w 2520540"/>
              <a:gd name="connsiteY26" fmla="*/ 2287359 h 4155136"/>
              <a:gd name="connsiteX27" fmla="*/ 1770557 w 2520540"/>
              <a:gd name="connsiteY27" fmla="*/ 2287359 h 4155136"/>
              <a:gd name="connsiteX28" fmla="*/ 802142 w 2520540"/>
              <a:gd name="connsiteY28" fmla="*/ 3231771 h 4155136"/>
              <a:gd name="connsiteX29" fmla="*/ 1022459 w 2520540"/>
              <a:gd name="connsiteY29" fmla="*/ 2791136 h 4155136"/>
              <a:gd name="connsiteX30" fmla="*/ 1535981 w 2520540"/>
              <a:gd name="connsiteY30" fmla="*/ 2791136 h 4155136"/>
              <a:gd name="connsiteX31" fmla="*/ 1756298 w 2520540"/>
              <a:gd name="connsiteY31" fmla="*/ 3231771 h 4155136"/>
              <a:gd name="connsiteX32" fmla="*/ 1535981 w 2520540"/>
              <a:gd name="connsiteY32" fmla="*/ 3672405 h 4155136"/>
              <a:gd name="connsiteX33" fmla="*/ 1022459 w 2520540"/>
              <a:gd name="connsiteY33" fmla="*/ 3672405 h 4155136"/>
              <a:gd name="connsiteX34" fmla="*/ 790479 w 2520540"/>
              <a:gd name="connsiteY34" fmla="*/ 2308406 h 4155136"/>
              <a:gd name="connsiteX35" fmla="*/ 1010796 w 2520540"/>
              <a:gd name="connsiteY35" fmla="*/ 1867772 h 4155136"/>
              <a:gd name="connsiteX36" fmla="*/ 1524318 w 2520540"/>
              <a:gd name="connsiteY36" fmla="*/ 1867772 h 4155136"/>
              <a:gd name="connsiteX37" fmla="*/ 1744635 w 2520540"/>
              <a:gd name="connsiteY37" fmla="*/ 2308406 h 4155136"/>
              <a:gd name="connsiteX38" fmla="*/ 1524318 w 2520540"/>
              <a:gd name="connsiteY38" fmla="*/ 2749040 h 4155136"/>
              <a:gd name="connsiteX39" fmla="*/ 1010796 w 2520540"/>
              <a:gd name="connsiteY39" fmla="*/ 2749040 h 4155136"/>
              <a:gd name="connsiteX40" fmla="*/ 775121 w 2520540"/>
              <a:gd name="connsiteY40" fmla="*/ 440635 h 4155136"/>
              <a:gd name="connsiteX41" fmla="*/ 995438 w 2520540"/>
              <a:gd name="connsiteY41" fmla="*/ 0 h 4155136"/>
              <a:gd name="connsiteX42" fmla="*/ 1508960 w 2520540"/>
              <a:gd name="connsiteY42" fmla="*/ 0 h 4155136"/>
              <a:gd name="connsiteX43" fmla="*/ 1729277 w 2520540"/>
              <a:gd name="connsiteY43" fmla="*/ 440635 h 4155136"/>
              <a:gd name="connsiteX44" fmla="*/ 1508960 w 2520540"/>
              <a:gd name="connsiteY44" fmla="*/ 881269 h 4155136"/>
              <a:gd name="connsiteX45" fmla="*/ 995438 w 2520540"/>
              <a:gd name="connsiteY45" fmla="*/ 881269 h 4155136"/>
              <a:gd name="connsiteX46" fmla="*/ 775121 w 2520540"/>
              <a:gd name="connsiteY46" fmla="*/ 1379905 h 4155136"/>
              <a:gd name="connsiteX47" fmla="*/ 995438 w 2520540"/>
              <a:gd name="connsiteY47" fmla="*/ 939270 h 4155136"/>
              <a:gd name="connsiteX48" fmla="*/ 1508960 w 2520540"/>
              <a:gd name="connsiteY48" fmla="*/ 939270 h 4155136"/>
              <a:gd name="connsiteX49" fmla="*/ 1729277 w 2520540"/>
              <a:gd name="connsiteY49" fmla="*/ 1379905 h 4155136"/>
              <a:gd name="connsiteX50" fmla="*/ 1508960 w 2520540"/>
              <a:gd name="connsiteY50" fmla="*/ 1820539 h 4155136"/>
              <a:gd name="connsiteX51" fmla="*/ 995438 w 2520540"/>
              <a:gd name="connsiteY51" fmla="*/ 1820539 h 4155136"/>
              <a:gd name="connsiteX52" fmla="*/ 37899 w 2520540"/>
              <a:gd name="connsiteY52" fmla="*/ 3714502 h 4155136"/>
              <a:gd name="connsiteX53" fmla="*/ 258216 w 2520540"/>
              <a:gd name="connsiteY53" fmla="*/ 3273867 h 4155136"/>
              <a:gd name="connsiteX54" fmla="*/ 771738 w 2520540"/>
              <a:gd name="connsiteY54" fmla="*/ 3273867 h 4155136"/>
              <a:gd name="connsiteX55" fmla="*/ 992055 w 2520540"/>
              <a:gd name="connsiteY55" fmla="*/ 3714502 h 4155136"/>
              <a:gd name="connsiteX56" fmla="*/ 771738 w 2520540"/>
              <a:gd name="connsiteY56" fmla="*/ 4155136 h 4155136"/>
              <a:gd name="connsiteX57" fmla="*/ 258216 w 2520540"/>
              <a:gd name="connsiteY57" fmla="*/ 4155136 h 4155136"/>
              <a:gd name="connsiteX58" fmla="*/ 23822 w 2520540"/>
              <a:gd name="connsiteY58" fmla="*/ 2789754 h 4155136"/>
              <a:gd name="connsiteX59" fmla="*/ 244139 w 2520540"/>
              <a:gd name="connsiteY59" fmla="*/ 2349118 h 4155136"/>
              <a:gd name="connsiteX60" fmla="*/ 757661 w 2520540"/>
              <a:gd name="connsiteY60" fmla="*/ 2349118 h 4155136"/>
              <a:gd name="connsiteX61" fmla="*/ 977978 w 2520540"/>
              <a:gd name="connsiteY61" fmla="*/ 2789754 h 4155136"/>
              <a:gd name="connsiteX62" fmla="*/ 757661 w 2520540"/>
              <a:gd name="connsiteY62" fmla="*/ 3230387 h 4155136"/>
              <a:gd name="connsiteX63" fmla="*/ 244139 w 2520540"/>
              <a:gd name="connsiteY63" fmla="*/ 3230387 h 4155136"/>
              <a:gd name="connsiteX64" fmla="*/ 1 w 2520540"/>
              <a:gd name="connsiteY64" fmla="*/ 911032 h 4155136"/>
              <a:gd name="connsiteX65" fmla="*/ 220318 w 2520540"/>
              <a:gd name="connsiteY65" fmla="*/ 470397 h 4155136"/>
              <a:gd name="connsiteX66" fmla="*/ 733840 w 2520540"/>
              <a:gd name="connsiteY66" fmla="*/ 470397 h 4155136"/>
              <a:gd name="connsiteX67" fmla="*/ 954157 w 2520540"/>
              <a:gd name="connsiteY67" fmla="*/ 911032 h 4155136"/>
              <a:gd name="connsiteX68" fmla="*/ 733840 w 2520540"/>
              <a:gd name="connsiteY68" fmla="*/ 1351666 h 4155136"/>
              <a:gd name="connsiteX69" fmla="*/ 220318 w 2520540"/>
              <a:gd name="connsiteY69" fmla="*/ 1351666 h 4155136"/>
              <a:gd name="connsiteX70" fmla="*/ 0 w 2520540"/>
              <a:gd name="connsiteY70" fmla="*/ 1848780 h 4155136"/>
              <a:gd name="connsiteX71" fmla="*/ 220317 w 2520540"/>
              <a:gd name="connsiteY71" fmla="*/ 1408145 h 4155136"/>
              <a:gd name="connsiteX72" fmla="*/ 733839 w 2520540"/>
              <a:gd name="connsiteY72" fmla="*/ 1408145 h 4155136"/>
              <a:gd name="connsiteX73" fmla="*/ 954156 w 2520540"/>
              <a:gd name="connsiteY73" fmla="*/ 1848780 h 4155136"/>
              <a:gd name="connsiteX74" fmla="*/ 733839 w 2520540"/>
              <a:gd name="connsiteY74" fmla="*/ 2289414 h 4155136"/>
              <a:gd name="connsiteX75" fmla="*/ 220317 w 2520540"/>
              <a:gd name="connsiteY75" fmla="*/ 2289414 h 415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20540" h="4155136">
                <a:moveTo>
                  <a:pt x="1566384" y="2770090"/>
                </a:moveTo>
                <a:lnTo>
                  <a:pt x="1786701" y="2329455"/>
                </a:lnTo>
                <a:lnTo>
                  <a:pt x="2300223" y="2329455"/>
                </a:lnTo>
                <a:lnTo>
                  <a:pt x="2520540" y="2770090"/>
                </a:lnTo>
                <a:lnTo>
                  <a:pt x="2300223" y="3210724"/>
                </a:lnTo>
                <a:lnTo>
                  <a:pt x="1786701" y="3210724"/>
                </a:lnTo>
                <a:close/>
                <a:moveTo>
                  <a:pt x="1566384" y="3686790"/>
                </a:moveTo>
                <a:lnTo>
                  <a:pt x="1786701" y="3246155"/>
                </a:lnTo>
                <a:lnTo>
                  <a:pt x="2300223" y="3246155"/>
                </a:lnTo>
                <a:lnTo>
                  <a:pt x="2520540" y="3686790"/>
                </a:lnTo>
                <a:lnTo>
                  <a:pt x="2300223" y="4127424"/>
                </a:lnTo>
                <a:lnTo>
                  <a:pt x="1786701" y="4127424"/>
                </a:lnTo>
                <a:close/>
                <a:moveTo>
                  <a:pt x="1550241" y="923362"/>
                </a:moveTo>
                <a:lnTo>
                  <a:pt x="1770558" y="482727"/>
                </a:lnTo>
                <a:lnTo>
                  <a:pt x="2284080" y="482727"/>
                </a:lnTo>
                <a:lnTo>
                  <a:pt x="2504397" y="923362"/>
                </a:lnTo>
                <a:lnTo>
                  <a:pt x="2284080" y="1363996"/>
                </a:lnTo>
                <a:lnTo>
                  <a:pt x="1770558" y="1363996"/>
                </a:lnTo>
                <a:close/>
                <a:moveTo>
                  <a:pt x="1550240" y="1846725"/>
                </a:moveTo>
                <a:lnTo>
                  <a:pt x="1770557" y="1406090"/>
                </a:lnTo>
                <a:lnTo>
                  <a:pt x="1770558" y="1406090"/>
                </a:lnTo>
                <a:lnTo>
                  <a:pt x="2284079" y="1406090"/>
                </a:lnTo>
                <a:lnTo>
                  <a:pt x="2284080" y="1406090"/>
                </a:lnTo>
                <a:lnTo>
                  <a:pt x="2504397" y="1846725"/>
                </a:lnTo>
                <a:lnTo>
                  <a:pt x="2284080" y="2287359"/>
                </a:lnTo>
                <a:lnTo>
                  <a:pt x="2284079" y="2287359"/>
                </a:lnTo>
                <a:lnTo>
                  <a:pt x="1770558" y="2287359"/>
                </a:lnTo>
                <a:lnTo>
                  <a:pt x="1770557" y="2287359"/>
                </a:lnTo>
                <a:close/>
                <a:moveTo>
                  <a:pt x="802142" y="3231771"/>
                </a:moveTo>
                <a:lnTo>
                  <a:pt x="1022459" y="2791136"/>
                </a:lnTo>
                <a:lnTo>
                  <a:pt x="1535981" y="2791136"/>
                </a:lnTo>
                <a:lnTo>
                  <a:pt x="1756298" y="3231771"/>
                </a:lnTo>
                <a:lnTo>
                  <a:pt x="1535981" y="3672405"/>
                </a:lnTo>
                <a:lnTo>
                  <a:pt x="1022459" y="3672405"/>
                </a:lnTo>
                <a:close/>
                <a:moveTo>
                  <a:pt x="790479" y="2308406"/>
                </a:moveTo>
                <a:lnTo>
                  <a:pt x="1010796" y="1867772"/>
                </a:lnTo>
                <a:lnTo>
                  <a:pt x="1524318" y="1867772"/>
                </a:lnTo>
                <a:lnTo>
                  <a:pt x="1744635" y="2308406"/>
                </a:lnTo>
                <a:lnTo>
                  <a:pt x="1524318" y="2749040"/>
                </a:lnTo>
                <a:lnTo>
                  <a:pt x="1010796" y="2749040"/>
                </a:lnTo>
                <a:close/>
                <a:moveTo>
                  <a:pt x="775121" y="440635"/>
                </a:moveTo>
                <a:lnTo>
                  <a:pt x="995438" y="0"/>
                </a:lnTo>
                <a:lnTo>
                  <a:pt x="1508960" y="0"/>
                </a:lnTo>
                <a:lnTo>
                  <a:pt x="1729277" y="440635"/>
                </a:lnTo>
                <a:lnTo>
                  <a:pt x="1508960" y="881269"/>
                </a:lnTo>
                <a:lnTo>
                  <a:pt x="995438" y="881269"/>
                </a:lnTo>
                <a:close/>
                <a:moveTo>
                  <a:pt x="775121" y="1379905"/>
                </a:moveTo>
                <a:lnTo>
                  <a:pt x="995438" y="939270"/>
                </a:lnTo>
                <a:lnTo>
                  <a:pt x="1508960" y="939270"/>
                </a:lnTo>
                <a:lnTo>
                  <a:pt x="1729277" y="1379905"/>
                </a:lnTo>
                <a:lnTo>
                  <a:pt x="1508960" y="1820539"/>
                </a:lnTo>
                <a:lnTo>
                  <a:pt x="995438" y="1820539"/>
                </a:lnTo>
                <a:close/>
                <a:moveTo>
                  <a:pt x="37899" y="3714502"/>
                </a:moveTo>
                <a:lnTo>
                  <a:pt x="258216" y="3273867"/>
                </a:lnTo>
                <a:lnTo>
                  <a:pt x="771738" y="3273867"/>
                </a:lnTo>
                <a:lnTo>
                  <a:pt x="992055" y="3714502"/>
                </a:lnTo>
                <a:lnTo>
                  <a:pt x="771738" y="4155136"/>
                </a:lnTo>
                <a:lnTo>
                  <a:pt x="258216" y="4155136"/>
                </a:lnTo>
                <a:close/>
                <a:moveTo>
                  <a:pt x="23822" y="2789754"/>
                </a:moveTo>
                <a:lnTo>
                  <a:pt x="244139" y="2349118"/>
                </a:lnTo>
                <a:lnTo>
                  <a:pt x="757661" y="2349118"/>
                </a:lnTo>
                <a:lnTo>
                  <a:pt x="977978" y="2789754"/>
                </a:lnTo>
                <a:lnTo>
                  <a:pt x="757661" y="3230387"/>
                </a:lnTo>
                <a:lnTo>
                  <a:pt x="244139" y="3230387"/>
                </a:lnTo>
                <a:close/>
                <a:moveTo>
                  <a:pt x="1" y="911032"/>
                </a:moveTo>
                <a:lnTo>
                  <a:pt x="220318" y="470397"/>
                </a:lnTo>
                <a:lnTo>
                  <a:pt x="733840" y="470397"/>
                </a:lnTo>
                <a:lnTo>
                  <a:pt x="954157" y="911032"/>
                </a:lnTo>
                <a:lnTo>
                  <a:pt x="733840" y="1351666"/>
                </a:lnTo>
                <a:lnTo>
                  <a:pt x="220318" y="1351666"/>
                </a:lnTo>
                <a:close/>
                <a:moveTo>
                  <a:pt x="0" y="1848780"/>
                </a:moveTo>
                <a:lnTo>
                  <a:pt x="220317" y="1408145"/>
                </a:lnTo>
                <a:lnTo>
                  <a:pt x="733839" y="1408145"/>
                </a:lnTo>
                <a:lnTo>
                  <a:pt x="954156" y="1848780"/>
                </a:lnTo>
                <a:lnTo>
                  <a:pt x="733839" y="2289414"/>
                </a:lnTo>
                <a:lnTo>
                  <a:pt x="220317" y="2289414"/>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l-GR" dirty="0"/>
          </a:p>
        </p:txBody>
      </p:sp>
    </p:spTree>
    <p:extLst>
      <p:ext uri="{BB962C8B-B14F-4D97-AF65-F5344CB8AC3E}">
        <p14:creationId xmlns:p14="http://schemas.microsoft.com/office/powerpoint/2010/main" val="15418594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9C6A5814-C095-9F25-D227-4F8C4816A36D}"/>
              </a:ext>
            </a:extLst>
          </p:cNvPr>
          <p:cNvPicPr>
            <a:picLocks noGrp="1" noChangeAspect="1"/>
          </p:cNvPicPr>
          <p:nvPr>
            <p:ph idx="1"/>
          </p:nvPr>
        </p:nvPicPr>
        <p:blipFill>
          <a:blip r:embed="rId2"/>
          <a:stretch>
            <a:fillRect/>
          </a:stretch>
        </p:blipFill>
        <p:spPr>
          <a:xfrm>
            <a:off x="-69850" y="0"/>
            <a:ext cx="12881287" cy="6132431"/>
          </a:xfrm>
          <a:prstGeom prst="rect">
            <a:avLst/>
          </a:prstGeom>
        </p:spPr>
      </p:pic>
      <p:sp>
        <p:nvSpPr>
          <p:cNvPr id="33" name="Ελεύθερη σχεδίαση: Σχήμα 32">
            <a:extLst>
              <a:ext uri="{FF2B5EF4-FFF2-40B4-BE49-F238E27FC236}">
                <a16:creationId xmlns:a16="http://schemas.microsoft.com/office/drawing/2014/main" id="{4BB79E11-4219-96B0-3946-9391D6598149}"/>
              </a:ext>
            </a:extLst>
          </p:cNvPr>
          <p:cNvSpPr/>
          <p:nvPr/>
        </p:nvSpPr>
        <p:spPr>
          <a:xfrm rot="16200000">
            <a:off x="8878824" y="1855724"/>
            <a:ext cx="5467858" cy="4809998"/>
          </a:xfrm>
          <a:custGeom>
            <a:avLst/>
            <a:gdLst>
              <a:gd name="connsiteX0" fmla="*/ 1060704 w 5467858"/>
              <a:gd name="connsiteY0" fmla="*/ 4352798 h 4809998"/>
              <a:gd name="connsiteX1" fmla="*/ 832104 w 5467858"/>
              <a:gd name="connsiteY1" fmla="*/ 4809998 h 4809998"/>
              <a:gd name="connsiteX2" fmla="*/ 228600 w 5467858"/>
              <a:gd name="connsiteY2" fmla="*/ 4809998 h 4809998"/>
              <a:gd name="connsiteX3" fmla="*/ 0 w 5467858"/>
              <a:gd name="connsiteY3" fmla="*/ 4352798 h 4809998"/>
              <a:gd name="connsiteX4" fmla="*/ 228600 w 5467858"/>
              <a:gd name="connsiteY4" fmla="*/ 3895598 h 4809998"/>
              <a:gd name="connsiteX5" fmla="*/ 832104 w 5467858"/>
              <a:gd name="connsiteY5" fmla="*/ 3895598 h 4809998"/>
              <a:gd name="connsiteX6" fmla="*/ 1060704 w 5467858"/>
              <a:gd name="connsiteY6" fmla="*/ 3381248 h 4809998"/>
              <a:gd name="connsiteX7" fmla="*/ 832104 w 5467858"/>
              <a:gd name="connsiteY7" fmla="*/ 3838448 h 4809998"/>
              <a:gd name="connsiteX8" fmla="*/ 228600 w 5467858"/>
              <a:gd name="connsiteY8" fmla="*/ 3838448 h 4809998"/>
              <a:gd name="connsiteX9" fmla="*/ 0 w 5467858"/>
              <a:gd name="connsiteY9" fmla="*/ 3381248 h 4809998"/>
              <a:gd name="connsiteX10" fmla="*/ 228600 w 5467858"/>
              <a:gd name="connsiteY10" fmla="*/ 2924048 h 4809998"/>
              <a:gd name="connsiteX11" fmla="*/ 832104 w 5467858"/>
              <a:gd name="connsiteY11" fmla="*/ 2924048 h 4809998"/>
              <a:gd name="connsiteX12" fmla="*/ 1060704 w 5467858"/>
              <a:gd name="connsiteY12" fmla="*/ 2400300 h 4809998"/>
              <a:gd name="connsiteX13" fmla="*/ 832104 w 5467858"/>
              <a:gd name="connsiteY13" fmla="*/ 2857500 h 4809998"/>
              <a:gd name="connsiteX14" fmla="*/ 228600 w 5467858"/>
              <a:gd name="connsiteY14" fmla="*/ 2857500 h 4809998"/>
              <a:gd name="connsiteX15" fmla="*/ 0 w 5467858"/>
              <a:gd name="connsiteY15" fmla="*/ 2400300 h 4809998"/>
              <a:gd name="connsiteX16" fmla="*/ 228600 w 5467858"/>
              <a:gd name="connsiteY16" fmla="*/ 1943100 h 4809998"/>
              <a:gd name="connsiteX17" fmla="*/ 832104 w 5467858"/>
              <a:gd name="connsiteY17" fmla="*/ 1943100 h 4809998"/>
              <a:gd name="connsiteX18" fmla="*/ 1060704 w 5467858"/>
              <a:gd name="connsiteY18" fmla="*/ 1428750 h 4809998"/>
              <a:gd name="connsiteX19" fmla="*/ 832104 w 5467858"/>
              <a:gd name="connsiteY19" fmla="*/ 1885950 h 4809998"/>
              <a:gd name="connsiteX20" fmla="*/ 228600 w 5467858"/>
              <a:gd name="connsiteY20" fmla="*/ 1885950 h 4809998"/>
              <a:gd name="connsiteX21" fmla="*/ 0 w 5467858"/>
              <a:gd name="connsiteY21" fmla="*/ 1428750 h 4809998"/>
              <a:gd name="connsiteX22" fmla="*/ 228600 w 5467858"/>
              <a:gd name="connsiteY22" fmla="*/ 971550 h 4809998"/>
              <a:gd name="connsiteX23" fmla="*/ 832104 w 5467858"/>
              <a:gd name="connsiteY23" fmla="*/ 971550 h 4809998"/>
              <a:gd name="connsiteX24" fmla="*/ 1060704 w 5467858"/>
              <a:gd name="connsiteY24" fmla="*/ 457200 h 4809998"/>
              <a:gd name="connsiteX25" fmla="*/ 832104 w 5467858"/>
              <a:gd name="connsiteY25" fmla="*/ 914400 h 4809998"/>
              <a:gd name="connsiteX26" fmla="*/ 228600 w 5467858"/>
              <a:gd name="connsiteY26" fmla="*/ 914400 h 4809998"/>
              <a:gd name="connsiteX27" fmla="*/ 0 w 5467858"/>
              <a:gd name="connsiteY27" fmla="*/ 457200 h 4809998"/>
              <a:gd name="connsiteX28" fmla="*/ 228600 w 5467858"/>
              <a:gd name="connsiteY28" fmla="*/ 0 h 4809998"/>
              <a:gd name="connsiteX29" fmla="*/ 832104 w 5467858"/>
              <a:gd name="connsiteY29" fmla="*/ 0 h 4809998"/>
              <a:gd name="connsiteX30" fmla="*/ 1943354 w 5467858"/>
              <a:gd name="connsiteY30" fmla="*/ 3867023 h 4809998"/>
              <a:gd name="connsiteX31" fmla="*/ 1714754 w 5467858"/>
              <a:gd name="connsiteY31" fmla="*/ 4324223 h 4809998"/>
              <a:gd name="connsiteX32" fmla="*/ 1111250 w 5467858"/>
              <a:gd name="connsiteY32" fmla="*/ 4324223 h 4809998"/>
              <a:gd name="connsiteX33" fmla="*/ 882650 w 5467858"/>
              <a:gd name="connsiteY33" fmla="*/ 3867023 h 4809998"/>
              <a:gd name="connsiteX34" fmla="*/ 1111250 w 5467858"/>
              <a:gd name="connsiteY34" fmla="*/ 3409823 h 4809998"/>
              <a:gd name="connsiteX35" fmla="*/ 1714754 w 5467858"/>
              <a:gd name="connsiteY35" fmla="*/ 3409823 h 4809998"/>
              <a:gd name="connsiteX36" fmla="*/ 1943354 w 5467858"/>
              <a:gd name="connsiteY36" fmla="*/ 2895473 h 4809998"/>
              <a:gd name="connsiteX37" fmla="*/ 1714754 w 5467858"/>
              <a:gd name="connsiteY37" fmla="*/ 3352673 h 4809998"/>
              <a:gd name="connsiteX38" fmla="*/ 1111250 w 5467858"/>
              <a:gd name="connsiteY38" fmla="*/ 3352673 h 4809998"/>
              <a:gd name="connsiteX39" fmla="*/ 882650 w 5467858"/>
              <a:gd name="connsiteY39" fmla="*/ 2895473 h 4809998"/>
              <a:gd name="connsiteX40" fmla="*/ 1111250 w 5467858"/>
              <a:gd name="connsiteY40" fmla="*/ 2438273 h 4809998"/>
              <a:gd name="connsiteX41" fmla="*/ 1714754 w 5467858"/>
              <a:gd name="connsiteY41" fmla="*/ 2438273 h 4809998"/>
              <a:gd name="connsiteX42" fmla="*/ 1943354 w 5467858"/>
              <a:gd name="connsiteY42" fmla="*/ 1923923 h 4809998"/>
              <a:gd name="connsiteX43" fmla="*/ 1714754 w 5467858"/>
              <a:gd name="connsiteY43" fmla="*/ 2381123 h 4809998"/>
              <a:gd name="connsiteX44" fmla="*/ 1111250 w 5467858"/>
              <a:gd name="connsiteY44" fmla="*/ 2381123 h 4809998"/>
              <a:gd name="connsiteX45" fmla="*/ 882650 w 5467858"/>
              <a:gd name="connsiteY45" fmla="*/ 1923923 h 4809998"/>
              <a:gd name="connsiteX46" fmla="*/ 1111250 w 5467858"/>
              <a:gd name="connsiteY46" fmla="*/ 1466723 h 4809998"/>
              <a:gd name="connsiteX47" fmla="*/ 1714754 w 5467858"/>
              <a:gd name="connsiteY47" fmla="*/ 1466723 h 4809998"/>
              <a:gd name="connsiteX48" fmla="*/ 1943354 w 5467858"/>
              <a:gd name="connsiteY48" fmla="*/ 942975 h 4809998"/>
              <a:gd name="connsiteX49" fmla="*/ 1714754 w 5467858"/>
              <a:gd name="connsiteY49" fmla="*/ 1400175 h 4809998"/>
              <a:gd name="connsiteX50" fmla="*/ 1111250 w 5467858"/>
              <a:gd name="connsiteY50" fmla="*/ 1400175 h 4809998"/>
              <a:gd name="connsiteX51" fmla="*/ 882650 w 5467858"/>
              <a:gd name="connsiteY51" fmla="*/ 942975 h 4809998"/>
              <a:gd name="connsiteX52" fmla="*/ 1111250 w 5467858"/>
              <a:gd name="connsiteY52" fmla="*/ 485775 h 4809998"/>
              <a:gd name="connsiteX53" fmla="*/ 1714754 w 5467858"/>
              <a:gd name="connsiteY53" fmla="*/ 485775 h 4809998"/>
              <a:gd name="connsiteX54" fmla="*/ 2826004 w 5467858"/>
              <a:gd name="connsiteY54" fmla="*/ 4352798 h 4809998"/>
              <a:gd name="connsiteX55" fmla="*/ 2597404 w 5467858"/>
              <a:gd name="connsiteY55" fmla="*/ 4809998 h 4809998"/>
              <a:gd name="connsiteX56" fmla="*/ 1993900 w 5467858"/>
              <a:gd name="connsiteY56" fmla="*/ 4809998 h 4809998"/>
              <a:gd name="connsiteX57" fmla="*/ 1765300 w 5467858"/>
              <a:gd name="connsiteY57" fmla="*/ 4352798 h 4809998"/>
              <a:gd name="connsiteX58" fmla="*/ 1993900 w 5467858"/>
              <a:gd name="connsiteY58" fmla="*/ 3895598 h 4809998"/>
              <a:gd name="connsiteX59" fmla="*/ 2597404 w 5467858"/>
              <a:gd name="connsiteY59" fmla="*/ 3895598 h 4809998"/>
              <a:gd name="connsiteX60" fmla="*/ 2826004 w 5467858"/>
              <a:gd name="connsiteY60" fmla="*/ 3381248 h 4809998"/>
              <a:gd name="connsiteX61" fmla="*/ 2597404 w 5467858"/>
              <a:gd name="connsiteY61" fmla="*/ 3838448 h 4809998"/>
              <a:gd name="connsiteX62" fmla="*/ 1993900 w 5467858"/>
              <a:gd name="connsiteY62" fmla="*/ 3838448 h 4809998"/>
              <a:gd name="connsiteX63" fmla="*/ 1765300 w 5467858"/>
              <a:gd name="connsiteY63" fmla="*/ 3381248 h 4809998"/>
              <a:gd name="connsiteX64" fmla="*/ 1993900 w 5467858"/>
              <a:gd name="connsiteY64" fmla="*/ 2924048 h 4809998"/>
              <a:gd name="connsiteX65" fmla="*/ 2597404 w 5467858"/>
              <a:gd name="connsiteY65" fmla="*/ 2924048 h 4809998"/>
              <a:gd name="connsiteX66" fmla="*/ 2826004 w 5467858"/>
              <a:gd name="connsiteY66" fmla="*/ 2409698 h 4809998"/>
              <a:gd name="connsiteX67" fmla="*/ 2597404 w 5467858"/>
              <a:gd name="connsiteY67" fmla="*/ 2866898 h 4809998"/>
              <a:gd name="connsiteX68" fmla="*/ 1993900 w 5467858"/>
              <a:gd name="connsiteY68" fmla="*/ 2866898 h 4809998"/>
              <a:gd name="connsiteX69" fmla="*/ 1765300 w 5467858"/>
              <a:gd name="connsiteY69" fmla="*/ 2409698 h 4809998"/>
              <a:gd name="connsiteX70" fmla="*/ 1993900 w 5467858"/>
              <a:gd name="connsiteY70" fmla="*/ 1952498 h 4809998"/>
              <a:gd name="connsiteX71" fmla="*/ 2597404 w 5467858"/>
              <a:gd name="connsiteY71" fmla="*/ 1952498 h 4809998"/>
              <a:gd name="connsiteX72" fmla="*/ 2826004 w 5467858"/>
              <a:gd name="connsiteY72" fmla="*/ 1438148 h 4809998"/>
              <a:gd name="connsiteX73" fmla="*/ 2597404 w 5467858"/>
              <a:gd name="connsiteY73" fmla="*/ 1895348 h 4809998"/>
              <a:gd name="connsiteX74" fmla="*/ 1993900 w 5467858"/>
              <a:gd name="connsiteY74" fmla="*/ 1895348 h 4809998"/>
              <a:gd name="connsiteX75" fmla="*/ 1765300 w 5467858"/>
              <a:gd name="connsiteY75" fmla="*/ 1438148 h 4809998"/>
              <a:gd name="connsiteX76" fmla="*/ 1993900 w 5467858"/>
              <a:gd name="connsiteY76" fmla="*/ 980948 h 4809998"/>
              <a:gd name="connsiteX77" fmla="*/ 2597404 w 5467858"/>
              <a:gd name="connsiteY77" fmla="*/ 980948 h 4809998"/>
              <a:gd name="connsiteX78" fmla="*/ 3708654 w 5467858"/>
              <a:gd name="connsiteY78" fmla="*/ 3867023 h 4809998"/>
              <a:gd name="connsiteX79" fmla="*/ 3480054 w 5467858"/>
              <a:gd name="connsiteY79" fmla="*/ 4324223 h 4809998"/>
              <a:gd name="connsiteX80" fmla="*/ 2876550 w 5467858"/>
              <a:gd name="connsiteY80" fmla="*/ 4324223 h 4809998"/>
              <a:gd name="connsiteX81" fmla="*/ 2647950 w 5467858"/>
              <a:gd name="connsiteY81" fmla="*/ 3867023 h 4809998"/>
              <a:gd name="connsiteX82" fmla="*/ 2876550 w 5467858"/>
              <a:gd name="connsiteY82" fmla="*/ 3409823 h 4809998"/>
              <a:gd name="connsiteX83" fmla="*/ 3480054 w 5467858"/>
              <a:gd name="connsiteY83" fmla="*/ 3409823 h 4809998"/>
              <a:gd name="connsiteX84" fmla="*/ 3708654 w 5467858"/>
              <a:gd name="connsiteY84" fmla="*/ 2895473 h 4809998"/>
              <a:gd name="connsiteX85" fmla="*/ 3480054 w 5467858"/>
              <a:gd name="connsiteY85" fmla="*/ 3352673 h 4809998"/>
              <a:gd name="connsiteX86" fmla="*/ 2876550 w 5467858"/>
              <a:gd name="connsiteY86" fmla="*/ 3352673 h 4809998"/>
              <a:gd name="connsiteX87" fmla="*/ 2647950 w 5467858"/>
              <a:gd name="connsiteY87" fmla="*/ 2895473 h 4809998"/>
              <a:gd name="connsiteX88" fmla="*/ 2876550 w 5467858"/>
              <a:gd name="connsiteY88" fmla="*/ 2438273 h 4809998"/>
              <a:gd name="connsiteX89" fmla="*/ 3480054 w 5467858"/>
              <a:gd name="connsiteY89" fmla="*/ 2438273 h 4809998"/>
              <a:gd name="connsiteX90" fmla="*/ 3708654 w 5467858"/>
              <a:gd name="connsiteY90" fmla="*/ 1923923 h 4809998"/>
              <a:gd name="connsiteX91" fmla="*/ 3480054 w 5467858"/>
              <a:gd name="connsiteY91" fmla="*/ 2381123 h 4809998"/>
              <a:gd name="connsiteX92" fmla="*/ 2876550 w 5467858"/>
              <a:gd name="connsiteY92" fmla="*/ 2381123 h 4809998"/>
              <a:gd name="connsiteX93" fmla="*/ 2647950 w 5467858"/>
              <a:gd name="connsiteY93" fmla="*/ 1923923 h 4809998"/>
              <a:gd name="connsiteX94" fmla="*/ 2876550 w 5467858"/>
              <a:gd name="connsiteY94" fmla="*/ 1466723 h 4809998"/>
              <a:gd name="connsiteX95" fmla="*/ 3480054 w 5467858"/>
              <a:gd name="connsiteY95" fmla="*/ 1466723 h 4809998"/>
              <a:gd name="connsiteX96" fmla="*/ 4591304 w 5467858"/>
              <a:gd name="connsiteY96" fmla="*/ 3381248 h 4809998"/>
              <a:gd name="connsiteX97" fmla="*/ 4362704 w 5467858"/>
              <a:gd name="connsiteY97" fmla="*/ 3838448 h 4809998"/>
              <a:gd name="connsiteX98" fmla="*/ 3759200 w 5467858"/>
              <a:gd name="connsiteY98" fmla="*/ 3838448 h 4809998"/>
              <a:gd name="connsiteX99" fmla="*/ 3530600 w 5467858"/>
              <a:gd name="connsiteY99" fmla="*/ 3381248 h 4809998"/>
              <a:gd name="connsiteX100" fmla="*/ 3759200 w 5467858"/>
              <a:gd name="connsiteY100" fmla="*/ 2924048 h 4809998"/>
              <a:gd name="connsiteX101" fmla="*/ 4362704 w 5467858"/>
              <a:gd name="connsiteY101" fmla="*/ 2924048 h 4809998"/>
              <a:gd name="connsiteX102" fmla="*/ 4591304 w 5467858"/>
              <a:gd name="connsiteY102" fmla="*/ 2409698 h 4809998"/>
              <a:gd name="connsiteX103" fmla="*/ 4362704 w 5467858"/>
              <a:gd name="connsiteY103" fmla="*/ 2866898 h 4809998"/>
              <a:gd name="connsiteX104" fmla="*/ 3759200 w 5467858"/>
              <a:gd name="connsiteY104" fmla="*/ 2866898 h 4809998"/>
              <a:gd name="connsiteX105" fmla="*/ 3530600 w 5467858"/>
              <a:gd name="connsiteY105" fmla="*/ 2409698 h 4809998"/>
              <a:gd name="connsiteX106" fmla="*/ 3759200 w 5467858"/>
              <a:gd name="connsiteY106" fmla="*/ 1952498 h 4809998"/>
              <a:gd name="connsiteX107" fmla="*/ 4362704 w 5467858"/>
              <a:gd name="connsiteY107" fmla="*/ 1952498 h 4809998"/>
              <a:gd name="connsiteX108" fmla="*/ 5467858 w 5467858"/>
              <a:gd name="connsiteY108" fmla="*/ 2888996 h 4809998"/>
              <a:gd name="connsiteX109" fmla="*/ 5239258 w 5467858"/>
              <a:gd name="connsiteY109" fmla="*/ 3346196 h 4809998"/>
              <a:gd name="connsiteX110" fmla="*/ 4635754 w 5467858"/>
              <a:gd name="connsiteY110" fmla="*/ 3346196 h 4809998"/>
              <a:gd name="connsiteX111" fmla="*/ 4407154 w 5467858"/>
              <a:gd name="connsiteY111" fmla="*/ 2888996 h 4809998"/>
              <a:gd name="connsiteX112" fmla="*/ 4635754 w 5467858"/>
              <a:gd name="connsiteY112" fmla="*/ 2431796 h 4809998"/>
              <a:gd name="connsiteX113" fmla="*/ 5239258 w 5467858"/>
              <a:gd name="connsiteY113" fmla="*/ 2431796 h 480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467858" h="4809998">
                <a:moveTo>
                  <a:pt x="1060704" y="4352798"/>
                </a:moveTo>
                <a:lnTo>
                  <a:pt x="832104" y="4809998"/>
                </a:lnTo>
                <a:lnTo>
                  <a:pt x="228600" y="4809998"/>
                </a:lnTo>
                <a:lnTo>
                  <a:pt x="0" y="4352798"/>
                </a:lnTo>
                <a:lnTo>
                  <a:pt x="228600" y="3895598"/>
                </a:lnTo>
                <a:lnTo>
                  <a:pt x="832104" y="3895598"/>
                </a:lnTo>
                <a:close/>
                <a:moveTo>
                  <a:pt x="1060704" y="3381248"/>
                </a:moveTo>
                <a:lnTo>
                  <a:pt x="832104" y="3838448"/>
                </a:lnTo>
                <a:lnTo>
                  <a:pt x="228600" y="3838448"/>
                </a:lnTo>
                <a:lnTo>
                  <a:pt x="0" y="3381248"/>
                </a:lnTo>
                <a:lnTo>
                  <a:pt x="228600" y="2924048"/>
                </a:lnTo>
                <a:lnTo>
                  <a:pt x="832104" y="2924048"/>
                </a:lnTo>
                <a:close/>
                <a:moveTo>
                  <a:pt x="1060704" y="2400300"/>
                </a:moveTo>
                <a:lnTo>
                  <a:pt x="832104" y="2857500"/>
                </a:lnTo>
                <a:lnTo>
                  <a:pt x="228600" y="2857500"/>
                </a:lnTo>
                <a:lnTo>
                  <a:pt x="0" y="2400300"/>
                </a:lnTo>
                <a:lnTo>
                  <a:pt x="228600" y="1943100"/>
                </a:lnTo>
                <a:lnTo>
                  <a:pt x="832104" y="1943100"/>
                </a:lnTo>
                <a:close/>
                <a:moveTo>
                  <a:pt x="1060704" y="1428750"/>
                </a:moveTo>
                <a:lnTo>
                  <a:pt x="832104" y="1885950"/>
                </a:lnTo>
                <a:lnTo>
                  <a:pt x="228600" y="1885950"/>
                </a:lnTo>
                <a:lnTo>
                  <a:pt x="0" y="1428750"/>
                </a:lnTo>
                <a:lnTo>
                  <a:pt x="228600" y="971550"/>
                </a:lnTo>
                <a:lnTo>
                  <a:pt x="832104" y="971550"/>
                </a:lnTo>
                <a:close/>
                <a:moveTo>
                  <a:pt x="1060704" y="457200"/>
                </a:moveTo>
                <a:lnTo>
                  <a:pt x="832104" y="914400"/>
                </a:lnTo>
                <a:lnTo>
                  <a:pt x="228600" y="914400"/>
                </a:lnTo>
                <a:lnTo>
                  <a:pt x="0" y="457200"/>
                </a:lnTo>
                <a:lnTo>
                  <a:pt x="228600" y="0"/>
                </a:lnTo>
                <a:lnTo>
                  <a:pt x="832104" y="0"/>
                </a:lnTo>
                <a:close/>
                <a:moveTo>
                  <a:pt x="1943354" y="3867023"/>
                </a:moveTo>
                <a:lnTo>
                  <a:pt x="1714754" y="4324223"/>
                </a:lnTo>
                <a:lnTo>
                  <a:pt x="1111250" y="4324223"/>
                </a:lnTo>
                <a:lnTo>
                  <a:pt x="882650" y="3867023"/>
                </a:lnTo>
                <a:lnTo>
                  <a:pt x="1111250" y="3409823"/>
                </a:lnTo>
                <a:lnTo>
                  <a:pt x="1714754" y="3409823"/>
                </a:lnTo>
                <a:close/>
                <a:moveTo>
                  <a:pt x="1943354" y="2895473"/>
                </a:moveTo>
                <a:lnTo>
                  <a:pt x="1714754" y="3352673"/>
                </a:lnTo>
                <a:lnTo>
                  <a:pt x="1111250" y="3352673"/>
                </a:lnTo>
                <a:lnTo>
                  <a:pt x="882650" y="2895473"/>
                </a:lnTo>
                <a:lnTo>
                  <a:pt x="1111250" y="2438273"/>
                </a:lnTo>
                <a:lnTo>
                  <a:pt x="1714754" y="2438273"/>
                </a:lnTo>
                <a:close/>
                <a:moveTo>
                  <a:pt x="1943354" y="1923923"/>
                </a:moveTo>
                <a:lnTo>
                  <a:pt x="1714754" y="2381123"/>
                </a:lnTo>
                <a:lnTo>
                  <a:pt x="1111250" y="2381123"/>
                </a:lnTo>
                <a:lnTo>
                  <a:pt x="882650" y="1923923"/>
                </a:lnTo>
                <a:lnTo>
                  <a:pt x="1111250" y="1466723"/>
                </a:lnTo>
                <a:lnTo>
                  <a:pt x="1714754" y="1466723"/>
                </a:lnTo>
                <a:close/>
                <a:moveTo>
                  <a:pt x="1943354" y="942975"/>
                </a:moveTo>
                <a:lnTo>
                  <a:pt x="1714754" y="1400175"/>
                </a:lnTo>
                <a:lnTo>
                  <a:pt x="1111250" y="1400175"/>
                </a:lnTo>
                <a:lnTo>
                  <a:pt x="882650" y="942975"/>
                </a:lnTo>
                <a:lnTo>
                  <a:pt x="1111250" y="485775"/>
                </a:lnTo>
                <a:lnTo>
                  <a:pt x="1714754" y="485775"/>
                </a:lnTo>
                <a:close/>
                <a:moveTo>
                  <a:pt x="2826004" y="4352798"/>
                </a:moveTo>
                <a:lnTo>
                  <a:pt x="2597404" y="4809998"/>
                </a:lnTo>
                <a:lnTo>
                  <a:pt x="1993900" y="4809998"/>
                </a:lnTo>
                <a:lnTo>
                  <a:pt x="1765300" y="4352798"/>
                </a:lnTo>
                <a:lnTo>
                  <a:pt x="1993900" y="3895598"/>
                </a:lnTo>
                <a:lnTo>
                  <a:pt x="2597404" y="3895598"/>
                </a:lnTo>
                <a:close/>
                <a:moveTo>
                  <a:pt x="2826004" y="3381248"/>
                </a:moveTo>
                <a:lnTo>
                  <a:pt x="2597404" y="3838448"/>
                </a:lnTo>
                <a:lnTo>
                  <a:pt x="1993900" y="3838448"/>
                </a:lnTo>
                <a:lnTo>
                  <a:pt x="1765300" y="3381248"/>
                </a:lnTo>
                <a:lnTo>
                  <a:pt x="1993900" y="2924048"/>
                </a:lnTo>
                <a:lnTo>
                  <a:pt x="2597404" y="2924048"/>
                </a:lnTo>
                <a:close/>
                <a:moveTo>
                  <a:pt x="2826004" y="2409698"/>
                </a:moveTo>
                <a:lnTo>
                  <a:pt x="2597404" y="2866898"/>
                </a:lnTo>
                <a:lnTo>
                  <a:pt x="1993900" y="2866898"/>
                </a:lnTo>
                <a:lnTo>
                  <a:pt x="1765300" y="2409698"/>
                </a:lnTo>
                <a:lnTo>
                  <a:pt x="1993900" y="1952498"/>
                </a:lnTo>
                <a:lnTo>
                  <a:pt x="2597404" y="1952498"/>
                </a:lnTo>
                <a:close/>
                <a:moveTo>
                  <a:pt x="2826004" y="1438148"/>
                </a:moveTo>
                <a:lnTo>
                  <a:pt x="2597404" y="1895348"/>
                </a:lnTo>
                <a:lnTo>
                  <a:pt x="1993900" y="1895348"/>
                </a:lnTo>
                <a:lnTo>
                  <a:pt x="1765300" y="1438148"/>
                </a:lnTo>
                <a:lnTo>
                  <a:pt x="1993900" y="980948"/>
                </a:lnTo>
                <a:lnTo>
                  <a:pt x="2597404" y="980948"/>
                </a:lnTo>
                <a:close/>
                <a:moveTo>
                  <a:pt x="3708654" y="3867023"/>
                </a:moveTo>
                <a:lnTo>
                  <a:pt x="3480054" y="4324223"/>
                </a:lnTo>
                <a:lnTo>
                  <a:pt x="2876550" y="4324223"/>
                </a:lnTo>
                <a:lnTo>
                  <a:pt x="2647950" y="3867023"/>
                </a:lnTo>
                <a:lnTo>
                  <a:pt x="2876550" y="3409823"/>
                </a:lnTo>
                <a:lnTo>
                  <a:pt x="3480054" y="3409823"/>
                </a:lnTo>
                <a:close/>
                <a:moveTo>
                  <a:pt x="3708654" y="2895473"/>
                </a:moveTo>
                <a:lnTo>
                  <a:pt x="3480054" y="3352673"/>
                </a:lnTo>
                <a:lnTo>
                  <a:pt x="2876550" y="3352673"/>
                </a:lnTo>
                <a:lnTo>
                  <a:pt x="2647950" y="2895473"/>
                </a:lnTo>
                <a:lnTo>
                  <a:pt x="2876550" y="2438273"/>
                </a:lnTo>
                <a:lnTo>
                  <a:pt x="3480054" y="2438273"/>
                </a:lnTo>
                <a:close/>
                <a:moveTo>
                  <a:pt x="3708654" y="1923923"/>
                </a:moveTo>
                <a:lnTo>
                  <a:pt x="3480054" y="2381123"/>
                </a:lnTo>
                <a:lnTo>
                  <a:pt x="2876550" y="2381123"/>
                </a:lnTo>
                <a:lnTo>
                  <a:pt x="2647950" y="1923923"/>
                </a:lnTo>
                <a:lnTo>
                  <a:pt x="2876550" y="1466723"/>
                </a:lnTo>
                <a:lnTo>
                  <a:pt x="3480054" y="1466723"/>
                </a:lnTo>
                <a:close/>
                <a:moveTo>
                  <a:pt x="4591304" y="3381248"/>
                </a:moveTo>
                <a:lnTo>
                  <a:pt x="4362704" y="3838448"/>
                </a:lnTo>
                <a:lnTo>
                  <a:pt x="3759200" y="3838448"/>
                </a:lnTo>
                <a:lnTo>
                  <a:pt x="3530600" y="3381248"/>
                </a:lnTo>
                <a:lnTo>
                  <a:pt x="3759200" y="2924048"/>
                </a:lnTo>
                <a:lnTo>
                  <a:pt x="4362704" y="2924048"/>
                </a:lnTo>
                <a:close/>
                <a:moveTo>
                  <a:pt x="4591304" y="2409698"/>
                </a:moveTo>
                <a:lnTo>
                  <a:pt x="4362704" y="2866898"/>
                </a:lnTo>
                <a:lnTo>
                  <a:pt x="3759200" y="2866898"/>
                </a:lnTo>
                <a:lnTo>
                  <a:pt x="3530600" y="2409698"/>
                </a:lnTo>
                <a:lnTo>
                  <a:pt x="3759200" y="1952498"/>
                </a:lnTo>
                <a:lnTo>
                  <a:pt x="4362704" y="1952498"/>
                </a:lnTo>
                <a:close/>
                <a:moveTo>
                  <a:pt x="5467858" y="2888996"/>
                </a:moveTo>
                <a:lnTo>
                  <a:pt x="5239258" y="3346196"/>
                </a:lnTo>
                <a:lnTo>
                  <a:pt x="4635754" y="3346196"/>
                </a:lnTo>
                <a:lnTo>
                  <a:pt x="4407154" y="2888996"/>
                </a:lnTo>
                <a:lnTo>
                  <a:pt x="4635754" y="2431796"/>
                </a:lnTo>
                <a:lnTo>
                  <a:pt x="5239258" y="2431796"/>
                </a:lnTo>
                <a:close/>
              </a:path>
            </a:pathLst>
          </a:cu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l-GR"/>
          </a:p>
        </p:txBody>
      </p:sp>
    </p:spTree>
    <p:extLst>
      <p:ext uri="{BB962C8B-B14F-4D97-AF65-F5344CB8AC3E}">
        <p14:creationId xmlns:p14="http://schemas.microsoft.com/office/powerpoint/2010/main" val="11414845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733AE71D-8BA0-DD9D-F8D2-09764DDF770D}"/>
              </a:ext>
            </a:extLst>
          </p:cNvPr>
          <p:cNvPicPr>
            <a:picLocks noGrp="1" noChangeAspect="1"/>
          </p:cNvPicPr>
          <p:nvPr>
            <p:ph idx="1"/>
          </p:nvPr>
        </p:nvPicPr>
        <p:blipFill>
          <a:blip r:embed="rId2"/>
          <a:stretch>
            <a:fillRect/>
          </a:stretch>
        </p:blipFill>
        <p:spPr>
          <a:xfrm>
            <a:off x="191770" y="0"/>
            <a:ext cx="8578211" cy="6865485"/>
          </a:xfrm>
          <a:prstGeom prst="rect">
            <a:avLst/>
          </a:prstGeom>
        </p:spPr>
      </p:pic>
      <p:pic>
        <p:nvPicPr>
          <p:cNvPr id="7" name="Εικόνα 6">
            <a:extLst>
              <a:ext uri="{FF2B5EF4-FFF2-40B4-BE49-F238E27FC236}">
                <a16:creationId xmlns:a16="http://schemas.microsoft.com/office/drawing/2014/main" id="{3F5C4BFC-7AD9-10C8-6A2E-00C11ED8BD35}"/>
              </a:ext>
            </a:extLst>
          </p:cNvPr>
          <p:cNvPicPr>
            <a:picLocks noChangeAspect="1"/>
          </p:cNvPicPr>
          <p:nvPr/>
        </p:nvPicPr>
        <p:blipFill>
          <a:blip r:embed="rId3"/>
          <a:stretch>
            <a:fillRect/>
          </a:stretch>
        </p:blipFill>
        <p:spPr>
          <a:xfrm>
            <a:off x="8601816" y="-298450"/>
            <a:ext cx="6529793" cy="7480300"/>
          </a:xfrm>
          <a:prstGeom prst="rect">
            <a:avLst/>
          </a:prstGeom>
        </p:spPr>
      </p:pic>
    </p:spTree>
    <p:extLst>
      <p:ext uri="{BB962C8B-B14F-4D97-AF65-F5344CB8AC3E}">
        <p14:creationId xmlns:p14="http://schemas.microsoft.com/office/powerpoint/2010/main" val="289265255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240D8F-FCBA-0D6A-EE93-6DE759824B6C}"/>
              </a:ext>
            </a:extLst>
          </p:cNvPr>
          <p:cNvSpPr>
            <a:spLocks noGrp="1"/>
          </p:cNvSpPr>
          <p:nvPr>
            <p:ph type="title"/>
          </p:nvPr>
        </p:nvSpPr>
        <p:spPr/>
        <p:txBody>
          <a:bodyPr/>
          <a:lstStyle/>
          <a:p>
            <a:endParaRPr lang="el-GR" dirty="0"/>
          </a:p>
        </p:txBody>
      </p:sp>
      <p:pic>
        <p:nvPicPr>
          <p:cNvPr id="4" name="Θέση περιεχομένου 3">
            <a:extLst>
              <a:ext uri="{FF2B5EF4-FFF2-40B4-BE49-F238E27FC236}">
                <a16:creationId xmlns:a16="http://schemas.microsoft.com/office/drawing/2014/main" id="{BD36B219-3BD1-1B90-42FF-F43FB2BFEF89}"/>
              </a:ext>
            </a:extLst>
          </p:cNvPr>
          <p:cNvPicPr>
            <a:picLocks noGrp="1" noChangeAspect="1"/>
          </p:cNvPicPr>
          <p:nvPr>
            <p:ph idx="1"/>
          </p:nvPr>
        </p:nvPicPr>
        <p:blipFill>
          <a:blip r:embed="rId2"/>
          <a:stretch>
            <a:fillRect/>
          </a:stretch>
        </p:blipFill>
        <p:spPr>
          <a:xfrm>
            <a:off x="0" y="0"/>
            <a:ext cx="12471400" cy="7960910"/>
          </a:xfrm>
          <a:prstGeom prst="rect">
            <a:avLst/>
          </a:prstGeom>
        </p:spPr>
      </p:pic>
    </p:spTree>
    <p:extLst>
      <p:ext uri="{BB962C8B-B14F-4D97-AF65-F5344CB8AC3E}">
        <p14:creationId xmlns:p14="http://schemas.microsoft.com/office/powerpoint/2010/main" val="2728713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288F7F62-2C46-BED0-DBF2-7F610897DE31}"/>
              </a:ext>
            </a:extLst>
          </p:cNvPr>
          <p:cNvPicPr>
            <a:picLocks noChangeAspect="1"/>
          </p:cNvPicPr>
          <p:nvPr/>
        </p:nvPicPr>
        <p:blipFill>
          <a:blip r:embed="rId2"/>
          <a:stretch>
            <a:fillRect/>
          </a:stretch>
        </p:blipFill>
        <p:spPr>
          <a:xfrm>
            <a:off x="-482600" y="-962215"/>
            <a:ext cx="13912849" cy="9286827"/>
          </a:xfrm>
          <a:prstGeom prst="rect">
            <a:avLst/>
          </a:prstGeom>
        </p:spPr>
      </p:pic>
      <p:sp>
        <p:nvSpPr>
          <p:cNvPr id="10" name="TextBox 9">
            <a:extLst>
              <a:ext uri="{FF2B5EF4-FFF2-40B4-BE49-F238E27FC236}">
                <a16:creationId xmlns:a16="http://schemas.microsoft.com/office/drawing/2014/main" id="{B568BE8A-C458-B6D4-D656-AFBBCD3AEBC4}"/>
              </a:ext>
            </a:extLst>
          </p:cNvPr>
          <p:cNvSpPr txBox="1"/>
          <p:nvPr/>
        </p:nvSpPr>
        <p:spPr>
          <a:xfrm>
            <a:off x="-234950" y="1968500"/>
            <a:ext cx="14230350" cy="3073400"/>
          </a:xfrm>
          <a:prstGeom prst="rect">
            <a:avLst/>
          </a:prstGeom>
          <a:noFill/>
        </p:spPr>
        <p:txBody>
          <a:bodyPr wrap="square" rtlCol="0">
            <a:spAutoFit/>
          </a:bodyPr>
          <a:lstStyle/>
          <a:p>
            <a:pPr algn="ctr"/>
            <a:r>
              <a:rPr lang="el-GR" sz="9600" b="1" dirty="0">
                <a:solidFill>
                  <a:schemeClr val="bg2"/>
                </a:solidFill>
              </a:rPr>
              <a:t>Ευχαριστούμε για τον χρόνο σας</a:t>
            </a:r>
          </a:p>
        </p:txBody>
      </p:sp>
      <p:sp>
        <p:nvSpPr>
          <p:cNvPr id="11" name="TextBox 10">
            <a:extLst>
              <a:ext uri="{FF2B5EF4-FFF2-40B4-BE49-F238E27FC236}">
                <a16:creationId xmlns:a16="http://schemas.microsoft.com/office/drawing/2014/main" id="{8F401920-A641-E2A7-3C78-966281D7831E}"/>
              </a:ext>
            </a:extLst>
          </p:cNvPr>
          <p:cNvSpPr txBox="1"/>
          <p:nvPr/>
        </p:nvSpPr>
        <p:spPr>
          <a:xfrm>
            <a:off x="3562350" y="5353050"/>
            <a:ext cx="8629650" cy="584775"/>
          </a:xfrm>
          <a:prstGeom prst="rect">
            <a:avLst/>
          </a:prstGeom>
          <a:noFill/>
        </p:spPr>
        <p:txBody>
          <a:bodyPr wrap="square" rtlCol="0">
            <a:spAutoFit/>
          </a:bodyPr>
          <a:lstStyle/>
          <a:p>
            <a:pPr algn="r"/>
            <a:r>
              <a:rPr lang="el-GR" sz="3200" b="1" dirty="0">
                <a:solidFill>
                  <a:schemeClr val="bg1"/>
                </a:solidFill>
              </a:rPr>
              <a:t>Νάσια Καρρά-Μελίνα Μάρη</a:t>
            </a:r>
          </a:p>
        </p:txBody>
      </p:sp>
    </p:spTree>
    <p:extLst>
      <p:ext uri="{BB962C8B-B14F-4D97-AF65-F5344CB8AC3E}">
        <p14:creationId xmlns:p14="http://schemas.microsoft.com/office/powerpoint/2010/main" val="95714473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141</Words>
  <Application>Microsoft Office PowerPoint</Application>
  <PresentationFormat>Ευρεία οθόνη</PresentationFormat>
  <Paragraphs>7</Paragraphs>
  <Slides>6</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6</vt:i4>
      </vt:variant>
    </vt:vector>
  </HeadingPairs>
  <TitlesOfParts>
    <vt:vector size="11" baseType="lpstr">
      <vt:lpstr>Arial</vt:lpstr>
      <vt:lpstr>Calibri</vt:lpstr>
      <vt:lpstr>Calibri Light</vt:lpstr>
      <vt:lpstr>Georgia Pro Semibold</vt:lpstr>
      <vt:lpstr>Θέμα του Office</vt:lpstr>
      <vt:lpstr>Παρουσίαση του PowerPoint</vt:lpstr>
      <vt:lpstr>Αυστηρή Χορτοφαγία</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Melina Mari</dc:creator>
  <cp:lastModifiedBy>Melina Mari</cp:lastModifiedBy>
  <cp:revision>1</cp:revision>
  <dcterms:created xsi:type="dcterms:W3CDTF">2024-02-11T18:54:57Z</dcterms:created>
  <dcterms:modified xsi:type="dcterms:W3CDTF">2024-02-11T19:41:33Z</dcterms:modified>
</cp:coreProperties>
</file>