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p:scale>
          <a:sx n="99" d="100"/>
          <a:sy n="99" d="100"/>
        </p:scale>
        <p:origin x="2732" y="15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na Mari" userId="663443a7469ea834" providerId="LiveId" clId="{90872994-CABA-4C18-B3F3-E4B9219FD5C9}"/>
    <pc:docChg chg="custSel addSld delSld modSld">
      <pc:chgData name="Melina Mari" userId="663443a7469ea834" providerId="LiveId" clId="{90872994-CABA-4C18-B3F3-E4B9219FD5C9}" dt="2024-02-21T17:27:22.092" v="152" actId="2711"/>
      <pc:docMkLst>
        <pc:docMk/>
      </pc:docMkLst>
      <pc:sldChg chg="addSp modSp mod">
        <pc:chgData name="Melina Mari" userId="663443a7469ea834" providerId="LiveId" clId="{90872994-CABA-4C18-B3F3-E4B9219FD5C9}" dt="2024-02-21T17:22:44.904" v="59" actId="14100"/>
        <pc:sldMkLst>
          <pc:docMk/>
          <pc:sldMk cId="1306611925" sldId="256"/>
        </pc:sldMkLst>
        <pc:spChg chg="add mod">
          <ac:chgData name="Melina Mari" userId="663443a7469ea834" providerId="LiveId" clId="{90872994-CABA-4C18-B3F3-E4B9219FD5C9}" dt="2024-02-21T17:22:44.904" v="59" actId="14100"/>
          <ac:spMkLst>
            <pc:docMk/>
            <pc:sldMk cId="1306611925" sldId="256"/>
            <ac:spMk id="54" creationId="{1C45EC95-6710-DC8C-223C-09D9DD9D5AA4}"/>
          </ac:spMkLst>
        </pc:spChg>
      </pc:sldChg>
      <pc:sldChg chg="modSp mod">
        <pc:chgData name="Melina Mari" userId="663443a7469ea834" providerId="LiveId" clId="{90872994-CABA-4C18-B3F3-E4B9219FD5C9}" dt="2024-02-21T17:21:22.521" v="21" actId="14100"/>
        <pc:sldMkLst>
          <pc:docMk/>
          <pc:sldMk cId="1632405200" sldId="257"/>
        </pc:sldMkLst>
        <pc:spChg chg="mod">
          <ac:chgData name="Melina Mari" userId="663443a7469ea834" providerId="LiveId" clId="{90872994-CABA-4C18-B3F3-E4B9219FD5C9}" dt="2024-02-21T17:21:22.521" v="21" actId="14100"/>
          <ac:spMkLst>
            <pc:docMk/>
            <pc:sldMk cId="1632405200" sldId="257"/>
            <ac:spMk id="20" creationId="{00B94366-A794-74C8-4EED-45135C521BA9}"/>
          </ac:spMkLst>
        </pc:spChg>
      </pc:sldChg>
      <pc:sldChg chg="addSp delSp modSp mod modTransition">
        <pc:chgData name="Melina Mari" userId="663443a7469ea834" providerId="LiveId" clId="{90872994-CABA-4C18-B3F3-E4B9219FD5C9}" dt="2024-02-21T17:26:14.039" v="148"/>
        <pc:sldMkLst>
          <pc:docMk/>
          <pc:sldMk cId="4123714264" sldId="258"/>
        </pc:sldMkLst>
        <pc:spChg chg="add del">
          <ac:chgData name="Melina Mari" userId="663443a7469ea834" providerId="LiveId" clId="{90872994-CABA-4C18-B3F3-E4B9219FD5C9}" dt="2024-02-21T17:19:42.937" v="4"/>
          <ac:spMkLst>
            <pc:docMk/>
            <pc:sldMk cId="4123714264" sldId="258"/>
            <ac:spMk id="5" creationId="{DEE42D2D-04C9-D82A-2E9E-92BE5B0214C6}"/>
          </ac:spMkLst>
        </pc:spChg>
        <pc:spChg chg="mod">
          <ac:chgData name="Melina Mari" userId="663443a7469ea834" providerId="LiveId" clId="{90872994-CABA-4C18-B3F3-E4B9219FD5C9}" dt="2024-02-21T17:19:16.346" v="1"/>
          <ac:spMkLst>
            <pc:docMk/>
            <pc:sldMk cId="4123714264" sldId="258"/>
            <ac:spMk id="6" creationId="{90F01C29-4871-C729-878A-4145B3905408}"/>
          </ac:spMkLst>
        </pc:spChg>
        <pc:spChg chg="mod">
          <ac:chgData name="Melina Mari" userId="663443a7469ea834" providerId="LiveId" clId="{90872994-CABA-4C18-B3F3-E4B9219FD5C9}" dt="2024-02-21T17:19:28.533" v="3"/>
          <ac:spMkLst>
            <pc:docMk/>
            <pc:sldMk cId="4123714264" sldId="258"/>
            <ac:spMk id="7" creationId="{6A06D6A5-2F11-9BAA-F7A9-0AA264E94035}"/>
          </ac:spMkLst>
        </pc:spChg>
        <pc:spChg chg="del mod">
          <ac:chgData name="Melina Mari" userId="663443a7469ea834" providerId="LiveId" clId="{90872994-CABA-4C18-B3F3-E4B9219FD5C9}" dt="2024-02-21T17:19:46.471" v="5" actId="478"/>
          <ac:spMkLst>
            <pc:docMk/>
            <pc:sldMk cId="4123714264" sldId="258"/>
            <ac:spMk id="8" creationId="{E4E1120A-E948-F8B4-2440-929C08F43F03}"/>
          </ac:spMkLst>
        </pc:spChg>
        <pc:spChg chg="add mod">
          <ac:chgData name="Melina Mari" userId="663443a7469ea834" providerId="LiveId" clId="{90872994-CABA-4C18-B3F3-E4B9219FD5C9}" dt="2024-02-21T17:21:12.216" v="19" actId="14100"/>
          <ac:spMkLst>
            <pc:docMk/>
            <pc:sldMk cId="4123714264" sldId="258"/>
            <ac:spMk id="10" creationId="{B3273BB9-114F-8804-A642-C56D00474344}"/>
          </ac:spMkLst>
        </pc:spChg>
        <pc:picChg chg="add del">
          <ac:chgData name="Melina Mari" userId="663443a7469ea834" providerId="LiveId" clId="{90872994-CABA-4C18-B3F3-E4B9219FD5C9}" dt="2024-02-21T17:19:42.937" v="4"/>
          <ac:picMkLst>
            <pc:docMk/>
            <pc:sldMk cId="4123714264" sldId="258"/>
            <ac:picMk id="4" creationId="{B4705110-79D5-45D0-3583-EADA88DCC868}"/>
          </ac:picMkLst>
        </pc:picChg>
        <pc:picChg chg="add mod">
          <ac:chgData name="Melina Mari" userId="663443a7469ea834" providerId="LiveId" clId="{90872994-CABA-4C18-B3F3-E4B9219FD5C9}" dt="2024-02-21T17:20:01.169" v="11" actId="1076"/>
          <ac:picMkLst>
            <pc:docMk/>
            <pc:sldMk cId="4123714264" sldId="258"/>
            <ac:picMk id="9" creationId="{7D684BE6-F804-AEF7-D0BA-1CB22320773E}"/>
          </ac:picMkLst>
        </pc:picChg>
      </pc:sldChg>
      <pc:sldChg chg="addSp delSp modSp new mod modTransition">
        <pc:chgData name="Melina Mari" userId="663443a7469ea834" providerId="LiveId" clId="{90872994-CABA-4C18-B3F3-E4B9219FD5C9}" dt="2024-02-21T17:27:22.092" v="152" actId="2711"/>
        <pc:sldMkLst>
          <pc:docMk/>
          <pc:sldMk cId="2481550977" sldId="259"/>
        </pc:sldMkLst>
        <pc:spChg chg="del mod">
          <ac:chgData name="Melina Mari" userId="663443a7469ea834" providerId="LiveId" clId="{90872994-CABA-4C18-B3F3-E4B9219FD5C9}" dt="2024-02-21T17:23:30.806" v="61" actId="478"/>
          <ac:spMkLst>
            <pc:docMk/>
            <pc:sldMk cId="2481550977" sldId="259"/>
            <ac:spMk id="2" creationId="{3E7B8224-02A6-C2D9-D2A1-0E22EB050191}"/>
          </ac:spMkLst>
        </pc:spChg>
        <pc:spChg chg="del mod">
          <ac:chgData name="Melina Mari" userId="663443a7469ea834" providerId="LiveId" clId="{90872994-CABA-4C18-B3F3-E4B9219FD5C9}" dt="2024-02-21T17:23:34.559" v="63" actId="478"/>
          <ac:spMkLst>
            <pc:docMk/>
            <pc:sldMk cId="2481550977" sldId="259"/>
            <ac:spMk id="3" creationId="{859E98E6-A53A-DDF3-BAC9-9C0BF288308A}"/>
          </ac:spMkLst>
        </pc:spChg>
        <pc:spChg chg="add mod">
          <ac:chgData name="Melina Mari" userId="663443a7469ea834" providerId="LiveId" clId="{90872994-CABA-4C18-B3F3-E4B9219FD5C9}" dt="2024-02-21T17:27:22.092" v="152" actId="2711"/>
          <ac:spMkLst>
            <pc:docMk/>
            <pc:sldMk cId="2481550977" sldId="259"/>
            <ac:spMk id="5" creationId="{2060E30A-17E5-3454-B379-553D8C0F6052}"/>
          </ac:spMkLst>
        </pc:spChg>
        <pc:picChg chg="add mod">
          <ac:chgData name="Melina Mari" userId="663443a7469ea834" providerId="LiveId" clId="{90872994-CABA-4C18-B3F3-E4B9219FD5C9}" dt="2024-02-21T17:25:18.934" v="144" actId="14100"/>
          <ac:picMkLst>
            <pc:docMk/>
            <pc:sldMk cId="2481550977" sldId="259"/>
            <ac:picMk id="4" creationId="{CA16A5B7-D394-4B4A-8C88-6DD50A94AEB0}"/>
          </ac:picMkLst>
        </pc:picChg>
      </pc:sldChg>
      <pc:sldChg chg="new del">
        <pc:chgData name="Melina Mari" userId="663443a7469ea834" providerId="LiveId" clId="{90872994-CABA-4C18-B3F3-E4B9219FD5C9}" dt="2024-02-21T17:21:35.269" v="23" actId="2696"/>
        <pc:sldMkLst>
          <pc:docMk/>
          <pc:sldMk cId="3089283092" sldId="25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C832E8-526B-A1D3-8151-B1EEDDD4216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6D3D27A-BE09-36E8-4ED1-2AFE132049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56AABB5-42B9-4970-0F57-BBBE9C8C6BF5}"/>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5" name="Θέση υποσέλιδου 4">
            <a:extLst>
              <a:ext uri="{FF2B5EF4-FFF2-40B4-BE49-F238E27FC236}">
                <a16:creationId xmlns:a16="http://schemas.microsoft.com/office/drawing/2014/main" id="{CB1E1A75-B834-93B7-B362-44E88F4C7DF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9F3F6B2-DE66-46A1-8EF6-D5171DD020B2}"/>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3952611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09AA5A-8077-C678-49AD-2FB288050F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F5AB19C-6AD4-5FDF-77C1-AB07AB5AE99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7D4E072-0903-CC9B-ED1A-1BC034D8FDCC}"/>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5" name="Θέση υποσέλιδου 4">
            <a:extLst>
              <a:ext uri="{FF2B5EF4-FFF2-40B4-BE49-F238E27FC236}">
                <a16:creationId xmlns:a16="http://schemas.microsoft.com/office/drawing/2014/main" id="{DB51C80E-52F2-8171-1C8A-ED884B2C298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B8575E6-1D1F-EDBE-BCBA-CFA535DB6B48}"/>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3774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CEF0917-2118-0209-214E-7617BE94D27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FD1970E-7A3A-4CE4-3D3A-699F39D239B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5C97A0B-44DD-557E-4A1A-06FB5E945EAA}"/>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5" name="Θέση υποσέλιδου 4">
            <a:extLst>
              <a:ext uri="{FF2B5EF4-FFF2-40B4-BE49-F238E27FC236}">
                <a16:creationId xmlns:a16="http://schemas.microsoft.com/office/drawing/2014/main" id="{A19B14EB-C22F-3E3D-943D-EC30053272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6BFB04A-E513-6629-3354-EFF592ABE6A8}"/>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153781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F0EE7E-5A38-D0AF-ECB9-867BD06ACA1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3D79CF2-AB03-A54C-F8A1-3272EE3101E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484FC57-F195-BF9B-69A0-CA22117061AD}"/>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5" name="Θέση υποσέλιδου 4">
            <a:extLst>
              <a:ext uri="{FF2B5EF4-FFF2-40B4-BE49-F238E27FC236}">
                <a16:creationId xmlns:a16="http://schemas.microsoft.com/office/drawing/2014/main" id="{D77B5C3D-CEB9-ED79-D1F0-906046D8761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115D8D-C2A2-8B76-7BC4-3BAABA83D9CA}"/>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1026615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99D8A7-011C-6FC9-5404-4766FA2862B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B417BEA-9769-CFE5-875B-96B313B403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9A25515-98D4-BDDE-7AD0-E1CEC8412FC1}"/>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5" name="Θέση υποσέλιδου 4">
            <a:extLst>
              <a:ext uri="{FF2B5EF4-FFF2-40B4-BE49-F238E27FC236}">
                <a16:creationId xmlns:a16="http://schemas.microsoft.com/office/drawing/2014/main" id="{CEEBE41F-11F0-9B33-0C86-137E32C68DC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DD114E0-688B-46B9-645B-49AF61CBD9A3}"/>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22549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6A6D79-F0B8-67B9-0ABF-41B198C31CE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C0ADB20-751A-7536-0D8F-11C8E91CB1C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0156848-32BB-7C5E-B686-6603BA806D0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BD773F4-D934-63C3-E690-B2727961587D}"/>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6" name="Θέση υποσέλιδου 5">
            <a:extLst>
              <a:ext uri="{FF2B5EF4-FFF2-40B4-BE49-F238E27FC236}">
                <a16:creationId xmlns:a16="http://schemas.microsoft.com/office/drawing/2014/main" id="{76D092C7-0D2E-9FFD-F86B-BBE6044493F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072B091-2574-21D4-4DC3-15F800FFA176}"/>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49341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AB1153-AE5F-CC61-8933-95E41A7035F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6C02610-D786-8E54-1936-3B02505C9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1B0612D-077F-BBBD-0383-C13E620FA85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264DA76-BEF1-7E6C-EA27-F60043BA02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01E4092-9AFD-50CA-27B2-472D17F3BAC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EE4D993-CE93-4173-7123-97A8637781FF}"/>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8" name="Θέση υποσέλιδου 7">
            <a:extLst>
              <a:ext uri="{FF2B5EF4-FFF2-40B4-BE49-F238E27FC236}">
                <a16:creationId xmlns:a16="http://schemas.microsoft.com/office/drawing/2014/main" id="{9143F4DC-C1A5-5A72-6235-BB3D15E1221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0C04711-1388-93E6-CE44-BD3924905EE0}"/>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255621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378228-8754-2EA3-54F4-0C6FF9983C5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9084B7B-4840-01A3-8CDB-AA0858345C76}"/>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4" name="Θέση υποσέλιδου 3">
            <a:extLst>
              <a:ext uri="{FF2B5EF4-FFF2-40B4-BE49-F238E27FC236}">
                <a16:creationId xmlns:a16="http://schemas.microsoft.com/office/drawing/2014/main" id="{00914C56-D061-616E-648A-21711BC423E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58ADF5C-6C22-2B40-02CB-53777F61A8B4}"/>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141159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73F5ACA-3002-8B2F-495A-F3786D275A04}"/>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3" name="Θέση υποσέλιδου 2">
            <a:extLst>
              <a:ext uri="{FF2B5EF4-FFF2-40B4-BE49-F238E27FC236}">
                <a16:creationId xmlns:a16="http://schemas.microsoft.com/office/drawing/2014/main" id="{785A4F96-C41F-8768-1EDE-E745295F679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0892D3B-F5A4-BCAD-EC51-DE886E241DC0}"/>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3762583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30A35E-6A52-4BF1-CC74-1643648352B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673AFF4-F361-2171-1863-649D2589E7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F441657-249E-836C-DA03-6229153A49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1D47582-6D8A-4380-EE0A-422CE3ED577D}"/>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6" name="Θέση υποσέλιδου 5">
            <a:extLst>
              <a:ext uri="{FF2B5EF4-FFF2-40B4-BE49-F238E27FC236}">
                <a16:creationId xmlns:a16="http://schemas.microsoft.com/office/drawing/2014/main" id="{DD4383C0-7C66-374E-F1F8-490BBE1E19C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09D18DE-A4FE-666E-1490-AC60CF57549D}"/>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23713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DF284A-E80D-C6CB-A184-16CAD598236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1D6D897-DE77-566D-AF86-F3194F1273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050BA8D-47F7-CA7E-0F0F-C306FA4F21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6D2F10E-3783-1AF9-D382-3B57E15E0BF1}"/>
              </a:ext>
            </a:extLst>
          </p:cNvPr>
          <p:cNvSpPr>
            <a:spLocks noGrp="1"/>
          </p:cNvSpPr>
          <p:nvPr>
            <p:ph type="dt" sz="half" idx="10"/>
          </p:nvPr>
        </p:nvSpPr>
        <p:spPr/>
        <p:txBody>
          <a:bodyPr/>
          <a:lstStyle/>
          <a:p>
            <a:fld id="{D329C4C4-C6F4-4D4B-AD21-5442D0B31A97}" type="datetimeFigureOut">
              <a:rPr lang="el-GR" smtClean="0"/>
              <a:t>18/2/2024</a:t>
            </a:fld>
            <a:endParaRPr lang="el-GR"/>
          </a:p>
        </p:txBody>
      </p:sp>
      <p:sp>
        <p:nvSpPr>
          <p:cNvPr id="6" name="Θέση υποσέλιδου 5">
            <a:extLst>
              <a:ext uri="{FF2B5EF4-FFF2-40B4-BE49-F238E27FC236}">
                <a16:creationId xmlns:a16="http://schemas.microsoft.com/office/drawing/2014/main" id="{737D2AF9-9841-D8DE-0E07-65E521C81B1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34374D3-E659-4775-FDBB-9DF2D0F5F3F1}"/>
              </a:ext>
            </a:extLst>
          </p:cNvPr>
          <p:cNvSpPr>
            <a:spLocks noGrp="1"/>
          </p:cNvSpPr>
          <p:nvPr>
            <p:ph type="sldNum" sz="quarter" idx="12"/>
          </p:nvPr>
        </p:nvSpPr>
        <p:spPr/>
        <p:txBody>
          <a:bodyPr/>
          <a:lstStyle/>
          <a:p>
            <a:fld id="{70CF8963-B380-4248-A587-AD288A8F3F2B}" type="slidenum">
              <a:rPr lang="el-GR" smtClean="0"/>
              <a:t>‹#›</a:t>
            </a:fld>
            <a:endParaRPr lang="el-GR"/>
          </a:p>
        </p:txBody>
      </p:sp>
    </p:spTree>
    <p:extLst>
      <p:ext uri="{BB962C8B-B14F-4D97-AF65-F5344CB8AC3E}">
        <p14:creationId xmlns:p14="http://schemas.microsoft.com/office/powerpoint/2010/main" val="1706992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4243840-F6E7-5DE7-F944-22F718577E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334EA51-4E1E-95A4-1109-F052FDC6A0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C81C2A4-9804-2A0B-49E8-D58C34FA5F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9C4C4-C6F4-4D4B-AD21-5442D0B31A97}" type="datetimeFigureOut">
              <a:rPr lang="el-GR" smtClean="0"/>
              <a:t>18/2/2024</a:t>
            </a:fld>
            <a:endParaRPr lang="el-GR"/>
          </a:p>
        </p:txBody>
      </p:sp>
      <p:sp>
        <p:nvSpPr>
          <p:cNvPr id="5" name="Θέση υποσέλιδου 4">
            <a:extLst>
              <a:ext uri="{FF2B5EF4-FFF2-40B4-BE49-F238E27FC236}">
                <a16:creationId xmlns:a16="http://schemas.microsoft.com/office/drawing/2014/main" id="{6E0310A3-5164-5590-2551-FA345E2939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6CE3F2D-60EE-587C-61A5-87BA14CCC6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F8963-B380-4248-A587-AD288A8F3F2B}" type="slidenum">
              <a:rPr lang="el-GR" smtClean="0"/>
              <a:t>‹#›</a:t>
            </a:fld>
            <a:endParaRPr lang="el-GR"/>
          </a:p>
        </p:txBody>
      </p:sp>
    </p:spTree>
    <p:extLst>
      <p:ext uri="{BB962C8B-B14F-4D97-AF65-F5344CB8AC3E}">
        <p14:creationId xmlns:p14="http://schemas.microsoft.com/office/powerpoint/2010/main" val="283068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Εικόνα 46">
            <a:extLst>
              <a:ext uri="{FF2B5EF4-FFF2-40B4-BE49-F238E27FC236}">
                <a16:creationId xmlns:a16="http://schemas.microsoft.com/office/drawing/2014/main" id="{2DDEBF62-3AD9-8BED-1DF6-B539CA9B86B1}"/>
              </a:ext>
            </a:extLst>
          </p:cNvPr>
          <p:cNvPicPr>
            <a:picLocks noChangeAspect="1"/>
          </p:cNvPicPr>
          <p:nvPr/>
        </p:nvPicPr>
        <p:blipFill>
          <a:blip r:embed="rId2"/>
          <a:stretch>
            <a:fillRect/>
          </a:stretch>
        </p:blipFill>
        <p:spPr>
          <a:xfrm>
            <a:off x="0" y="-159657"/>
            <a:ext cx="12656457" cy="7779657"/>
          </a:xfrm>
          <a:prstGeom prst="rect">
            <a:avLst/>
          </a:prstGeom>
        </p:spPr>
      </p:pic>
      <p:sp>
        <p:nvSpPr>
          <p:cNvPr id="48" name="Ορθογώνιο: Στρογγύλεμα γωνιών 47">
            <a:extLst>
              <a:ext uri="{FF2B5EF4-FFF2-40B4-BE49-F238E27FC236}">
                <a16:creationId xmlns:a16="http://schemas.microsoft.com/office/drawing/2014/main" id="{81942893-EAC5-00D1-D280-F4877B494E76}"/>
              </a:ext>
            </a:extLst>
          </p:cNvPr>
          <p:cNvSpPr/>
          <p:nvPr/>
        </p:nvSpPr>
        <p:spPr>
          <a:xfrm>
            <a:off x="2325914" y="2061028"/>
            <a:ext cx="7540172" cy="947057"/>
          </a:xfrm>
          <a:prstGeom prst="roundRect">
            <a:avLst>
              <a:gd name="adj" fmla="val 50000"/>
            </a:avLst>
          </a:prstGeom>
          <a:gradFill flip="none" rotWithShape="1">
            <a:gsLst>
              <a:gs pos="100000">
                <a:schemeClr val="bg2">
                  <a:lumMod val="90000"/>
                </a:schemeClr>
              </a:gs>
              <a:gs pos="100000">
                <a:schemeClr val="bg2">
                  <a:lumMod val="90000"/>
                  <a:shade val="100000"/>
                  <a:satMod val="115000"/>
                </a:schemeClr>
              </a:gs>
            </a:gsLst>
            <a:lin ang="2700000" scaled="1"/>
            <a:tileRect/>
          </a:gradFill>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l-GR"/>
          </a:p>
        </p:txBody>
      </p:sp>
      <p:pic>
        <p:nvPicPr>
          <p:cNvPr id="50" name="Γραφικό 49" descr="Μεγεθυντικός φακός">
            <a:extLst>
              <a:ext uri="{FF2B5EF4-FFF2-40B4-BE49-F238E27FC236}">
                <a16:creationId xmlns:a16="http://schemas.microsoft.com/office/drawing/2014/main" id="{5C65D327-8384-5C7E-C00B-8A73359905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76286" y="2093685"/>
            <a:ext cx="914400" cy="914400"/>
          </a:xfrm>
          <a:prstGeom prst="rect">
            <a:avLst/>
          </a:prstGeom>
        </p:spPr>
      </p:pic>
      <p:sp>
        <p:nvSpPr>
          <p:cNvPr id="51" name="TextBox 50">
            <a:extLst>
              <a:ext uri="{FF2B5EF4-FFF2-40B4-BE49-F238E27FC236}">
                <a16:creationId xmlns:a16="http://schemas.microsoft.com/office/drawing/2014/main" id="{44D5548A-0BB1-0EB0-729C-D4B46938D09E}"/>
              </a:ext>
            </a:extLst>
          </p:cNvPr>
          <p:cNvSpPr txBox="1"/>
          <p:nvPr/>
        </p:nvSpPr>
        <p:spPr>
          <a:xfrm>
            <a:off x="3432629" y="2242457"/>
            <a:ext cx="6023428" cy="523220"/>
          </a:xfrm>
          <a:prstGeom prst="rect">
            <a:avLst/>
          </a:prstGeom>
          <a:noFill/>
        </p:spPr>
        <p:txBody>
          <a:bodyPr wrap="square" rtlCol="0">
            <a:spAutoFit/>
          </a:bodyPr>
          <a:lstStyle/>
          <a:p>
            <a:r>
              <a:rPr lang="el-GR" sz="2800" dirty="0">
                <a:latin typeface="Comic Sans MS" panose="030F0702030302020204" pitchFamily="66" charset="0"/>
              </a:rPr>
              <a:t>Σκορβούτο</a:t>
            </a:r>
          </a:p>
        </p:txBody>
      </p:sp>
      <p:pic>
        <p:nvPicPr>
          <p:cNvPr id="53" name="Γραφικό 52" descr="Δρομέας">
            <a:extLst>
              <a:ext uri="{FF2B5EF4-FFF2-40B4-BE49-F238E27FC236}">
                <a16:creationId xmlns:a16="http://schemas.microsoft.com/office/drawing/2014/main" id="{69736BBC-2262-A71A-10EF-EF646FDDED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63657" y="2404281"/>
            <a:ext cx="914400" cy="914400"/>
          </a:xfrm>
          <a:prstGeom prst="rect">
            <a:avLst/>
          </a:prstGeom>
        </p:spPr>
      </p:pic>
      <p:sp>
        <p:nvSpPr>
          <p:cNvPr id="54" name="TextBox 53">
            <a:extLst>
              <a:ext uri="{FF2B5EF4-FFF2-40B4-BE49-F238E27FC236}">
                <a16:creationId xmlns:a16="http://schemas.microsoft.com/office/drawing/2014/main" id="{1C45EC95-6710-DC8C-223C-09D9DD9D5AA4}"/>
              </a:ext>
            </a:extLst>
          </p:cNvPr>
          <p:cNvSpPr txBox="1"/>
          <p:nvPr/>
        </p:nvSpPr>
        <p:spPr>
          <a:xfrm>
            <a:off x="7740202" y="4700789"/>
            <a:ext cx="4327301" cy="369332"/>
          </a:xfrm>
          <a:prstGeom prst="rect">
            <a:avLst/>
          </a:prstGeom>
          <a:noFill/>
        </p:spPr>
        <p:txBody>
          <a:bodyPr wrap="square" rtlCol="0">
            <a:spAutoFit/>
          </a:bodyPr>
          <a:lstStyle/>
          <a:p>
            <a:r>
              <a:rPr lang="el-GR" dirty="0"/>
              <a:t>Μελίνα Μάρη Α1- Βιολογία</a:t>
            </a:r>
          </a:p>
        </p:txBody>
      </p:sp>
    </p:spTree>
    <p:extLst>
      <p:ext uri="{BB962C8B-B14F-4D97-AF65-F5344CB8AC3E}">
        <p14:creationId xmlns:p14="http://schemas.microsoft.com/office/powerpoint/2010/main" val="1306611925"/>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Ελεύθερη σχεδίαση: Σχήμα 18">
            <a:extLst>
              <a:ext uri="{FF2B5EF4-FFF2-40B4-BE49-F238E27FC236}">
                <a16:creationId xmlns:a16="http://schemas.microsoft.com/office/drawing/2014/main" id="{9F08B768-9708-2EA7-4C4E-3EEEF2C1D699}"/>
              </a:ext>
            </a:extLst>
          </p:cNvPr>
          <p:cNvSpPr/>
          <p:nvPr/>
        </p:nvSpPr>
        <p:spPr>
          <a:xfrm rot="2900472">
            <a:off x="-3676420" y="-1611966"/>
            <a:ext cx="7673756" cy="12469221"/>
          </a:xfrm>
          <a:custGeom>
            <a:avLst/>
            <a:gdLst>
              <a:gd name="connsiteX0" fmla="*/ 5349792 w 7673756"/>
              <a:gd name="connsiteY0" fmla="*/ 7410696 h 12469221"/>
              <a:gd name="connsiteX1" fmla="*/ 5634233 w 7673756"/>
              <a:gd name="connsiteY1" fmla="*/ 7292877 h 12469221"/>
              <a:gd name="connsiteX2" fmla="*/ 7243232 w 7673756"/>
              <a:gd name="connsiteY2" fmla="*/ 7292877 h 12469221"/>
              <a:gd name="connsiteX3" fmla="*/ 7645493 w 7673756"/>
              <a:gd name="connsiteY3" fmla="*/ 7695138 h 12469221"/>
              <a:gd name="connsiteX4" fmla="*/ 7645492 w 7673756"/>
              <a:gd name="connsiteY4" fmla="*/ 12066959 h 12469221"/>
              <a:gd name="connsiteX5" fmla="*/ 7243231 w 7673756"/>
              <a:gd name="connsiteY5" fmla="*/ 12469221 h 12469221"/>
              <a:gd name="connsiteX6" fmla="*/ 5634233 w 7673756"/>
              <a:gd name="connsiteY6" fmla="*/ 12469221 h 12469221"/>
              <a:gd name="connsiteX7" fmla="*/ 5231972 w 7673756"/>
              <a:gd name="connsiteY7" fmla="*/ 12066959 h 12469221"/>
              <a:gd name="connsiteX8" fmla="*/ 5231973 w 7673756"/>
              <a:gd name="connsiteY8" fmla="*/ 7695138 h 12469221"/>
              <a:gd name="connsiteX9" fmla="*/ 5349792 w 7673756"/>
              <a:gd name="connsiteY9" fmla="*/ 7410696 h 12469221"/>
              <a:gd name="connsiteX10" fmla="*/ 2785066 w 7673756"/>
              <a:gd name="connsiteY10" fmla="*/ 5478600 h 12469221"/>
              <a:gd name="connsiteX11" fmla="*/ 3069507 w 7673756"/>
              <a:gd name="connsiteY11" fmla="*/ 5360780 h 12469221"/>
              <a:gd name="connsiteX12" fmla="*/ 4678505 w 7673756"/>
              <a:gd name="connsiteY12" fmla="*/ 5360780 h 12469221"/>
              <a:gd name="connsiteX13" fmla="*/ 5080765 w 7673756"/>
              <a:gd name="connsiteY13" fmla="*/ 5763041 h 12469221"/>
              <a:gd name="connsiteX14" fmla="*/ 5080766 w 7673756"/>
              <a:gd name="connsiteY14" fmla="*/ 10134863 h 12469221"/>
              <a:gd name="connsiteX15" fmla="*/ 4678505 w 7673756"/>
              <a:gd name="connsiteY15" fmla="*/ 10537124 h 12469221"/>
              <a:gd name="connsiteX16" fmla="*/ 3069507 w 7673756"/>
              <a:gd name="connsiteY16" fmla="*/ 10537124 h 12469221"/>
              <a:gd name="connsiteX17" fmla="*/ 2667246 w 7673756"/>
              <a:gd name="connsiteY17" fmla="*/ 10134863 h 12469221"/>
              <a:gd name="connsiteX18" fmla="*/ 2667246 w 7673756"/>
              <a:gd name="connsiteY18" fmla="*/ 5763041 h 12469221"/>
              <a:gd name="connsiteX19" fmla="*/ 2785066 w 7673756"/>
              <a:gd name="connsiteY19" fmla="*/ 5478600 h 12469221"/>
              <a:gd name="connsiteX20" fmla="*/ 5378056 w 7673756"/>
              <a:gd name="connsiteY20" fmla="*/ 2083682 h 12469221"/>
              <a:gd name="connsiteX21" fmla="*/ 5662497 w 7673756"/>
              <a:gd name="connsiteY21" fmla="*/ 1965863 h 12469221"/>
              <a:gd name="connsiteX22" fmla="*/ 7271495 w 7673756"/>
              <a:gd name="connsiteY22" fmla="*/ 1965862 h 12469221"/>
              <a:gd name="connsiteX23" fmla="*/ 7673755 w 7673756"/>
              <a:gd name="connsiteY23" fmla="*/ 2368123 h 12469221"/>
              <a:gd name="connsiteX24" fmla="*/ 7673756 w 7673756"/>
              <a:gd name="connsiteY24" fmla="*/ 6739945 h 12469221"/>
              <a:gd name="connsiteX25" fmla="*/ 7271495 w 7673756"/>
              <a:gd name="connsiteY25" fmla="*/ 7142206 h 12469221"/>
              <a:gd name="connsiteX26" fmla="*/ 5662497 w 7673756"/>
              <a:gd name="connsiteY26" fmla="*/ 7142206 h 12469221"/>
              <a:gd name="connsiteX27" fmla="*/ 5260236 w 7673756"/>
              <a:gd name="connsiteY27" fmla="*/ 6739945 h 12469221"/>
              <a:gd name="connsiteX28" fmla="*/ 5260236 w 7673756"/>
              <a:gd name="connsiteY28" fmla="*/ 2368124 h 12469221"/>
              <a:gd name="connsiteX29" fmla="*/ 5378056 w 7673756"/>
              <a:gd name="connsiteY29" fmla="*/ 2083682 h 12469221"/>
              <a:gd name="connsiteX30" fmla="*/ 2775376 w 7673756"/>
              <a:gd name="connsiteY30" fmla="*/ 117820 h 12469221"/>
              <a:gd name="connsiteX31" fmla="*/ 3059817 w 7673756"/>
              <a:gd name="connsiteY31" fmla="*/ 0 h 12469221"/>
              <a:gd name="connsiteX32" fmla="*/ 4668815 w 7673756"/>
              <a:gd name="connsiteY32" fmla="*/ 0 h 12469221"/>
              <a:gd name="connsiteX33" fmla="*/ 5071076 w 7673756"/>
              <a:gd name="connsiteY33" fmla="*/ 402261 h 12469221"/>
              <a:gd name="connsiteX34" fmla="*/ 5071076 w 7673756"/>
              <a:gd name="connsiteY34" fmla="*/ 4774083 h 12469221"/>
              <a:gd name="connsiteX35" fmla="*/ 4668815 w 7673756"/>
              <a:gd name="connsiteY35" fmla="*/ 5176344 h 12469221"/>
              <a:gd name="connsiteX36" fmla="*/ 3059817 w 7673756"/>
              <a:gd name="connsiteY36" fmla="*/ 5176344 h 12469221"/>
              <a:gd name="connsiteX37" fmla="*/ 2657556 w 7673756"/>
              <a:gd name="connsiteY37" fmla="*/ 4774083 h 12469221"/>
              <a:gd name="connsiteX38" fmla="*/ 2657556 w 7673756"/>
              <a:gd name="connsiteY38" fmla="*/ 402261 h 12469221"/>
              <a:gd name="connsiteX39" fmla="*/ 2775376 w 7673756"/>
              <a:gd name="connsiteY39" fmla="*/ 117820 h 12469221"/>
              <a:gd name="connsiteX40" fmla="*/ 117820 w 7673756"/>
              <a:gd name="connsiteY40" fmla="*/ 1415249 h 12469221"/>
              <a:gd name="connsiteX41" fmla="*/ 402262 w 7673756"/>
              <a:gd name="connsiteY41" fmla="*/ 1297429 h 12469221"/>
              <a:gd name="connsiteX42" fmla="*/ 2011260 w 7673756"/>
              <a:gd name="connsiteY42" fmla="*/ 1297429 h 12469221"/>
              <a:gd name="connsiteX43" fmla="*/ 2413520 w 7673756"/>
              <a:gd name="connsiteY43" fmla="*/ 1699691 h 12469221"/>
              <a:gd name="connsiteX44" fmla="*/ 2413521 w 7673756"/>
              <a:gd name="connsiteY44" fmla="*/ 6071512 h 12469221"/>
              <a:gd name="connsiteX45" fmla="*/ 2011260 w 7673756"/>
              <a:gd name="connsiteY45" fmla="*/ 6473773 h 12469221"/>
              <a:gd name="connsiteX46" fmla="*/ 402262 w 7673756"/>
              <a:gd name="connsiteY46" fmla="*/ 6473773 h 12469221"/>
              <a:gd name="connsiteX47" fmla="*/ 1 w 7673756"/>
              <a:gd name="connsiteY47" fmla="*/ 6071512 h 12469221"/>
              <a:gd name="connsiteX48" fmla="*/ 1 w 7673756"/>
              <a:gd name="connsiteY48" fmla="*/ 1699690 h 12469221"/>
              <a:gd name="connsiteX49" fmla="*/ 117820 w 7673756"/>
              <a:gd name="connsiteY49" fmla="*/ 1415249 h 12469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7673756" h="12469221">
                <a:moveTo>
                  <a:pt x="5349792" y="7410696"/>
                </a:moveTo>
                <a:cubicBezTo>
                  <a:pt x="5422587" y="7337901"/>
                  <a:pt x="5523152" y="7292877"/>
                  <a:pt x="5634233" y="7292877"/>
                </a:cubicBezTo>
                <a:lnTo>
                  <a:pt x="7243232" y="7292877"/>
                </a:lnTo>
                <a:cubicBezTo>
                  <a:pt x="7465395" y="7292877"/>
                  <a:pt x="7645492" y="7472975"/>
                  <a:pt x="7645493" y="7695138"/>
                </a:cubicBezTo>
                <a:lnTo>
                  <a:pt x="7645492" y="12066959"/>
                </a:lnTo>
                <a:cubicBezTo>
                  <a:pt x="7645493" y="12289123"/>
                  <a:pt x="7465395" y="12469221"/>
                  <a:pt x="7243231" y="12469221"/>
                </a:cubicBezTo>
                <a:lnTo>
                  <a:pt x="5634233" y="12469221"/>
                </a:lnTo>
                <a:cubicBezTo>
                  <a:pt x="5412071" y="12469221"/>
                  <a:pt x="5231973" y="12289123"/>
                  <a:pt x="5231972" y="12066959"/>
                </a:cubicBezTo>
                <a:lnTo>
                  <a:pt x="5231973" y="7695138"/>
                </a:lnTo>
                <a:cubicBezTo>
                  <a:pt x="5231973" y="7584056"/>
                  <a:pt x="5276997" y="7483491"/>
                  <a:pt x="5349792" y="7410696"/>
                </a:cubicBezTo>
                <a:close/>
                <a:moveTo>
                  <a:pt x="2785066" y="5478600"/>
                </a:moveTo>
                <a:cubicBezTo>
                  <a:pt x="2857860" y="5405805"/>
                  <a:pt x="2958425" y="5360780"/>
                  <a:pt x="3069507" y="5360780"/>
                </a:cubicBezTo>
                <a:lnTo>
                  <a:pt x="4678505" y="5360780"/>
                </a:lnTo>
                <a:cubicBezTo>
                  <a:pt x="4900668" y="5360781"/>
                  <a:pt x="5080765" y="5540878"/>
                  <a:pt x="5080765" y="5763041"/>
                </a:cubicBezTo>
                <a:lnTo>
                  <a:pt x="5080766" y="10134863"/>
                </a:lnTo>
                <a:cubicBezTo>
                  <a:pt x="5080766" y="10357026"/>
                  <a:pt x="4900668" y="10537124"/>
                  <a:pt x="4678505" y="10537124"/>
                </a:cubicBezTo>
                <a:lnTo>
                  <a:pt x="3069507" y="10537124"/>
                </a:lnTo>
                <a:cubicBezTo>
                  <a:pt x="2847344" y="10537124"/>
                  <a:pt x="2667246" y="10357026"/>
                  <a:pt x="2667246" y="10134863"/>
                </a:cubicBezTo>
                <a:lnTo>
                  <a:pt x="2667246" y="5763041"/>
                </a:lnTo>
                <a:cubicBezTo>
                  <a:pt x="2667246" y="5651960"/>
                  <a:pt x="2712271" y="5551395"/>
                  <a:pt x="2785066" y="5478600"/>
                </a:cubicBezTo>
                <a:close/>
                <a:moveTo>
                  <a:pt x="5378056" y="2083682"/>
                </a:moveTo>
                <a:cubicBezTo>
                  <a:pt x="5450850" y="2010887"/>
                  <a:pt x="5551416" y="1965863"/>
                  <a:pt x="5662497" y="1965863"/>
                </a:cubicBezTo>
                <a:lnTo>
                  <a:pt x="7271495" y="1965862"/>
                </a:lnTo>
                <a:cubicBezTo>
                  <a:pt x="7493658" y="1965862"/>
                  <a:pt x="7673756" y="2145961"/>
                  <a:pt x="7673755" y="2368123"/>
                </a:cubicBezTo>
                <a:lnTo>
                  <a:pt x="7673756" y="6739945"/>
                </a:lnTo>
                <a:cubicBezTo>
                  <a:pt x="7673756" y="6962108"/>
                  <a:pt x="7493658" y="7142206"/>
                  <a:pt x="7271495" y="7142206"/>
                </a:cubicBezTo>
                <a:lnTo>
                  <a:pt x="5662497" y="7142206"/>
                </a:lnTo>
                <a:cubicBezTo>
                  <a:pt x="5440334" y="7142206"/>
                  <a:pt x="5260236" y="6962108"/>
                  <a:pt x="5260236" y="6739945"/>
                </a:cubicBezTo>
                <a:lnTo>
                  <a:pt x="5260236" y="2368124"/>
                </a:lnTo>
                <a:cubicBezTo>
                  <a:pt x="5260236" y="2257042"/>
                  <a:pt x="5305261" y="2156477"/>
                  <a:pt x="5378056" y="2083682"/>
                </a:cubicBezTo>
                <a:close/>
                <a:moveTo>
                  <a:pt x="2775376" y="117820"/>
                </a:moveTo>
                <a:cubicBezTo>
                  <a:pt x="2848170" y="45025"/>
                  <a:pt x="2948736" y="0"/>
                  <a:pt x="3059817" y="0"/>
                </a:cubicBezTo>
                <a:lnTo>
                  <a:pt x="4668815" y="0"/>
                </a:lnTo>
                <a:cubicBezTo>
                  <a:pt x="4890978" y="0"/>
                  <a:pt x="5071076" y="180098"/>
                  <a:pt x="5071076" y="402261"/>
                </a:cubicBezTo>
                <a:lnTo>
                  <a:pt x="5071076" y="4774083"/>
                </a:lnTo>
                <a:cubicBezTo>
                  <a:pt x="5071076" y="4996247"/>
                  <a:pt x="4890978" y="5176344"/>
                  <a:pt x="4668815" y="5176344"/>
                </a:cubicBezTo>
                <a:lnTo>
                  <a:pt x="3059817" y="5176344"/>
                </a:lnTo>
                <a:cubicBezTo>
                  <a:pt x="2837654" y="5176344"/>
                  <a:pt x="2657556" y="4996246"/>
                  <a:pt x="2657556" y="4774083"/>
                </a:cubicBezTo>
                <a:lnTo>
                  <a:pt x="2657556" y="402261"/>
                </a:lnTo>
                <a:cubicBezTo>
                  <a:pt x="2657556" y="291180"/>
                  <a:pt x="2702581" y="190614"/>
                  <a:pt x="2775376" y="117820"/>
                </a:cubicBezTo>
                <a:close/>
                <a:moveTo>
                  <a:pt x="117820" y="1415249"/>
                </a:moveTo>
                <a:cubicBezTo>
                  <a:pt x="190615" y="1342454"/>
                  <a:pt x="291180" y="1297429"/>
                  <a:pt x="402262" y="1297429"/>
                </a:cubicBezTo>
                <a:lnTo>
                  <a:pt x="2011260" y="1297429"/>
                </a:lnTo>
                <a:cubicBezTo>
                  <a:pt x="2233423" y="1297429"/>
                  <a:pt x="2413521" y="1477527"/>
                  <a:pt x="2413520" y="1699691"/>
                </a:cubicBezTo>
                <a:lnTo>
                  <a:pt x="2413521" y="6071512"/>
                </a:lnTo>
                <a:cubicBezTo>
                  <a:pt x="2413520" y="6293675"/>
                  <a:pt x="2233423" y="6473773"/>
                  <a:pt x="2011260" y="6473773"/>
                </a:cubicBezTo>
                <a:lnTo>
                  <a:pt x="402262" y="6473773"/>
                </a:lnTo>
                <a:cubicBezTo>
                  <a:pt x="180099" y="6473773"/>
                  <a:pt x="1" y="6293675"/>
                  <a:pt x="1" y="6071512"/>
                </a:cubicBezTo>
                <a:lnTo>
                  <a:pt x="1" y="1699690"/>
                </a:lnTo>
                <a:cubicBezTo>
                  <a:pt x="0" y="1588609"/>
                  <a:pt x="45025" y="1488044"/>
                  <a:pt x="117820" y="1415249"/>
                </a:cubicBezTo>
                <a:close/>
              </a:path>
            </a:pathLst>
          </a:cu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nchor="ctr">
            <a:noAutofit/>
          </a:bodyPr>
          <a:lstStyle/>
          <a:p>
            <a:pPr algn="ctr"/>
            <a:endParaRPr lang="el-GR"/>
          </a:p>
        </p:txBody>
      </p:sp>
      <p:sp>
        <p:nvSpPr>
          <p:cNvPr id="20" name="TextBox 19">
            <a:extLst>
              <a:ext uri="{FF2B5EF4-FFF2-40B4-BE49-F238E27FC236}">
                <a16:creationId xmlns:a16="http://schemas.microsoft.com/office/drawing/2014/main" id="{00B94366-A794-74C8-4EED-45135C521BA9}"/>
              </a:ext>
            </a:extLst>
          </p:cNvPr>
          <p:cNvSpPr txBox="1"/>
          <p:nvPr/>
        </p:nvSpPr>
        <p:spPr>
          <a:xfrm>
            <a:off x="2021983" y="1313645"/>
            <a:ext cx="8796272" cy="1938992"/>
          </a:xfrm>
          <a:prstGeom prst="rect">
            <a:avLst/>
          </a:prstGeom>
          <a:noFill/>
        </p:spPr>
        <p:txBody>
          <a:bodyPr wrap="square" rtlCol="0">
            <a:spAutoFit/>
          </a:bodyPr>
          <a:lstStyle/>
          <a:p>
            <a:r>
              <a:rPr lang="el-GR" sz="2400" dirty="0">
                <a:latin typeface="Comic Sans MS" panose="030F0702030302020204" pitchFamily="66" charset="0"/>
              </a:rPr>
              <a:t>Το σκορβούτο ήταν τα παλιότερα χρόνια συχνή πάθηση των ναυτικών, των εξερευνητών και των στρατιωτικών, που ήταν αναγκασμένοι να τρέφονται αποκλειστικά και για μεγάλο χρονικό διάστημα με συντηρημένα τρόφιμα, με χαμηλή περιεκτικότητα σε βιταμίνη C. </a:t>
            </a:r>
          </a:p>
        </p:txBody>
      </p:sp>
    </p:spTree>
    <p:extLst>
      <p:ext uri="{BB962C8B-B14F-4D97-AF65-F5344CB8AC3E}">
        <p14:creationId xmlns:p14="http://schemas.microsoft.com/office/powerpoint/2010/main" val="163240520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8">
            <a:extLst>
              <a:ext uri="{FF2B5EF4-FFF2-40B4-BE49-F238E27FC236}">
                <a16:creationId xmlns:a16="http://schemas.microsoft.com/office/drawing/2014/main" id="{7D684BE6-F804-AEF7-D0BA-1CB22320773E}"/>
              </a:ext>
            </a:extLst>
          </p:cNvPr>
          <p:cNvPicPr>
            <a:picLocks noChangeAspect="1"/>
          </p:cNvPicPr>
          <p:nvPr/>
        </p:nvPicPr>
        <p:blipFill>
          <a:blip r:embed="rId2"/>
          <a:stretch>
            <a:fillRect/>
          </a:stretch>
        </p:blipFill>
        <p:spPr>
          <a:xfrm>
            <a:off x="8559753" y="-2397211"/>
            <a:ext cx="7726451" cy="10525601"/>
          </a:xfrm>
          <a:prstGeom prst="rect">
            <a:avLst/>
          </a:prstGeom>
        </p:spPr>
      </p:pic>
      <p:sp>
        <p:nvSpPr>
          <p:cNvPr id="10" name="TextBox 9">
            <a:extLst>
              <a:ext uri="{FF2B5EF4-FFF2-40B4-BE49-F238E27FC236}">
                <a16:creationId xmlns:a16="http://schemas.microsoft.com/office/drawing/2014/main" id="{B3273BB9-114F-8804-A642-C56D00474344}"/>
              </a:ext>
            </a:extLst>
          </p:cNvPr>
          <p:cNvSpPr txBox="1"/>
          <p:nvPr/>
        </p:nvSpPr>
        <p:spPr>
          <a:xfrm>
            <a:off x="2118576" y="1249251"/>
            <a:ext cx="8268236" cy="1651542"/>
          </a:xfrm>
          <a:prstGeom prst="rect">
            <a:avLst/>
          </a:prstGeom>
          <a:noFill/>
        </p:spPr>
        <p:txBody>
          <a:bodyPr wrap="square" rtlCol="0">
            <a:spAutoFit/>
          </a:bodyPr>
          <a:lstStyle/>
          <a:p>
            <a:pPr>
              <a:lnSpc>
                <a:spcPct val="107000"/>
              </a:lnSpc>
              <a:spcAft>
                <a:spcPts val="800"/>
              </a:spcAft>
            </a:pPr>
            <a:r>
              <a:rPr lang="el-GR" sz="2400" kern="100" dirty="0">
                <a:effectLst/>
                <a:latin typeface="Comic Sans MS" panose="030F0702030302020204" pitchFamily="66" charset="0"/>
                <a:ea typeface="Calibri" panose="020F0502020204030204" pitchFamily="34" charset="0"/>
                <a:cs typeface="Times New Roman" panose="02020603050405020304" pitchFamily="18" charset="0"/>
              </a:rPr>
              <a:t>Τα τελευταία χρόνια, στις αναπτυγμένες χώρες, το σκορβούτο εμφανίζεται σπάνια, κυρίως ως αποτέλεσμα κακών διατροφικών συνηθειών και ελάχιστης έως μηδενικής κατανάλωσης φρέσκων φρούτων και λαχανικών.</a:t>
            </a:r>
          </a:p>
        </p:txBody>
      </p:sp>
    </p:spTree>
    <p:extLst>
      <p:ext uri="{BB962C8B-B14F-4D97-AF65-F5344CB8AC3E}">
        <p14:creationId xmlns:p14="http://schemas.microsoft.com/office/powerpoint/2010/main" val="412371426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CA16A5B7-D394-4B4A-8C88-6DD50A94AEB0}"/>
              </a:ext>
            </a:extLst>
          </p:cNvPr>
          <p:cNvPicPr>
            <a:picLocks noChangeAspect="1"/>
          </p:cNvPicPr>
          <p:nvPr/>
        </p:nvPicPr>
        <p:blipFill>
          <a:blip r:embed="rId2"/>
          <a:stretch>
            <a:fillRect/>
          </a:stretch>
        </p:blipFill>
        <p:spPr>
          <a:xfrm>
            <a:off x="-4324551" y="-3921617"/>
            <a:ext cx="17609109" cy="13027139"/>
          </a:xfrm>
          <a:prstGeom prst="rect">
            <a:avLst/>
          </a:prstGeom>
        </p:spPr>
      </p:pic>
      <p:sp>
        <p:nvSpPr>
          <p:cNvPr id="5" name="TextBox 4">
            <a:extLst>
              <a:ext uri="{FF2B5EF4-FFF2-40B4-BE49-F238E27FC236}">
                <a16:creationId xmlns:a16="http://schemas.microsoft.com/office/drawing/2014/main" id="{2060E30A-17E5-3454-B379-553D8C0F6052}"/>
              </a:ext>
            </a:extLst>
          </p:cNvPr>
          <p:cNvSpPr txBox="1"/>
          <p:nvPr/>
        </p:nvSpPr>
        <p:spPr>
          <a:xfrm>
            <a:off x="1764406" y="3863662"/>
            <a:ext cx="9659154" cy="923330"/>
          </a:xfrm>
          <a:prstGeom prst="rect">
            <a:avLst/>
          </a:prstGeom>
          <a:noFill/>
        </p:spPr>
        <p:txBody>
          <a:bodyPr wrap="square" rtlCol="0">
            <a:spAutoFit/>
          </a:bodyPr>
          <a:lstStyle/>
          <a:p>
            <a:r>
              <a:rPr lang="el-GR" sz="5400" dirty="0">
                <a:latin typeface="Comic Sans MS" panose="030F0702030302020204" pitchFamily="66" charset="0"/>
              </a:rPr>
              <a:t>Ευχαριστώ για τον χρόνο σας</a:t>
            </a:r>
          </a:p>
        </p:txBody>
      </p:sp>
    </p:spTree>
    <p:extLst>
      <p:ext uri="{BB962C8B-B14F-4D97-AF65-F5344CB8AC3E}">
        <p14:creationId xmlns:p14="http://schemas.microsoft.com/office/powerpoint/2010/main" val="24815509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4453</TotalTime>
  <Words>78</Words>
  <Application>Microsoft Office PowerPoint</Application>
  <PresentationFormat>Ευρεία οθόνη</PresentationFormat>
  <Paragraphs>5</Paragraphs>
  <Slides>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vt:i4>
      </vt:variant>
    </vt:vector>
  </HeadingPairs>
  <TitlesOfParts>
    <vt:vector size="9" baseType="lpstr">
      <vt:lpstr>Arial</vt:lpstr>
      <vt:lpstr>Calibri</vt:lpstr>
      <vt:lpstr>Calibri Light</vt:lpstr>
      <vt:lpstr>Comic Sans MS</vt:lpstr>
      <vt:lpstr>Θέμα του Office</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Melina Mari</dc:creator>
  <cp:lastModifiedBy>Melina Mari</cp:lastModifiedBy>
  <cp:revision>1</cp:revision>
  <dcterms:created xsi:type="dcterms:W3CDTF">2024-02-18T15:13:38Z</dcterms:created>
  <dcterms:modified xsi:type="dcterms:W3CDTF">2024-02-21T17:27:24Z</dcterms:modified>
</cp:coreProperties>
</file>