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45"/>
  </p:notesMasterIdLst>
  <p:handoutMasterIdLst>
    <p:handoutMasterId r:id="rId46"/>
  </p:handoutMasterIdLst>
  <p:sldIdLst>
    <p:sldId id="256" r:id="rId5"/>
    <p:sldId id="257" r:id="rId6"/>
    <p:sldId id="258" r:id="rId7"/>
    <p:sldId id="274" r:id="rId8"/>
    <p:sldId id="275" r:id="rId9"/>
    <p:sldId id="276" r:id="rId10"/>
    <p:sldId id="277" r:id="rId11"/>
    <p:sldId id="278" r:id="rId12"/>
    <p:sldId id="279" r:id="rId13"/>
    <p:sldId id="260" r:id="rId14"/>
    <p:sldId id="261" r:id="rId15"/>
    <p:sldId id="262" r:id="rId16"/>
    <p:sldId id="271" r:id="rId17"/>
    <p:sldId id="263" r:id="rId18"/>
    <p:sldId id="264" r:id="rId19"/>
    <p:sldId id="266" r:id="rId20"/>
    <p:sldId id="265" r:id="rId21"/>
    <p:sldId id="267" r:id="rId22"/>
    <p:sldId id="268" r:id="rId23"/>
    <p:sldId id="272" r:id="rId24"/>
    <p:sldId id="273" r:id="rId25"/>
    <p:sldId id="269" r:id="rId26"/>
    <p:sldId id="281" r:id="rId27"/>
    <p:sldId id="280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2" r:id="rId37"/>
    <p:sldId id="298" r:id="rId38"/>
    <p:sldId id="294" r:id="rId39"/>
    <p:sldId id="293" r:id="rId40"/>
    <p:sldId id="295" r:id="rId41"/>
    <p:sldId id="296" r:id="rId42"/>
    <p:sldId id="297" r:id="rId43"/>
    <p:sldId id="29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3441C-0991-416B-9056-8DFBA197EF5E}" v="1" dt="2025-01-21T10:26:34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9" autoAdjust="0"/>
    <p:restoredTop sz="93725" autoAdjust="0"/>
  </p:normalViewPr>
  <p:slideViewPr>
    <p:cSldViewPr snapToGrid="0">
      <p:cViewPr varScale="1">
        <p:scale>
          <a:sx n="84" d="100"/>
          <a:sy n="84" d="100"/>
        </p:scale>
        <p:origin x="96" y="6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otoulas" userId="410666e216e7fcd5" providerId="LiveId" clId="{5E81EDFB-5A50-6144-AB28-04E91A9FAFE1}"/>
    <pc:docChg chg="modSld">
      <pc:chgData name="Vasilis Kotoulas" userId="410666e216e7fcd5" providerId="LiveId" clId="{5E81EDFB-5A50-6144-AB28-04E91A9FAFE1}" dt="2025-01-08T08:19:48.777" v="22" actId="20577"/>
      <pc:docMkLst>
        <pc:docMk/>
      </pc:docMkLst>
      <pc:sldChg chg="modSp">
        <pc:chgData name="Vasilis Kotoulas" userId="410666e216e7fcd5" providerId="LiveId" clId="{5E81EDFB-5A50-6144-AB28-04E91A9FAFE1}" dt="2025-01-08T08:19:16.273" v="12" actId="20577"/>
        <pc:sldMkLst>
          <pc:docMk/>
          <pc:sldMk cId="615053642" sldId="262"/>
        </pc:sldMkLst>
        <pc:spChg chg="mod">
          <ac:chgData name="Vasilis Kotoulas" userId="410666e216e7fcd5" providerId="LiveId" clId="{5E81EDFB-5A50-6144-AB28-04E91A9FAFE1}" dt="2025-01-08T08:19:16.273" v="12" actId="20577"/>
          <ac:spMkLst>
            <pc:docMk/>
            <pc:sldMk cId="615053642" sldId="262"/>
            <ac:spMk id="2" creationId="{54BD2A29-600A-3069-A2A2-A214B0A74711}"/>
          </ac:spMkLst>
        </pc:spChg>
      </pc:sldChg>
      <pc:sldChg chg="modSp">
        <pc:chgData name="Vasilis Kotoulas" userId="410666e216e7fcd5" providerId="LiveId" clId="{5E81EDFB-5A50-6144-AB28-04E91A9FAFE1}" dt="2025-01-08T08:19:48.777" v="22" actId="20577"/>
        <pc:sldMkLst>
          <pc:docMk/>
          <pc:sldMk cId="805668185" sldId="271"/>
        </pc:sldMkLst>
        <pc:spChg chg="mod">
          <ac:chgData name="Vasilis Kotoulas" userId="410666e216e7fcd5" providerId="LiveId" clId="{5E81EDFB-5A50-6144-AB28-04E91A9FAFE1}" dt="2025-01-08T08:19:48.777" v="22" actId="20577"/>
          <ac:spMkLst>
            <pc:docMk/>
            <pc:sldMk cId="805668185" sldId="271"/>
            <ac:spMk id="2" creationId="{54BD2A29-600A-3069-A2A2-A214B0A74711}"/>
          </ac:spMkLst>
        </pc:spChg>
      </pc:sldChg>
    </pc:docChg>
  </pc:docChgLst>
  <pc:docChgLst>
    <pc:chgData name="Επισκέπτης" providerId="Windows Live" clId="Web-{8C5CE631-E20B-44C4-B67B-A1B134C19174}"/>
    <pc:docChg chg="modSld">
      <pc:chgData name="Επισκέπτης" userId="" providerId="Windows Live" clId="Web-{8C5CE631-E20B-44C4-B67B-A1B134C19174}" dt="2023-12-14T10:34:04.693" v="1" actId="20577"/>
      <pc:docMkLst>
        <pc:docMk/>
      </pc:docMkLst>
      <pc:sldChg chg="modSp">
        <pc:chgData name="Επισκέπτης" userId="" providerId="Windows Live" clId="Web-{8C5CE631-E20B-44C4-B67B-A1B134C19174}" dt="2023-12-14T10:16:58.700" v="0" actId="1076"/>
        <pc:sldMkLst>
          <pc:docMk/>
          <pc:sldMk cId="229748591" sldId="272"/>
        </pc:sldMkLst>
      </pc:sldChg>
      <pc:sldChg chg="modSp">
        <pc:chgData name="Επισκέπτης" userId="" providerId="Windows Live" clId="Web-{8C5CE631-E20B-44C4-B67B-A1B134C19174}" dt="2023-12-14T10:34:04.693" v="1" actId="20577"/>
        <pc:sldMkLst>
          <pc:docMk/>
          <pc:sldMk cId="4243650221" sldId="273"/>
        </pc:sldMkLst>
      </pc:sldChg>
    </pc:docChg>
  </pc:docChgLst>
  <pc:docChgLst>
    <pc:chgData name="vasilis kotoulas" userId="410666e216e7fcd5" providerId="LiveId" clId="{93020857-EF63-4A31-8631-414BEAC1CFC9}"/>
    <pc:docChg chg="undo custSel addSld delSld modSld sldOrd modMainMaster">
      <pc:chgData name="vasilis kotoulas" userId="410666e216e7fcd5" providerId="LiveId" clId="{93020857-EF63-4A31-8631-414BEAC1CFC9}" dt="2022-11-26T18:23:03.433" v="2229"/>
      <pc:docMkLst>
        <pc:docMk/>
      </pc:docMkLst>
      <pc:sldChg chg="delSp mod">
        <pc:chgData name="vasilis kotoulas" userId="410666e216e7fcd5" providerId="LiveId" clId="{93020857-EF63-4A31-8631-414BEAC1CFC9}" dt="2022-11-22T19:16:26.009" v="2180" actId="478"/>
        <pc:sldMkLst>
          <pc:docMk/>
          <pc:sldMk cId="1553911770" sldId="256"/>
        </pc:sldMkLst>
      </pc:sldChg>
      <pc:sldChg chg="delSp modSp mod">
        <pc:chgData name="vasilis kotoulas" userId="410666e216e7fcd5" providerId="LiveId" clId="{93020857-EF63-4A31-8631-414BEAC1CFC9}" dt="2022-11-22T17:11:32.626" v="803" actId="313"/>
        <pc:sldMkLst>
          <pc:docMk/>
          <pc:sldMk cId="3055693379" sldId="257"/>
        </pc:sldMkLst>
      </pc:sldChg>
      <pc:sldChg chg="addSp modSp new mod modAnim">
        <pc:chgData name="vasilis kotoulas" userId="410666e216e7fcd5" providerId="LiveId" clId="{93020857-EF63-4A31-8631-414BEAC1CFC9}" dt="2022-11-22T17:13:33.910" v="825" actId="14100"/>
        <pc:sldMkLst>
          <pc:docMk/>
          <pc:sldMk cId="1168374661" sldId="258"/>
        </pc:sldMkLst>
      </pc:sldChg>
      <pc:sldChg chg="modSp new del mod">
        <pc:chgData name="vasilis kotoulas" userId="410666e216e7fcd5" providerId="LiveId" clId="{93020857-EF63-4A31-8631-414BEAC1CFC9}" dt="2022-11-22T12:26:38.134" v="161" actId="47"/>
        <pc:sldMkLst>
          <pc:docMk/>
          <pc:sldMk cId="3236913453" sldId="259"/>
        </pc:sldMkLst>
      </pc:sldChg>
      <pc:sldChg chg="modSp new mod modAnim">
        <pc:chgData name="vasilis kotoulas" userId="410666e216e7fcd5" providerId="LiveId" clId="{93020857-EF63-4A31-8631-414BEAC1CFC9}" dt="2022-11-22T19:17:56.728" v="2212" actId="20577"/>
        <pc:sldMkLst>
          <pc:docMk/>
          <pc:sldMk cId="3269449853" sldId="260"/>
        </pc:sldMkLst>
      </pc:sldChg>
      <pc:sldChg chg="addSp modSp add del mod modClrScheme chgLayout">
        <pc:chgData name="vasilis kotoulas" userId="410666e216e7fcd5" providerId="LiveId" clId="{93020857-EF63-4A31-8631-414BEAC1CFC9}" dt="2022-11-22T12:35:31.848" v="276" actId="47"/>
        <pc:sldMkLst>
          <pc:docMk/>
          <pc:sldMk cId="444794797" sldId="261"/>
        </pc:sldMkLst>
      </pc:sldChg>
      <pc:sldChg chg="addSp delSp modSp new mod modAnim">
        <pc:chgData name="vasilis kotoulas" userId="410666e216e7fcd5" providerId="LiveId" clId="{93020857-EF63-4A31-8631-414BEAC1CFC9}" dt="2022-11-22T13:03:10.906" v="431" actId="313"/>
        <pc:sldMkLst>
          <pc:docMk/>
          <pc:sldMk cId="761973107" sldId="261"/>
        </pc:sldMkLst>
      </pc:sldChg>
      <pc:sldChg chg="addSp delSp modSp new mod delAnim modAnim">
        <pc:chgData name="vasilis kotoulas" userId="410666e216e7fcd5" providerId="LiveId" clId="{93020857-EF63-4A31-8631-414BEAC1CFC9}" dt="2022-11-22T18:35:55.373" v="1755" actId="6549"/>
        <pc:sldMkLst>
          <pc:docMk/>
          <pc:sldMk cId="615053642" sldId="262"/>
        </pc:sldMkLst>
      </pc:sldChg>
      <pc:sldChg chg="addSp delSp modSp add del mod ord modClrScheme delAnim modAnim chgLayout">
        <pc:chgData name="vasilis kotoulas" userId="410666e216e7fcd5" providerId="LiveId" clId="{93020857-EF63-4A31-8631-414BEAC1CFC9}" dt="2022-11-22T12:48:18.768" v="335" actId="47"/>
        <pc:sldMkLst>
          <pc:docMk/>
          <pc:sldMk cId="615791276" sldId="262"/>
        </pc:sldMkLst>
      </pc:sldChg>
      <pc:sldChg chg="addSp modSp new mod modAnim">
        <pc:chgData name="vasilis kotoulas" userId="410666e216e7fcd5" providerId="LiveId" clId="{93020857-EF63-4A31-8631-414BEAC1CFC9}" dt="2022-11-26T18:23:03.433" v="2229"/>
        <pc:sldMkLst>
          <pc:docMk/>
          <pc:sldMk cId="3692812224" sldId="263"/>
        </pc:sldMkLst>
      </pc:sldChg>
      <pc:sldChg chg="addSp modSp new mod modAnim">
        <pc:chgData name="vasilis kotoulas" userId="410666e216e7fcd5" providerId="LiveId" clId="{93020857-EF63-4A31-8631-414BEAC1CFC9}" dt="2022-11-22T13:20:07.906" v="636" actId="14100"/>
        <pc:sldMkLst>
          <pc:docMk/>
          <pc:sldMk cId="592433465" sldId="264"/>
        </pc:sldMkLst>
      </pc:sldChg>
      <pc:sldChg chg="addSp delSp modSp new mod modClrScheme delAnim modAnim chgLayout">
        <pc:chgData name="vasilis kotoulas" userId="410666e216e7fcd5" providerId="LiveId" clId="{93020857-EF63-4A31-8631-414BEAC1CFC9}" dt="2022-11-22T17:27:51.724" v="1097" actId="700"/>
        <pc:sldMkLst>
          <pc:docMk/>
          <pc:sldMk cId="1719176960" sldId="265"/>
        </pc:sldMkLst>
      </pc:sldChg>
      <pc:sldChg chg="modSp add mod ord">
        <pc:chgData name="vasilis kotoulas" userId="410666e216e7fcd5" providerId="LiveId" clId="{93020857-EF63-4A31-8631-414BEAC1CFC9}" dt="2022-11-22T18:37:24.142" v="1792" actId="20577"/>
        <pc:sldMkLst>
          <pc:docMk/>
          <pc:sldMk cId="3665329216" sldId="266"/>
        </pc:sldMkLst>
      </pc:sldChg>
      <pc:sldChg chg="modSp add mod modAnim">
        <pc:chgData name="vasilis kotoulas" userId="410666e216e7fcd5" providerId="LiveId" clId="{93020857-EF63-4A31-8631-414BEAC1CFC9}" dt="2022-11-22T18:04:07.846" v="1223" actId="20577"/>
        <pc:sldMkLst>
          <pc:docMk/>
          <pc:sldMk cId="2548061788" sldId="267"/>
        </pc:sldMkLst>
      </pc:sldChg>
      <pc:sldChg chg="addSp delSp modSp new mod delAnim modAnim">
        <pc:chgData name="vasilis kotoulas" userId="410666e216e7fcd5" providerId="LiveId" clId="{93020857-EF63-4A31-8631-414BEAC1CFC9}" dt="2022-11-22T18:30:16.081" v="1566" actId="1035"/>
        <pc:sldMkLst>
          <pc:docMk/>
          <pc:sldMk cId="2104951005" sldId="268"/>
        </pc:sldMkLst>
      </pc:sldChg>
      <pc:sldChg chg="modSp new mod">
        <pc:chgData name="vasilis kotoulas" userId="410666e216e7fcd5" providerId="LiveId" clId="{93020857-EF63-4A31-8631-414BEAC1CFC9}" dt="2022-11-22T18:00:48.535" v="1164" actId="20577"/>
        <pc:sldMkLst>
          <pc:docMk/>
          <pc:sldMk cId="1443996517" sldId="269"/>
        </pc:sldMkLst>
      </pc:sldChg>
      <pc:sldChg chg="addSp delSp modSp new del mod delAnim modAnim">
        <pc:chgData name="vasilis kotoulas" userId="410666e216e7fcd5" providerId="LiveId" clId="{93020857-EF63-4A31-8631-414BEAC1CFC9}" dt="2022-11-22T19:07:52.664" v="2044" actId="47"/>
        <pc:sldMkLst>
          <pc:docMk/>
          <pc:sldMk cId="1191518833" sldId="270"/>
        </pc:sldMkLst>
      </pc:sldChg>
      <pc:sldChg chg="delSp modSp add mod delAnim modAnim">
        <pc:chgData name="vasilis kotoulas" userId="410666e216e7fcd5" providerId="LiveId" clId="{93020857-EF63-4A31-8631-414BEAC1CFC9}" dt="2022-11-22T19:19:07.968" v="2219" actId="6549"/>
        <pc:sldMkLst>
          <pc:docMk/>
          <pc:sldMk cId="805668185" sldId="271"/>
        </pc:sldMkLst>
      </pc:sldChg>
      <pc:sldChg chg="addSp delSp modSp add mod addAnim delAnim modAnim">
        <pc:chgData name="vasilis kotoulas" userId="410666e216e7fcd5" providerId="LiveId" clId="{93020857-EF63-4A31-8631-414BEAC1CFC9}" dt="2022-11-22T19:22:40.249" v="2228" actId="20577"/>
        <pc:sldMkLst>
          <pc:docMk/>
          <pc:sldMk cId="229748591" sldId="272"/>
        </pc:sldMkLst>
      </pc:sldChg>
      <pc:sldChg chg="addSp delSp modSp add mod delAnim modAnim">
        <pc:chgData name="vasilis kotoulas" userId="410666e216e7fcd5" providerId="LiveId" clId="{93020857-EF63-4A31-8631-414BEAC1CFC9}" dt="2022-11-22T19:15:39.501" v="2177" actId="1035"/>
        <pc:sldMkLst>
          <pc:docMk/>
          <pc:sldMk cId="4243650221" sldId="273"/>
        </pc:sldMkLst>
      </pc:sldChg>
      <pc:sldMasterChg chg="delSp modSp mod modAnim addSldLayout delSldLayout modSldLayout">
        <pc:chgData name="vasilis kotoulas" userId="410666e216e7fcd5" providerId="LiveId" clId="{93020857-EF63-4A31-8631-414BEAC1CFC9}" dt="2022-11-22T19:17:05.613" v="2182" actId="14100"/>
        <pc:sldMasterMkLst>
          <pc:docMk/>
          <pc:sldMasterMk cId="1463151228" sldId="2147483732"/>
        </pc:sldMasterMkLst>
        <pc:sldLayoutChg chg="delSp mod">
          <pc:chgData name="vasilis kotoulas" userId="410666e216e7fcd5" providerId="LiveId" clId="{93020857-EF63-4A31-8631-414BEAC1CFC9}" dt="2022-11-22T11:53:46.381" v="5" actId="478"/>
          <pc:sldLayoutMkLst>
            <pc:docMk/>
            <pc:sldMasterMk cId="1463151228" sldId="2147483732"/>
            <pc:sldLayoutMk cId="3154851460" sldId="2147483733"/>
          </pc:sldLayoutMkLst>
        </pc:sldLayoutChg>
        <pc:sldLayoutChg chg="delSp mod modAnim">
          <pc:chgData name="vasilis kotoulas" userId="410666e216e7fcd5" providerId="LiveId" clId="{93020857-EF63-4A31-8631-414BEAC1CFC9}" dt="2022-11-22T12:31:06.640" v="246"/>
          <pc:sldLayoutMkLst>
            <pc:docMk/>
            <pc:sldMasterMk cId="1463151228" sldId="2147483732"/>
            <pc:sldLayoutMk cId="1823392098" sldId="2147483734"/>
          </pc:sldLayoutMkLst>
        </pc:sldLayoutChg>
        <pc:sldLayoutChg chg="delSp mod">
          <pc:chgData name="vasilis kotoulas" userId="410666e216e7fcd5" providerId="LiveId" clId="{93020857-EF63-4A31-8631-414BEAC1CFC9}" dt="2022-11-22T11:53:52.662" v="8" actId="478"/>
          <pc:sldLayoutMkLst>
            <pc:docMk/>
            <pc:sldMasterMk cId="1463151228" sldId="2147483732"/>
            <pc:sldLayoutMk cId="2814125571" sldId="2147483735"/>
          </pc:sldLayoutMkLst>
        </pc:sldLayoutChg>
        <pc:sldLayoutChg chg="delSp modSp mod modAnim">
          <pc:chgData name="vasilis kotoulas" userId="410666e216e7fcd5" providerId="LiveId" clId="{93020857-EF63-4A31-8631-414BEAC1CFC9}" dt="2022-11-22T13:08:33.349" v="536" actId="14100"/>
          <pc:sldLayoutMkLst>
            <pc:docMk/>
            <pc:sldMasterMk cId="1463151228" sldId="2147483732"/>
            <pc:sldLayoutMk cId="3333639559" sldId="2147483736"/>
          </pc:sldLayoutMkLst>
        </pc:sldLayoutChg>
        <pc:sldLayoutChg chg="delSp modSp mod modAnim">
          <pc:chgData name="vasilis kotoulas" userId="410666e216e7fcd5" providerId="LiveId" clId="{93020857-EF63-4A31-8631-414BEAC1CFC9}" dt="2022-11-22T13:08:51.777" v="571" actId="14100"/>
          <pc:sldLayoutMkLst>
            <pc:docMk/>
            <pc:sldMasterMk cId="1463151228" sldId="2147483732"/>
            <pc:sldLayoutMk cId="2574613566" sldId="2147483737"/>
          </pc:sldLayoutMkLst>
        </pc:sldLayoutChg>
        <pc:sldLayoutChg chg="delSp modSp mod">
          <pc:chgData name="vasilis kotoulas" userId="410666e216e7fcd5" providerId="LiveId" clId="{93020857-EF63-4A31-8631-414BEAC1CFC9}" dt="2022-11-22T13:08:58.076" v="572" actId="14100"/>
          <pc:sldLayoutMkLst>
            <pc:docMk/>
            <pc:sldMasterMk cId="1463151228" sldId="2147483732"/>
            <pc:sldLayoutMk cId="700915176" sldId="2147483738"/>
          </pc:sldLayoutMkLst>
        </pc:sldLayoutChg>
        <pc:sldLayoutChg chg="addSp delSp modSp mod modAnim">
          <pc:chgData name="vasilis kotoulas" userId="410666e216e7fcd5" providerId="LiveId" clId="{93020857-EF63-4A31-8631-414BEAC1CFC9}" dt="2022-11-22T13:15:07.580" v="602" actId="14100"/>
          <pc:sldLayoutMkLst>
            <pc:docMk/>
            <pc:sldMasterMk cId="1463151228" sldId="2147483732"/>
            <pc:sldLayoutMk cId="3540260679" sldId="2147483739"/>
          </pc:sldLayoutMkLst>
        </pc:sldLayoutChg>
        <pc:sldLayoutChg chg="new del mod">
          <pc:chgData name="vasilis kotoulas" userId="410666e216e7fcd5" providerId="LiveId" clId="{93020857-EF63-4A31-8631-414BEAC1CFC9}" dt="2022-11-22T12:33:51.627" v="267" actId="2696"/>
          <pc:sldLayoutMkLst>
            <pc:docMk/>
            <pc:sldMasterMk cId="1463151228" sldId="2147483732"/>
            <pc:sldLayoutMk cId="924530274" sldId="2147483740"/>
          </pc:sldLayoutMkLst>
        </pc:sldLayoutChg>
        <pc:sldLayoutChg chg="addSp delSp modSp new del mod">
          <pc:chgData name="vasilis kotoulas" userId="410666e216e7fcd5" providerId="LiveId" clId="{93020857-EF63-4A31-8631-414BEAC1CFC9}" dt="2022-11-22T12:43:55.609" v="307" actId="2696"/>
          <pc:sldLayoutMkLst>
            <pc:docMk/>
            <pc:sldMasterMk cId="1463151228" sldId="2147483732"/>
            <pc:sldLayoutMk cId="2565436808" sldId="2147483740"/>
          </pc:sldLayoutMkLst>
        </pc:sldLayoutChg>
      </pc:sldMasterChg>
    </pc:docChg>
  </pc:docChgLst>
  <pc:docChgLst>
    <pc:chgData name="vasilis kotoulas" userId="410666e216e7fcd5" providerId="LiveId" clId="{2488438D-1B3B-4663-B7A7-F6939433E64D}"/>
    <pc:docChg chg="undo custSel addSld delSld modSld sldOrd">
      <pc:chgData name="vasilis kotoulas" userId="410666e216e7fcd5" providerId="LiveId" clId="{2488438D-1B3B-4663-B7A7-F6939433E64D}" dt="2023-01-29T18:05:21.639" v="4117" actId="6549"/>
      <pc:docMkLst>
        <pc:docMk/>
      </pc:docMkLst>
      <pc:sldChg chg="delSp modSp mod delAnim modAnim">
        <pc:chgData name="vasilis kotoulas" userId="410666e216e7fcd5" providerId="LiveId" clId="{2488438D-1B3B-4663-B7A7-F6939433E64D}" dt="2022-12-31T13:47:05.859" v="75"/>
        <pc:sldMkLst>
          <pc:docMk/>
          <pc:sldMk cId="1168374661" sldId="258"/>
        </pc:sldMkLst>
      </pc:sldChg>
      <pc:sldChg chg="modSp mod">
        <pc:chgData name="vasilis kotoulas" userId="410666e216e7fcd5" providerId="LiveId" clId="{2488438D-1B3B-4663-B7A7-F6939433E64D}" dt="2022-12-31T13:48:29.643" v="127" actId="1076"/>
        <pc:sldMkLst>
          <pc:docMk/>
          <pc:sldMk cId="761973107" sldId="261"/>
        </pc:sldMkLst>
      </pc:sldChg>
      <pc:sldChg chg="modSp">
        <pc:chgData name="vasilis kotoulas" userId="410666e216e7fcd5" providerId="LiveId" clId="{2488438D-1B3B-4663-B7A7-F6939433E64D}" dt="2022-12-31T13:51:10.426" v="187" actId="313"/>
        <pc:sldMkLst>
          <pc:docMk/>
          <pc:sldMk cId="3692812224" sldId="263"/>
        </pc:sldMkLst>
      </pc:sldChg>
      <pc:sldChg chg="modSp">
        <pc:chgData name="vasilis kotoulas" userId="410666e216e7fcd5" providerId="LiveId" clId="{2488438D-1B3B-4663-B7A7-F6939433E64D}" dt="2022-12-31T13:53:02.965" v="268" actId="20577"/>
        <pc:sldMkLst>
          <pc:docMk/>
          <pc:sldMk cId="592433465" sldId="264"/>
        </pc:sldMkLst>
      </pc:sldChg>
      <pc:sldChg chg="modSp">
        <pc:chgData name="vasilis kotoulas" userId="410666e216e7fcd5" providerId="LiveId" clId="{2488438D-1B3B-4663-B7A7-F6939433E64D}" dt="2022-12-31T13:55:26.385" v="365" actId="6549"/>
        <pc:sldMkLst>
          <pc:docMk/>
          <pc:sldMk cId="1719176960" sldId="265"/>
        </pc:sldMkLst>
      </pc:sldChg>
      <pc:sldChg chg="modSp mod">
        <pc:chgData name="vasilis kotoulas" userId="410666e216e7fcd5" providerId="LiveId" clId="{2488438D-1B3B-4663-B7A7-F6939433E64D}" dt="2022-12-31T13:55:39.800" v="380" actId="20577"/>
        <pc:sldMkLst>
          <pc:docMk/>
          <pc:sldMk cId="2548061788" sldId="267"/>
        </pc:sldMkLst>
      </pc:sldChg>
      <pc:sldChg chg="modSp">
        <pc:chgData name="vasilis kotoulas" userId="410666e216e7fcd5" providerId="LiveId" clId="{2488438D-1B3B-4663-B7A7-F6939433E64D}" dt="2022-12-31T13:56:12.695" v="382" actId="115"/>
        <pc:sldMkLst>
          <pc:docMk/>
          <pc:sldMk cId="2104951005" sldId="268"/>
        </pc:sldMkLst>
      </pc:sldChg>
      <pc:sldChg chg="modSp">
        <pc:chgData name="vasilis kotoulas" userId="410666e216e7fcd5" providerId="LiveId" clId="{2488438D-1B3B-4663-B7A7-F6939433E64D}" dt="2022-12-31T13:49:53.385" v="165" actId="20577"/>
        <pc:sldMkLst>
          <pc:docMk/>
          <pc:sldMk cId="805668185" sldId="271"/>
        </pc:sldMkLst>
      </pc:sldChg>
      <pc:sldChg chg="modSp mod">
        <pc:chgData name="vasilis kotoulas" userId="410666e216e7fcd5" providerId="LiveId" clId="{2488438D-1B3B-4663-B7A7-F6939433E64D}" dt="2023-01-12T11:14:35.118" v="1675" actId="20577"/>
        <pc:sldMkLst>
          <pc:docMk/>
          <pc:sldMk cId="229748591" sldId="272"/>
        </pc:sldMkLst>
      </pc:sldChg>
      <pc:sldChg chg="delSp modSp add mod delAnim modAnim">
        <pc:chgData name="vasilis kotoulas" userId="410666e216e7fcd5" providerId="LiveId" clId="{2488438D-1B3B-4663-B7A7-F6939433E64D}" dt="2022-12-31T13:47:08.914" v="76"/>
        <pc:sldMkLst>
          <pc:docMk/>
          <pc:sldMk cId="3119748972" sldId="274"/>
        </pc:sldMkLst>
      </pc:sldChg>
      <pc:sldChg chg="delSp modSp add mod delAnim modAnim">
        <pc:chgData name="vasilis kotoulas" userId="410666e216e7fcd5" providerId="LiveId" clId="{2488438D-1B3B-4663-B7A7-F6939433E64D}" dt="2022-12-31T13:47:11.601" v="77"/>
        <pc:sldMkLst>
          <pc:docMk/>
          <pc:sldMk cId="161217422" sldId="275"/>
        </pc:sldMkLst>
      </pc:sldChg>
      <pc:sldChg chg="delSp modSp add mod delAnim modAnim">
        <pc:chgData name="vasilis kotoulas" userId="410666e216e7fcd5" providerId="LiveId" clId="{2488438D-1B3B-4663-B7A7-F6939433E64D}" dt="2022-12-31T13:47:14.025" v="78"/>
        <pc:sldMkLst>
          <pc:docMk/>
          <pc:sldMk cId="3188095907" sldId="276"/>
        </pc:sldMkLst>
      </pc:sldChg>
      <pc:sldChg chg="delSp modSp add mod delAnim modAnim">
        <pc:chgData name="vasilis kotoulas" userId="410666e216e7fcd5" providerId="LiveId" clId="{2488438D-1B3B-4663-B7A7-F6939433E64D}" dt="2022-12-31T13:47:17.402" v="79"/>
        <pc:sldMkLst>
          <pc:docMk/>
          <pc:sldMk cId="2838129152" sldId="277"/>
        </pc:sldMkLst>
      </pc:sldChg>
      <pc:sldChg chg="delSp modSp add mod delAnim modAnim">
        <pc:chgData name="vasilis kotoulas" userId="410666e216e7fcd5" providerId="LiveId" clId="{2488438D-1B3B-4663-B7A7-F6939433E64D}" dt="2022-12-31T13:47:20.268" v="80"/>
        <pc:sldMkLst>
          <pc:docMk/>
          <pc:sldMk cId="697859010" sldId="278"/>
        </pc:sldMkLst>
      </pc:sldChg>
      <pc:sldChg chg="delSp modSp add mod delAnim modAnim">
        <pc:chgData name="vasilis kotoulas" userId="410666e216e7fcd5" providerId="LiveId" clId="{2488438D-1B3B-4663-B7A7-F6939433E64D}" dt="2022-12-31T13:47:24.620" v="81"/>
        <pc:sldMkLst>
          <pc:docMk/>
          <pc:sldMk cId="1650695342" sldId="279"/>
        </pc:sldMkLst>
      </pc:sldChg>
      <pc:sldChg chg="addSp modSp new mod modClrScheme modAnim chgLayout">
        <pc:chgData name="vasilis kotoulas" userId="410666e216e7fcd5" providerId="LiveId" clId="{2488438D-1B3B-4663-B7A7-F6939433E64D}" dt="2022-12-31T14:09:42.822" v="1209" actId="6549"/>
        <pc:sldMkLst>
          <pc:docMk/>
          <pc:sldMk cId="1003051665" sldId="280"/>
        </pc:sldMkLst>
      </pc:sldChg>
      <pc:sldChg chg="modSp new mod ord">
        <pc:chgData name="vasilis kotoulas" userId="410666e216e7fcd5" providerId="LiveId" clId="{2488438D-1B3B-4663-B7A7-F6939433E64D}" dt="2023-01-17T18:03:57.389" v="2787" actId="6549"/>
        <pc:sldMkLst>
          <pc:docMk/>
          <pc:sldMk cId="2255087279" sldId="281"/>
        </pc:sldMkLst>
      </pc:sldChg>
      <pc:sldChg chg="addSp delSp modSp new del mod modAnim chgLayout">
        <pc:chgData name="vasilis kotoulas" userId="410666e216e7fcd5" providerId="LiveId" clId="{2488438D-1B3B-4663-B7A7-F6939433E64D}" dt="2023-01-17T17:41:35.871" v="2187" actId="47"/>
        <pc:sldMkLst>
          <pc:docMk/>
          <pc:sldMk cId="2802160702" sldId="282"/>
        </pc:sldMkLst>
      </pc:sldChg>
      <pc:sldChg chg="addSp delSp modSp add mod modAnim">
        <pc:chgData name="vasilis kotoulas" userId="410666e216e7fcd5" providerId="LiveId" clId="{2488438D-1B3B-4663-B7A7-F6939433E64D}" dt="2023-01-19T21:01:45.835" v="3098" actId="1036"/>
        <pc:sldMkLst>
          <pc:docMk/>
          <pc:sldMk cId="3723733287" sldId="283"/>
        </pc:sldMkLst>
      </pc:sldChg>
      <pc:sldChg chg="addSp delSp modSp add mod delAnim modAnim">
        <pc:chgData name="vasilis kotoulas" userId="410666e216e7fcd5" providerId="LiveId" clId="{2488438D-1B3B-4663-B7A7-F6939433E64D}" dt="2023-01-19T21:04:35.627" v="3173" actId="1036"/>
        <pc:sldMkLst>
          <pc:docMk/>
          <pc:sldMk cId="3116653430" sldId="284"/>
        </pc:sldMkLst>
      </pc:sldChg>
      <pc:sldChg chg="addSp delSp modSp add mod modAnim">
        <pc:chgData name="vasilis kotoulas" userId="410666e216e7fcd5" providerId="LiveId" clId="{2488438D-1B3B-4663-B7A7-F6939433E64D}" dt="2023-01-19T21:07:03.930" v="3238"/>
        <pc:sldMkLst>
          <pc:docMk/>
          <pc:sldMk cId="2392699994" sldId="285"/>
        </pc:sldMkLst>
      </pc:sldChg>
      <pc:sldChg chg="addSp delSp modSp new mod delAnim modAnim">
        <pc:chgData name="vasilis kotoulas" userId="410666e216e7fcd5" providerId="LiveId" clId="{2488438D-1B3B-4663-B7A7-F6939433E64D}" dt="2023-01-17T18:12:55.366" v="3011" actId="113"/>
        <pc:sldMkLst>
          <pc:docMk/>
          <pc:sldMk cId="3095864402" sldId="286"/>
        </pc:sldMkLst>
      </pc:sldChg>
      <pc:sldChg chg="addSp delSp modSp add mod ord modClrScheme delAnim modAnim chgLayout">
        <pc:chgData name="vasilis kotoulas" userId="410666e216e7fcd5" providerId="LiveId" clId="{2488438D-1B3B-4663-B7A7-F6939433E64D}" dt="2023-01-04T08:35:23.519" v="1620"/>
        <pc:sldMkLst>
          <pc:docMk/>
          <pc:sldMk cId="2478763653" sldId="287"/>
        </pc:sldMkLst>
      </pc:sldChg>
      <pc:sldChg chg="modSp">
        <pc:chgData name="vasilis kotoulas" userId="410666e216e7fcd5" providerId="LiveId" clId="{2488438D-1B3B-4663-B7A7-F6939433E64D}" dt="2023-01-29T18:05:21.639" v="4117" actId="6549"/>
        <pc:sldMkLst>
          <pc:docMk/>
          <pc:sldMk cId="199903734" sldId="290"/>
        </pc:sldMkLst>
      </pc:sldChg>
      <pc:sldChg chg="modSp new del mod">
        <pc:chgData name="vasilis kotoulas" userId="410666e216e7fcd5" providerId="LiveId" clId="{2488438D-1B3B-4663-B7A7-F6939433E64D}" dt="2023-01-29T17:29:11.716" v="3523" actId="47"/>
        <pc:sldMkLst>
          <pc:docMk/>
          <pc:sldMk cId="2668906024" sldId="291"/>
        </pc:sldMkLst>
      </pc:sldChg>
      <pc:sldChg chg="addSp modSp new mod modClrScheme chgLayout">
        <pc:chgData name="vasilis kotoulas" userId="410666e216e7fcd5" providerId="LiveId" clId="{2488438D-1B3B-4663-B7A7-F6939433E64D}" dt="2023-01-29T17:29:09.504" v="3522" actId="27636"/>
        <pc:sldMkLst>
          <pc:docMk/>
          <pc:sldMk cId="4234937212" sldId="292"/>
        </pc:sldMkLst>
      </pc:sldChg>
      <pc:sldChg chg="modSp new mod">
        <pc:chgData name="vasilis kotoulas" userId="410666e216e7fcd5" providerId="LiveId" clId="{2488438D-1B3B-4663-B7A7-F6939433E64D}" dt="2023-01-29T17:46:14.194" v="3676" actId="6549"/>
        <pc:sldMkLst>
          <pc:docMk/>
          <pc:sldMk cId="408329796" sldId="293"/>
        </pc:sldMkLst>
      </pc:sldChg>
      <pc:sldChg chg="modSp new mod ord">
        <pc:chgData name="vasilis kotoulas" userId="410666e216e7fcd5" providerId="LiveId" clId="{2488438D-1B3B-4663-B7A7-F6939433E64D}" dt="2023-01-29T17:45:41.706" v="3637" actId="20577"/>
        <pc:sldMkLst>
          <pc:docMk/>
          <pc:sldMk cId="1523652036" sldId="294"/>
        </pc:sldMkLst>
      </pc:sldChg>
      <pc:sldChg chg="modSp new mod">
        <pc:chgData name="vasilis kotoulas" userId="410666e216e7fcd5" providerId="LiveId" clId="{2488438D-1B3B-4663-B7A7-F6939433E64D}" dt="2023-01-29T17:48:23.962" v="3763" actId="20577"/>
        <pc:sldMkLst>
          <pc:docMk/>
          <pc:sldMk cId="1127544869" sldId="295"/>
        </pc:sldMkLst>
      </pc:sldChg>
      <pc:sldChg chg="modSp new mod">
        <pc:chgData name="vasilis kotoulas" userId="410666e216e7fcd5" providerId="LiveId" clId="{2488438D-1B3B-4663-B7A7-F6939433E64D}" dt="2023-01-29T17:53:18.922" v="4052" actId="20577"/>
        <pc:sldMkLst>
          <pc:docMk/>
          <pc:sldMk cId="2150298315" sldId="296"/>
        </pc:sldMkLst>
      </pc:sldChg>
      <pc:sldChg chg="modSp new del mod">
        <pc:chgData name="vasilis kotoulas" userId="410666e216e7fcd5" providerId="LiveId" clId="{2488438D-1B3B-4663-B7A7-F6939433E64D}" dt="2023-01-29T17:55:32.265" v="4056" actId="47"/>
        <pc:sldMkLst>
          <pc:docMk/>
          <pc:sldMk cId="3068023699" sldId="297"/>
        </pc:sldMkLst>
      </pc:sldChg>
      <pc:sldChg chg="modSp new mod">
        <pc:chgData name="vasilis kotoulas" userId="410666e216e7fcd5" providerId="LiveId" clId="{2488438D-1B3B-4663-B7A7-F6939433E64D}" dt="2023-01-29T17:58:43.080" v="4078" actId="20577"/>
        <pc:sldMkLst>
          <pc:docMk/>
          <pc:sldMk cId="3310687428" sldId="297"/>
        </pc:sldMkLst>
      </pc:sldChg>
    </pc:docChg>
  </pc:docChgLst>
  <pc:docChgLst>
    <pc:chgData name="Vasilis Kotoulas" userId="410666e216e7fcd5" providerId="LiveId" clId="{F5AECBC4-9C9B-4C68-B98B-19B68194CBFF}"/>
    <pc:docChg chg="addSld delSld modSld sldOrd">
      <pc:chgData name="Vasilis Kotoulas" userId="410666e216e7fcd5" providerId="LiveId" clId="{F5AECBC4-9C9B-4C68-B98B-19B68194CBFF}" dt="2023-11-30T17:13:11.106" v="36" actId="47"/>
      <pc:docMkLst>
        <pc:docMk/>
      </pc:docMkLst>
      <pc:sldChg chg="modSp new del mod ord">
        <pc:chgData name="Vasilis Kotoulas" userId="410666e216e7fcd5" providerId="LiveId" clId="{F5AECBC4-9C9B-4C68-B98B-19B68194CBFF}" dt="2023-11-30T17:13:11.106" v="36" actId="47"/>
        <pc:sldMkLst>
          <pc:docMk/>
          <pc:sldMk cId="2666943789" sldId="300"/>
        </pc:sldMkLst>
      </pc:sldChg>
    </pc:docChg>
  </pc:docChgLst>
  <pc:docChgLst>
    <pc:chgData name="Vasilis Kotoulas" userId="410666e216e7fcd5" providerId="LiveId" clId="{AC7E1001-D117-4E8B-831A-F85C94BFE5A0}"/>
    <pc:docChg chg="modSld modMainMaster">
      <pc:chgData name="Vasilis Kotoulas" userId="410666e216e7fcd5" providerId="LiveId" clId="{AC7E1001-D117-4E8B-831A-F85C94BFE5A0}" dt="2023-11-18T11:12:30.165" v="34"/>
      <pc:docMkLst>
        <pc:docMk/>
      </pc:docMkLst>
      <pc:sldChg chg="modAnim">
        <pc:chgData name="Vasilis Kotoulas" userId="410666e216e7fcd5" providerId="LiveId" clId="{AC7E1001-D117-4E8B-831A-F85C94BFE5A0}" dt="2023-11-18T11:09:31.514" v="22"/>
        <pc:sldMkLst>
          <pc:docMk/>
          <pc:sldMk cId="3269449853" sldId="260"/>
        </pc:sldMkLst>
      </pc:sldChg>
      <pc:sldChg chg="modSp">
        <pc:chgData name="Vasilis Kotoulas" userId="410666e216e7fcd5" providerId="LiveId" clId="{AC7E1001-D117-4E8B-831A-F85C94BFE5A0}" dt="2023-11-18T11:05:49.628" v="9" actId="6549"/>
        <pc:sldMkLst>
          <pc:docMk/>
          <pc:sldMk cId="3692812224" sldId="263"/>
        </pc:sldMkLst>
      </pc:sldChg>
      <pc:sldChg chg="modSp modAnim">
        <pc:chgData name="Vasilis Kotoulas" userId="410666e216e7fcd5" providerId="LiveId" clId="{AC7E1001-D117-4E8B-831A-F85C94BFE5A0}" dt="2023-11-18T11:08:39.041" v="18"/>
        <pc:sldMkLst>
          <pc:docMk/>
          <pc:sldMk cId="1719176960" sldId="265"/>
        </pc:sldMkLst>
      </pc:sldChg>
      <pc:sldChg chg="modAnim">
        <pc:chgData name="Vasilis Kotoulas" userId="410666e216e7fcd5" providerId="LiveId" clId="{AC7E1001-D117-4E8B-831A-F85C94BFE5A0}" dt="2023-11-18T11:08:39.041" v="18"/>
        <pc:sldMkLst>
          <pc:docMk/>
          <pc:sldMk cId="1443996517" sldId="269"/>
        </pc:sldMkLst>
      </pc:sldChg>
      <pc:sldChg chg="modAnim">
        <pc:chgData name="Vasilis Kotoulas" userId="410666e216e7fcd5" providerId="LiveId" clId="{AC7E1001-D117-4E8B-831A-F85C94BFE5A0}" dt="2023-11-18T11:11:30.623" v="24"/>
        <pc:sldMkLst>
          <pc:docMk/>
          <pc:sldMk cId="199903734" sldId="290"/>
        </pc:sldMkLst>
      </pc:sldChg>
      <pc:sldChg chg="modAnim">
        <pc:chgData name="Vasilis Kotoulas" userId="410666e216e7fcd5" providerId="LiveId" clId="{AC7E1001-D117-4E8B-831A-F85C94BFE5A0}" dt="2023-11-18T11:11:41.692" v="26"/>
        <pc:sldMkLst>
          <pc:docMk/>
          <pc:sldMk cId="4234937212" sldId="292"/>
        </pc:sldMkLst>
      </pc:sldChg>
      <pc:sldChg chg="modAnim">
        <pc:chgData name="Vasilis Kotoulas" userId="410666e216e7fcd5" providerId="LiveId" clId="{AC7E1001-D117-4E8B-831A-F85C94BFE5A0}" dt="2023-11-18T11:11:57.360" v="28"/>
        <pc:sldMkLst>
          <pc:docMk/>
          <pc:sldMk cId="408329796" sldId="293"/>
        </pc:sldMkLst>
      </pc:sldChg>
      <pc:sldChg chg="modAnim">
        <pc:chgData name="Vasilis Kotoulas" userId="410666e216e7fcd5" providerId="LiveId" clId="{AC7E1001-D117-4E8B-831A-F85C94BFE5A0}" dt="2023-11-18T11:12:07.704" v="30"/>
        <pc:sldMkLst>
          <pc:docMk/>
          <pc:sldMk cId="1127544869" sldId="295"/>
        </pc:sldMkLst>
      </pc:sldChg>
      <pc:sldChg chg="modAnim">
        <pc:chgData name="Vasilis Kotoulas" userId="410666e216e7fcd5" providerId="LiveId" clId="{AC7E1001-D117-4E8B-831A-F85C94BFE5A0}" dt="2023-11-18T11:12:19.830" v="32"/>
        <pc:sldMkLst>
          <pc:docMk/>
          <pc:sldMk cId="2150298315" sldId="296"/>
        </pc:sldMkLst>
      </pc:sldChg>
      <pc:sldChg chg="modAnim">
        <pc:chgData name="Vasilis Kotoulas" userId="410666e216e7fcd5" providerId="LiveId" clId="{AC7E1001-D117-4E8B-831A-F85C94BFE5A0}" dt="2023-11-18T11:12:30.165" v="34"/>
        <pc:sldMkLst>
          <pc:docMk/>
          <pc:sldMk cId="3310687428" sldId="297"/>
        </pc:sldMkLst>
      </pc:sldChg>
      <pc:sldChg chg="modAnim">
        <pc:chgData name="Vasilis Kotoulas" userId="410666e216e7fcd5" providerId="LiveId" clId="{AC7E1001-D117-4E8B-831A-F85C94BFE5A0}" dt="2023-11-18T11:08:39.041" v="18"/>
        <pc:sldMkLst>
          <pc:docMk/>
          <pc:sldMk cId="1315986773" sldId="298"/>
        </pc:sldMkLst>
      </pc:sldChg>
      <pc:sldChg chg="modAnim">
        <pc:chgData name="Vasilis Kotoulas" userId="410666e216e7fcd5" providerId="LiveId" clId="{AC7E1001-D117-4E8B-831A-F85C94BFE5A0}" dt="2023-11-18T11:08:39.041" v="18"/>
        <pc:sldMkLst>
          <pc:docMk/>
          <pc:sldMk cId="2049612326" sldId="299"/>
        </pc:sldMkLst>
      </pc:sldChg>
      <pc:sldMasterChg chg="modSldLayout">
        <pc:chgData name="Vasilis Kotoulas" userId="410666e216e7fcd5" providerId="LiveId" clId="{AC7E1001-D117-4E8B-831A-F85C94BFE5A0}" dt="2023-11-18T11:08:53.568" v="20"/>
        <pc:sldMasterMkLst>
          <pc:docMk/>
          <pc:sldMasterMk cId="1463151228" sldId="2147483732"/>
        </pc:sldMasterMkLst>
        <pc:sldLayoutChg chg="modAnim">
          <pc:chgData name="Vasilis Kotoulas" userId="410666e216e7fcd5" providerId="LiveId" clId="{AC7E1001-D117-4E8B-831A-F85C94BFE5A0}" dt="2023-11-18T11:08:39.041" v="18"/>
          <pc:sldLayoutMkLst>
            <pc:docMk/>
            <pc:sldMasterMk cId="1463151228" sldId="2147483732"/>
            <pc:sldLayoutMk cId="1823392098" sldId="2147483734"/>
          </pc:sldLayoutMkLst>
        </pc:sldLayoutChg>
        <pc:sldLayoutChg chg="modAnim">
          <pc:chgData name="Vasilis Kotoulas" userId="410666e216e7fcd5" providerId="LiveId" clId="{AC7E1001-D117-4E8B-831A-F85C94BFE5A0}" dt="2023-11-18T11:08:46.812" v="19"/>
          <pc:sldLayoutMkLst>
            <pc:docMk/>
            <pc:sldMasterMk cId="1463151228" sldId="2147483732"/>
            <pc:sldLayoutMk cId="3333639559" sldId="2147483736"/>
          </pc:sldLayoutMkLst>
        </pc:sldLayoutChg>
        <pc:sldLayoutChg chg="modAnim">
          <pc:chgData name="Vasilis Kotoulas" userId="410666e216e7fcd5" providerId="LiveId" clId="{AC7E1001-D117-4E8B-831A-F85C94BFE5A0}" dt="2023-11-18T11:08:53.568" v="20"/>
          <pc:sldLayoutMkLst>
            <pc:docMk/>
            <pc:sldMasterMk cId="1463151228" sldId="2147483732"/>
            <pc:sldLayoutMk cId="2574613566" sldId="2147483737"/>
          </pc:sldLayoutMkLst>
        </pc:sldLayoutChg>
      </pc:sldMasterChg>
    </pc:docChg>
  </pc:docChgLst>
  <pc:docChgLst>
    <pc:chgData name="Επισκέπτης" providerId="Windows Live" clId="Web-{12C00BAB-2DF0-44E6-B9EA-CFDAC48AB82D}"/>
    <pc:docChg chg="modSld">
      <pc:chgData name="Επισκέπτης" userId="" providerId="Windows Live" clId="Web-{12C00BAB-2DF0-44E6-B9EA-CFDAC48AB82D}" dt="2023-11-30T10:15:31.368" v="1" actId="20577"/>
      <pc:docMkLst>
        <pc:docMk/>
      </pc:docMkLst>
      <pc:sldChg chg="modSp">
        <pc:chgData name="Επισκέπτης" userId="" providerId="Windows Live" clId="Web-{12C00BAB-2DF0-44E6-B9EA-CFDAC48AB82D}" dt="2023-11-30T10:15:31.368" v="1" actId="20577"/>
        <pc:sldMkLst>
          <pc:docMk/>
          <pc:sldMk cId="592433465" sldId="264"/>
        </pc:sldMkLst>
      </pc:sldChg>
    </pc:docChg>
  </pc:docChgLst>
  <pc:docChgLst>
    <pc:chgData name="Επισκέπτης" providerId="Windows Live" clId="Web-{AA13441C-0991-416B-9056-8DFBA197EF5E}"/>
    <pc:docChg chg="modSld">
      <pc:chgData name="Επισκέπτης" userId="" providerId="Windows Live" clId="Web-{AA13441C-0991-416B-9056-8DFBA197EF5E}" dt="2025-01-21T10:26:34.846" v="0" actId="1076"/>
      <pc:docMkLst>
        <pc:docMk/>
      </pc:docMkLst>
      <pc:sldChg chg="modSp">
        <pc:chgData name="Επισκέπτης" userId="" providerId="Windows Live" clId="Web-{AA13441C-0991-416B-9056-8DFBA197EF5E}" dt="2025-01-21T10:26:34.846" v="0" actId="1076"/>
        <pc:sldMkLst>
          <pc:docMk/>
          <pc:sldMk cId="1553911770" sldId="256"/>
        </pc:sldMkLst>
        <pc:spChg chg="mod">
          <ac:chgData name="Επισκέπτης" userId="" providerId="Windows Live" clId="Web-{AA13441C-0991-416B-9056-8DFBA197EF5E}" dt="2025-01-21T10:26:34.846" v="0" actId="1076"/>
          <ac:spMkLst>
            <pc:docMk/>
            <pc:sldMk cId="1553911770" sldId="256"/>
            <ac:spMk id="3" creationId="{C283372B-5357-1E36-87C6-E0ED46F22360}"/>
          </ac:spMkLst>
        </pc:spChg>
      </pc:sldChg>
    </pc:docChg>
  </pc:docChgLst>
  <pc:docChgLst>
    <pc:chgData name="Vasilis Kotoulas" userId="410666e216e7fcd5" providerId="LiveId" clId="{2DF5CFA9-5F42-4BA1-B999-9571CB82F7FF}"/>
    <pc:docChg chg="custSel addSld modSld sldOrd modMainMaster">
      <pc:chgData name="Vasilis Kotoulas" userId="410666e216e7fcd5" providerId="LiveId" clId="{2DF5CFA9-5F42-4BA1-B999-9571CB82F7FF}" dt="2023-10-27T17:09:32.090" v="202" actId="6549"/>
      <pc:docMkLst>
        <pc:docMk/>
      </pc:docMkLst>
      <pc:sldChg chg="modSp mod">
        <pc:chgData name="Vasilis Kotoulas" userId="410666e216e7fcd5" providerId="LiveId" clId="{2DF5CFA9-5F42-4BA1-B999-9571CB82F7FF}" dt="2023-10-27T16:45:16.565" v="30" actId="1038"/>
        <pc:sldMkLst>
          <pc:docMk/>
          <pc:sldMk cId="761973107" sldId="261"/>
        </pc:sldMkLst>
      </pc:sldChg>
      <pc:sldChg chg="modSp mod ord">
        <pc:chgData name="Vasilis Kotoulas" userId="410666e216e7fcd5" providerId="LiveId" clId="{2DF5CFA9-5F42-4BA1-B999-9571CB82F7FF}" dt="2023-10-27T17:02:12.330" v="154" actId="20577"/>
        <pc:sldMkLst>
          <pc:docMk/>
          <pc:sldMk cId="1443996517" sldId="269"/>
        </pc:sldMkLst>
      </pc:sldChg>
      <pc:sldChg chg="modSp add mod ord">
        <pc:chgData name="Vasilis Kotoulas" userId="410666e216e7fcd5" providerId="LiveId" clId="{2DF5CFA9-5F42-4BA1-B999-9571CB82F7FF}" dt="2023-10-27T17:06:42.236" v="185" actId="20577"/>
        <pc:sldMkLst>
          <pc:docMk/>
          <pc:sldMk cId="1315986773" sldId="298"/>
        </pc:sldMkLst>
      </pc:sldChg>
      <pc:sldChg chg="modSp add mod">
        <pc:chgData name="Vasilis Kotoulas" userId="410666e216e7fcd5" providerId="LiveId" clId="{2DF5CFA9-5F42-4BA1-B999-9571CB82F7FF}" dt="2023-10-27T17:09:32.090" v="202" actId="6549"/>
        <pc:sldMkLst>
          <pc:docMk/>
          <pc:sldMk cId="2049612326" sldId="299"/>
        </pc:sldMkLst>
      </pc:sldChg>
      <pc:sldMasterChg chg="modSp modSldLayout sldLayoutOrd">
        <pc:chgData name="Vasilis Kotoulas" userId="410666e216e7fcd5" providerId="LiveId" clId="{2DF5CFA9-5F42-4BA1-B999-9571CB82F7FF}" dt="2023-10-27T16:56:18.155" v="80" actId="12"/>
        <pc:sldMasterMkLst>
          <pc:docMk/>
          <pc:sldMasterMk cId="1463151228" sldId="2147483732"/>
        </pc:sldMasterMkLst>
        <pc:sldLayoutChg chg="ord">
          <pc:chgData name="Vasilis Kotoulas" userId="410666e216e7fcd5" providerId="LiveId" clId="{2DF5CFA9-5F42-4BA1-B999-9571CB82F7FF}" dt="2023-10-27T16:44:12.122" v="0" actId="20578"/>
          <pc:sldLayoutMkLst>
            <pc:docMk/>
            <pc:sldMasterMk cId="1463151228" sldId="2147483732"/>
            <pc:sldLayoutMk cId="3154851460" sldId="2147483733"/>
          </pc:sldLayoutMkLst>
        </pc:sldLayoutChg>
      </pc:sldMasterChg>
    </pc:docChg>
  </pc:docChgLst>
  <pc:docChgLst>
    <pc:chgData name="Επισκέπτης" providerId="Windows Live" clId="Web-{DBA5446C-ECA8-45D9-B994-02FD85960692}"/>
    <pc:docChg chg="modSld">
      <pc:chgData name="Επισκέπτης" userId="" providerId="Windows Live" clId="Web-{DBA5446C-ECA8-45D9-B994-02FD85960692}" dt="2023-12-14T09:33:40.913" v="1"/>
      <pc:docMkLst>
        <pc:docMk/>
      </pc:docMkLst>
      <pc:sldChg chg="modAnim">
        <pc:chgData name="Επισκέπτης" userId="" providerId="Windows Live" clId="Web-{DBA5446C-ECA8-45D9-B994-02FD85960692}" dt="2023-12-14T09:33:40.913" v="1"/>
        <pc:sldMkLst>
          <pc:docMk/>
          <pc:sldMk cId="1003051665" sldId="280"/>
        </pc:sldMkLst>
      </pc:sldChg>
    </pc:docChg>
  </pc:docChgLst>
  <pc:docChgLst>
    <pc:chgData name="Επισκέπτης" providerId="Windows Live" clId="Web-{B0AC6FC3-8705-4890-B890-E41E4C52DDFD}"/>
    <pc:docChg chg="modSld">
      <pc:chgData name="Επισκέπτης" userId="" providerId="Windows Live" clId="Web-{B0AC6FC3-8705-4890-B890-E41E4C52DDFD}" dt="2024-02-07T06:33:14.354" v="4" actId="20577"/>
      <pc:docMkLst>
        <pc:docMk/>
      </pc:docMkLst>
      <pc:sldChg chg="modSp">
        <pc:chgData name="Επισκέπτης" userId="" providerId="Windows Live" clId="Web-{B0AC6FC3-8705-4890-B890-E41E4C52DDFD}" dt="2024-02-07T06:33:14.354" v="4" actId="20577"/>
        <pc:sldMkLst>
          <pc:docMk/>
          <pc:sldMk cId="1315986773" sldId="2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85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12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39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05064"/>
            <a:ext cx="4184035" cy="44362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605065"/>
            <a:ext cx="4184034" cy="44362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63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470320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242579"/>
            <a:ext cx="4185623" cy="379878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470320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242579"/>
            <a:ext cx="4185617" cy="379878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61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22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091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49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811DC-C31E-200F-E45B-1777EE2D4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3" y="1595336"/>
            <a:ext cx="5121358" cy="49499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026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22934" cy="664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575881"/>
            <a:ext cx="8596668" cy="446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15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  <p:sldLayoutId id="2147483734" r:id="rId3"/>
    <p:sldLayoutId id="2147483736" r:id="rId4"/>
    <p:sldLayoutId id="2147483737" r:id="rId5"/>
    <p:sldLayoutId id="2147483738" r:id="rId6"/>
    <p:sldLayoutId id="2147483739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photodentro.edu.gr/v/item/ds/8521/620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dentro.edu.gr/v/item/ds/8521/163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15AE-8D9E-0C42-6FDB-9F5422900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3372B-5357-1E36-87C6-E0ED46F22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63765" y="3426914"/>
            <a:ext cx="7766936" cy="1096899"/>
          </a:xfrm>
        </p:spPr>
        <p:txBody>
          <a:bodyPr/>
          <a:lstStyle/>
          <a:p>
            <a:r>
              <a:rPr lang="el-GR" dirty="0"/>
              <a:t>Δυνάμεις</a:t>
            </a:r>
          </a:p>
        </p:txBody>
      </p:sp>
    </p:spTree>
    <p:extLst>
      <p:ext uri="{BB962C8B-B14F-4D97-AF65-F5344CB8AC3E}">
        <p14:creationId xmlns:p14="http://schemas.microsoft.com/office/powerpoint/2010/main" val="155391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9BFA-63D2-187B-DAFB-CB35DA61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11166" cy="664723"/>
          </a:xfrm>
        </p:spPr>
        <p:txBody>
          <a:bodyPr>
            <a:normAutofit fontScale="90000"/>
          </a:bodyPr>
          <a:lstStyle/>
          <a:p>
            <a:r>
              <a:rPr lang="el-GR" dirty="0"/>
              <a:t>Σχέση δύναμης με την κίνηση και την παραμόρφωση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F664-B1DF-DEB1-14A4-955FB17C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δυνάμεις προκαλούν μεταβολή στην ταχύτητα των σωμάτων στα οποία ασκούνται.</a:t>
            </a:r>
          </a:p>
          <a:p>
            <a:pPr lvl="1"/>
            <a:r>
              <a:rPr lang="el-GR" dirty="0"/>
              <a:t>το σκοινί ασκεί δύναμη στη βάρκα και την τραβάει</a:t>
            </a:r>
          </a:p>
          <a:p>
            <a:pPr lvl="1"/>
            <a:r>
              <a:rPr lang="el-GR" dirty="0"/>
              <a:t>το έδαφος ασκεί δύναμη στην πέτρα και την σταματάει</a:t>
            </a:r>
          </a:p>
          <a:p>
            <a:pPr lvl="1"/>
            <a:r>
              <a:rPr lang="el-GR" dirty="0"/>
              <a:t>το πόδι ασκεί δύναμη στην μπάλα</a:t>
            </a:r>
          </a:p>
          <a:p>
            <a:r>
              <a:rPr lang="el-GR" dirty="0"/>
              <a:t>Οι δυνάμεις προκαλούν παραμόρφωση των σωμάτων στα οποία ασκούνται.</a:t>
            </a:r>
          </a:p>
          <a:p>
            <a:pPr lvl="1"/>
            <a:r>
              <a:rPr lang="el-GR" dirty="0"/>
              <a:t>άνεμος ασκεί δύναμη στα πανιά και αλλάζει το σχήμα τους.</a:t>
            </a:r>
          </a:p>
          <a:p>
            <a:pPr lvl="1"/>
            <a:r>
              <a:rPr lang="el-GR" dirty="0"/>
              <a:t>το χέρι ασκεί δύναμη στην πλαστελίνη και αλλάζει το σχήμα της.</a:t>
            </a:r>
          </a:p>
        </p:txBody>
      </p:sp>
    </p:spTree>
    <p:extLst>
      <p:ext uri="{BB962C8B-B14F-4D97-AF65-F5344CB8AC3E}">
        <p14:creationId xmlns:p14="http://schemas.microsoft.com/office/powerpoint/2010/main" val="32694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571F-5475-230D-3C1F-4318D58A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Δυνάμεις και αλληλεπιδράσεις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69817-24DB-40EA-FEF3-552D86A5D6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dirty="0"/>
              <a:t>Οι δυνάμεις εμφανίζονται πάντοτε ανά δύο μεταξύ δύο σωμάτων</a:t>
            </a:r>
          </a:p>
          <a:p>
            <a:r>
              <a:rPr lang="el-GR" dirty="0"/>
              <a:t>Όταν οι δυνάμεις εμφανίζονται έτσι, λέμε ότι τα σώματα αλληλοεπιδρούν.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C5B5EA-DFD2-56E1-A703-F0E3525058F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837613" y="1624322"/>
            <a:ext cx="4758507" cy="1944687"/>
          </a:xfrm>
        </p:spPr>
      </p:pic>
    </p:spTree>
    <p:extLst>
      <p:ext uri="{BB962C8B-B14F-4D97-AF65-F5344CB8AC3E}">
        <p14:creationId xmlns:p14="http://schemas.microsoft.com/office/powerpoint/2010/main" val="7619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D2A29-600A-3069-A2A2-A214B0A7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kern="1200" dirty="0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Κατηγορίες δυνάμεων</a:t>
            </a:r>
            <a:r>
              <a:rPr lang="en-US" kern="1200" dirty="0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 ( </a:t>
            </a:r>
            <a:r>
              <a:rPr lang="en-US" kern="1200" dirty="0" err="1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με</a:t>
            </a:r>
            <a:r>
              <a:rPr lang="en-US" kern="1200" dirty="0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 επα</a:t>
            </a:r>
            <a:r>
              <a:rPr lang="en-US" kern="1200" dirty="0" err="1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φή</a:t>
            </a:r>
            <a:r>
              <a:rPr lang="en-US" kern="1200" dirty="0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 )</a:t>
            </a:r>
            <a:endParaRPr lang="el-GR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22F73-2374-A181-B77A-F40ED1D6AC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2" y="1576137"/>
            <a:ext cx="5302641" cy="4969126"/>
          </a:xfrm>
        </p:spPr>
        <p:txBody>
          <a:bodyPr>
            <a:normAutofit/>
          </a:bodyPr>
          <a:lstStyle/>
          <a:p>
            <a:pPr marL="347472" indent="-347472" algn="l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</a:pPr>
            <a:r>
              <a:rPr lang="el-GR" sz="1800" kern="1200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Δυνάμεις που ασκούνται κατά την επαφή δύο σωμάτων </a:t>
            </a:r>
            <a:br>
              <a:rPr lang="el-GR" sz="1800" kern="1200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el-GR" sz="1800" kern="1200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(δυνάμεις επαφής)</a:t>
            </a:r>
          </a:p>
          <a:p>
            <a:pPr marL="747522" lvl="1" indent="-347472">
              <a:buFont typeface="Wingdings 3" panose="05040102010807070707" pitchFamily="18" charset="2"/>
              <a:buChar char="u"/>
            </a:pPr>
            <a:r>
              <a:rPr lang="el-GR" sz="1600" dirty="0"/>
              <a:t>Οι δυνάμεις που ασκούν τα τεντωμένα σχοινιά ή τα ελατήρια σε σώματα. </a:t>
            </a:r>
          </a:p>
          <a:p>
            <a:pPr marL="747522" lvl="1" indent="-347472">
              <a:buFont typeface="Wingdings 3" panose="05040102010807070707" pitchFamily="18" charset="2"/>
              <a:buChar char="u"/>
            </a:pPr>
            <a:r>
              <a:rPr lang="el-GR" sz="1600" dirty="0"/>
              <a:t>Οι δυνάμεις που ασκούνται μεταξύ σωμάτων κατά τις συγκρούσεις τους. </a:t>
            </a:r>
          </a:p>
          <a:p>
            <a:pPr marL="747522" lvl="1" indent="-347472">
              <a:buFont typeface="Wingdings 3" panose="05040102010807070707" pitchFamily="18" charset="2"/>
              <a:buChar char="u"/>
            </a:pPr>
            <a:r>
              <a:rPr lang="el-GR" sz="1600" dirty="0"/>
              <a:t>Η δύναμη της τριβής ανάμεσα σε δυο επιφάνειες. </a:t>
            </a:r>
          </a:p>
          <a:p>
            <a:pPr marL="747522" lvl="1" indent="-347472">
              <a:buFont typeface="Wingdings 3" panose="05040102010807070707" pitchFamily="18" charset="2"/>
              <a:buChar char="u"/>
            </a:pPr>
            <a:r>
              <a:rPr lang="el-GR" sz="1600" dirty="0"/>
              <a:t>Η δύναμη που ασκούν τα υγρά στα τοιχώματα του δοχείου μέσα στο οποίο περιέχονται ή στα σώματα που είναι μέσα σ’ αυτά </a:t>
            </a:r>
            <a:endParaRPr lang="el-GR" sz="16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55947-3B40-DD0B-3C39-41B5D246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99" y="1576137"/>
            <a:ext cx="5563142" cy="29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D2A29-600A-3069-A2A2-A214B0A7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kern="1200" dirty="0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Κατηγορίες δυνάμεων</a:t>
            </a:r>
            <a:r>
              <a:rPr lang="en-US" kern="1200" dirty="0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 ( από απ</a:t>
            </a:r>
            <a:r>
              <a:rPr lang="en-US" kern="1200" dirty="0" err="1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όστ</a:t>
            </a:r>
            <a:r>
              <a:rPr lang="en-US" kern="1200" dirty="0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α</a:t>
            </a:r>
            <a:r>
              <a:rPr lang="en-US" kern="1200" dirty="0" err="1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ση</a:t>
            </a:r>
            <a:r>
              <a:rPr lang="en-US" kern="1200" dirty="0">
                <a:solidFill>
                  <a:srgbClr val="90C226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 )</a:t>
            </a:r>
            <a:endParaRPr lang="el-GR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22F73-2374-A181-B77A-F40ED1D6AC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2" y="1576137"/>
            <a:ext cx="5302641" cy="4969126"/>
          </a:xfrm>
        </p:spPr>
        <p:txBody>
          <a:bodyPr>
            <a:normAutofit/>
          </a:bodyPr>
          <a:lstStyle/>
          <a:p>
            <a:pPr marL="347472" indent="-347472" algn="l" rtl="0" eaLnBrk="1" latinLnBrk="0" hangingPunct="1">
              <a:spcBef>
                <a:spcPts val="1000"/>
              </a:spcBef>
              <a:spcAft>
                <a:spcPts val="0"/>
              </a:spcAft>
            </a:pPr>
            <a:r>
              <a:rPr lang="el-GR" sz="1800" kern="1200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Δυνάμεις που ασκούνται από απόσταση.</a:t>
            </a:r>
          </a:p>
          <a:p>
            <a:pPr marL="747522" lvl="1" indent="-347472"/>
            <a:r>
              <a:rPr lang="el-GR" dirty="0"/>
              <a:t>η βαρυτική δύναμη</a:t>
            </a:r>
          </a:p>
          <a:p>
            <a:pPr marL="747522" lvl="1" indent="-347472"/>
            <a:r>
              <a:rPr lang="el-GR" dirty="0"/>
              <a:t>οι ηλεκτρικές δυνάμεις </a:t>
            </a:r>
          </a:p>
          <a:p>
            <a:pPr marL="747522" lvl="1" indent="-347472"/>
            <a:r>
              <a:rPr lang="el-GR" dirty="0"/>
              <a:t>οι μαγνητικές δυνάμεις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31CA7-8ACB-08CF-8968-A074FA2B6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"/>
          <a:stretch/>
        </p:blipFill>
        <p:spPr>
          <a:xfrm>
            <a:off x="5980503" y="1576137"/>
            <a:ext cx="5563142" cy="29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7909-7843-7143-DE46-FDABF842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της δύναμης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9A1FF-3BE2-A2D2-9648-246D1DCAE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2" y="1536192"/>
            <a:ext cx="5930201" cy="5009071"/>
          </a:xfrm>
        </p:spPr>
        <p:txBody>
          <a:bodyPr/>
          <a:lstStyle/>
          <a:p>
            <a:r>
              <a:rPr lang="el-GR" dirty="0"/>
              <a:t>Για να συγκρίνουμε και να μετρήσουμε δυνάμεις, χρησιμοποιούμε τα αποτελέσματα που αυτές προκαλούν στα σώματα στα οποία ασκούνται</a:t>
            </a:r>
          </a:p>
          <a:p>
            <a:r>
              <a:rPr lang="el-GR" dirty="0"/>
              <a:t>μπορούμε να χρησιμοποιήσουμε την επιμήκυνση την οποία μια δύναμη προκαλεί σ’ ένα ελατήριο.</a:t>
            </a:r>
          </a:p>
          <a:p>
            <a:r>
              <a:rPr lang="en-US" dirty="0"/>
              <a:t>“</a:t>
            </a:r>
            <a:r>
              <a:rPr lang="el-GR" dirty="0"/>
              <a:t>Η επιμήκυνση ενός ελατηρίου είναι ανάλογη με τη δύναμη που ασκείται σ’ αυτό</a:t>
            </a:r>
            <a:r>
              <a:rPr lang="en-US" altLang="el-GR" dirty="0"/>
              <a:t> “(</a:t>
            </a:r>
            <a:r>
              <a:rPr lang="el-GR" altLang="el-GR" dirty="0"/>
              <a:t>νόμος του </a:t>
            </a:r>
            <a:r>
              <a:rPr lang="en-US" altLang="el-GR" dirty="0"/>
              <a:t>Hook)</a:t>
            </a:r>
            <a:r>
              <a:rPr lang="el-GR" dirty="0"/>
              <a:t>.</a:t>
            </a:r>
          </a:p>
          <a:p>
            <a:r>
              <a:rPr lang="el-GR" dirty="0"/>
              <a:t>Την παραπάνω ιδιότητα των ελατηρίων την εκμεταλλευόμαστε στην κατασκευή οργάνων μέτρησης δυνάμεων: των δυναμόμετρων</a:t>
            </a:r>
          </a:p>
          <a:p>
            <a:r>
              <a:rPr lang="el-GR" dirty="0"/>
              <a:t>Η μονάδα δύναμης στο Διεθνές Σύστημα Μονάδων (S.I.) είναι το Ν (</a:t>
            </a:r>
            <a:r>
              <a:rPr lang="el-GR" dirty="0" err="1"/>
              <a:t>Newton</a:t>
            </a:r>
            <a:r>
              <a:rPr lang="el-GR" dirty="0"/>
              <a:t>–</a:t>
            </a:r>
            <a:r>
              <a:rPr lang="el-GR" dirty="0" err="1"/>
              <a:t>Νιούτον</a:t>
            </a:r>
            <a:r>
              <a:rPr lang="el-GR" dirty="0"/>
              <a:t>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35AFD-5943-AC4E-CE57-60F629E5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349" y="1804888"/>
            <a:ext cx="3550300" cy="4035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176D3-676E-DEDA-B25E-7E8C119AC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349" y="1804888"/>
            <a:ext cx="2498219" cy="403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820-ED16-8B5D-C498-84823A30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διανυσματικός χαρακτήρας της δύναμης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67F21-986D-3DCB-B9C4-FFE72B9BC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2" y="1595336"/>
            <a:ext cx="5049169" cy="49499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το αποτέλεσμα της δύναμης εξαρτάται από την διεύθυνση και την φορά στην οποία ασκείται η δύναμη</a:t>
            </a:r>
          </a:p>
          <a:p>
            <a:r>
              <a:rPr lang="el-GR" dirty="0">
                <a:latin typeface="Calibri Light"/>
                <a:ea typeface="Calibri Light"/>
                <a:cs typeface="Calibri Light"/>
              </a:rPr>
              <a:t>επομένως, είναι διανυσματικό μέγεθος και θα την παριστάνουμε με ένα βέλος που έχει την κατεύθυνση της δύναμης</a:t>
            </a:r>
            <a:br>
              <a:rPr lang="el-GR" dirty="0"/>
            </a:br>
            <a:r>
              <a:rPr lang="el-GR" dirty="0">
                <a:latin typeface="Calibri Light"/>
                <a:ea typeface="Calibri Light"/>
                <a:cs typeface="Calibri Light"/>
              </a:rPr>
              <a:t>(κατεύθυνση=</a:t>
            </a:r>
            <a:r>
              <a:rPr lang="el-GR">
                <a:latin typeface="Calibri Light"/>
                <a:ea typeface="Calibri Light"/>
                <a:cs typeface="Calibri Light"/>
              </a:rPr>
              <a:t>διεύθυνση + φορά</a:t>
            </a:r>
            <a:r>
              <a:rPr lang="el-GR" dirty="0">
                <a:latin typeface="Calibri Light"/>
                <a:ea typeface="Calibri Light"/>
                <a:cs typeface="Calibri Light"/>
              </a:rPr>
              <a:t>)</a:t>
            </a:r>
          </a:p>
          <a:p>
            <a:r>
              <a:rPr lang="el-GR" dirty="0"/>
              <a:t>Το σημείο εφαρμογής του διανύσματος που παριστάνει τη δύναμη, είναι το σημείο του σώματος, στο οποίο ασκείται η δύναμη</a:t>
            </a:r>
          </a:p>
          <a:p>
            <a:r>
              <a:rPr lang="el-GR" dirty="0"/>
              <a:t>Το μέτρο της δύναμης ισούται με το μήκος του διανύσματος, αν αυτό σχεδιαστεί με κατάλληλη κλίμακα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3648A-6905-DA03-6671-E1A65251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76736"/>
            <a:ext cx="3859444" cy="1160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B240A6-BD5B-40B0-C7DE-70E72680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37584"/>
            <a:ext cx="4526478" cy="1497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DA4B6-9837-D1CE-E1BE-5A391051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824" y="1679004"/>
            <a:ext cx="4027018" cy="24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EFA1-A470-D3A5-34FC-96F79C0E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</a:t>
            </a:r>
            <a:r>
              <a:rPr lang="en-US" dirty="0"/>
              <a:t>2</a:t>
            </a:r>
            <a:r>
              <a:rPr lang="el-GR" dirty="0"/>
              <a:t> Δύο σημαντικές δυνάμεις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8B31-40E2-F9CA-EDA3-59044C6BA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99032"/>
          </a:xfrm>
        </p:spPr>
        <p:txBody>
          <a:bodyPr>
            <a:normAutofit/>
          </a:bodyPr>
          <a:lstStyle/>
          <a:p>
            <a:r>
              <a:rPr lang="el-GR" dirty="0"/>
              <a:t>Θα μιλήσουμε για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/>
              <a:t>την βαρυτική δύναμή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/>
              <a:t>την τριβή</a:t>
            </a:r>
          </a:p>
        </p:txBody>
      </p:sp>
    </p:spTree>
    <p:extLst>
      <p:ext uri="{BB962C8B-B14F-4D97-AF65-F5344CB8AC3E}">
        <p14:creationId xmlns:p14="http://schemas.microsoft.com/office/powerpoint/2010/main" val="366532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7C9E-45EB-0D07-FD03-71372040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Βαρυτική δύναμη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5180-1B26-3E77-00BF-2B10B612C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βαρυτική δύναμη είναι η δύναμη που ασκείται ανάμεσα σε δύο σώματα λόγω της μάζας τους. </a:t>
            </a:r>
            <a:br>
              <a:rPr lang="el-GR" dirty="0"/>
            </a:br>
            <a:r>
              <a:rPr lang="el-GR" dirty="0"/>
              <a:t>Π.χ. το βάρος που είναι η δύναμη που ασκεί η Γη στα σώματα. </a:t>
            </a:r>
          </a:p>
          <a:p>
            <a:r>
              <a:rPr lang="el-GR" dirty="0"/>
              <a:t>Οι βαρυτικές δυνάμεις είναι πάντοτε ελκτικές.</a:t>
            </a:r>
          </a:p>
          <a:p>
            <a:r>
              <a:rPr lang="el-GR" dirty="0"/>
              <a:t>Οι βαρυτικές δυνάμεις ασκούνται μεταξύ όλων των σωμάτων στο σύμπαν</a:t>
            </a:r>
          </a:p>
        </p:txBody>
      </p:sp>
    </p:spTree>
    <p:extLst>
      <p:ext uri="{BB962C8B-B14F-4D97-AF65-F5344CB8AC3E}">
        <p14:creationId xmlns:p14="http://schemas.microsoft.com/office/powerpoint/2010/main" val="17191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7C9E-45EB-0D07-FD03-71372040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Βαρυτική δύναμη – βάρος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5180-1B26-3E77-00BF-2B10B612C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2" y="1595336"/>
            <a:ext cx="6454457" cy="4949927"/>
          </a:xfrm>
        </p:spPr>
        <p:txBody>
          <a:bodyPr/>
          <a:lstStyle/>
          <a:p>
            <a:r>
              <a:rPr lang="el-GR" dirty="0"/>
              <a:t>Τα σώματα η Γη τα έλκει πάντα προς το κέντρο της</a:t>
            </a:r>
          </a:p>
          <a:p>
            <a:r>
              <a:rPr lang="el-GR" dirty="0"/>
              <a:t>Σε κάθε τόπο το βάρος έχει τη διεύθυνση της ακτίνας της γης και φορά προς το κέντρο της. Η διεύθυνση της ακτίνας της γης στον συγκεκριμένο τόπο ονομάζεται κατακόρυφος του τόπου</a:t>
            </a:r>
          </a:p>
          <a:p>
            <a:r>
              <a:rPr lang="el-GR" dirty="0"/>
              <a:t>Το βάρος ενός σώματος ελαττώνεται όσο αυξάνεται το ύψος που βρίσκεται το σώμα από την επιφάνεια του εδάφους. </a:t>
            </a:r>
            <a:endParaRPr lang="en-US" dirty="0"/>
          </a:p>
          <a:p>
            <a:r>
              <a:rPr lang="el-GR" dirty="0"/>
              <a:t>Το βάρος σε διάφορους πλανήτες</a:t>
            </a:r>
            <a:br>
              <a:rPr lang="el-GR" dirty="0"/>
            </a:br>
            <a:r>
              <a:rPr lang="el-GR" dirty="0" err="1">
                <a:hlinkClick r:id="rId2"/>
              </a:rPr>
              <a:t>Φωτόδεντρο</a:t>
            </a:r>
            <a:r>
              <a:rPr lang="el-GR" dirty="0">
                <a:hlinkClick r:id="rId2"/>
              </a:rPr>
              <a:t> - Προβολή αντικειμένου (photodentro.edu.gr)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6FA82-427E-40CA-0ACD-80741B1CD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545" y="1465636"/>
            <a:ext cx="4170525" cy="49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8610-4D4F-215D-5C73-BEC2DADF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Τριβή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6D28B-3980-D9D4-53C9-3AE7B94AE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ίναι η δύναμη που ασκείται από ένα σώμα σε ένα άλλο όταν </a:t>
            </a:r>
            <a:r>
              <a:rPr lang="el-GR" u="sng" dirty="0"/>
              <a:t>βρίσκονται σε επαφή </a:t>
            </a:r>
            <a:r>
              <a:rPr lang="el-GR" dirty="0"/>
              <a:t>και το ένα </a:t>
            </a:r>
            <a:r>
              <a:rPr lang="el-GR" u="sng" dirty="0"/>
              <a:t>κινείται ή τείνει να κινηθεί </a:t>
            </a:r>
            <a:r>
              <a:rPr lang="el-GR" dirty="0"/>
              <a:t>σε σχέση με το άλλο</a:t>
            </a:r>
          </a:p>
          <a:p>
            <a:r>
              <a:rPr lang="el-GR" dirty="0"/>
              <a:t>Η διεύθυνση της τριβής είναι παράλληλη προς τις επιφάνειες που εφάπτονται και έχει φορά τέτοια ώστε να αντιστέκεται στην ολίσθηση της μιας επιφάνειας πάνω στην άλλη</a:t>
            </a:r>
            <a:endParaRPr lang="en-US" dirty="0"/>
          </a:p>
          <a:p>
            <a:r>
              <a:rPr lang="el-GR" dirty="0"/>
              <a:t>Μελέτη της τριβής σε διάφορα υλικά</a:t>
            </a:r>
            <a:br>
              <a:rPr lang="el-GR" dirty="0"/>
            </a:br>
            <a:r>
              <a:rPr lang="el-GR" dirty="0" err="1">
                <a:hlinkClick r:id="rId2"/>
              </a:rPr>
              <a:t>Φωτόδεντρο</a:t>
            </a:r>
            <a:r>
              <a:rPr lang="el-GR" dirty="0">
                <a:hlinkClick r:id="rId2"/>
              </a:rPr>
              <a:t> - Προβολή αντικειμένου (photodentro.edu.gr)</a:t>
            </a:r>
            <a:endParaRPr lang="el-GR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BC3023-FBA7-D4D3-F794-C6ABB7F3E306}"/>
              </a:ext>
            </a:extLst>
          </p:cNvPr>
          <p:cNvGrpSpPr/>
          <p:nvPr/>
        </p:nvGrpSpPr>
        <p:grpSpPr>
          <a:xfrm>
            <a:off x="6487886" y="1656996"/>
            <a:ext cx="4500000" cy="1092653"/>
            <a:chOff x="6487886" y="3026229"/>
            <a:chExt cx="4500000" cy="109265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6F08D14-04B3-4F21-6804-680B270A4CBE}"/>
                </a:ext>
              </a:extLst>
            </p:cNvPr>
            <p:cNvCxnSpPr/>
            <p:nvPr/>
          </p:nvCxnSpPr>
          <p:spPr>
            <a:xfrm>
              <a:off x="6487886" y="4118882"/>
              <a:ext cx="4500000" cy="0"/>
            </a:xfrm>
            <a:prstGeom prst="line">
              <a:avLst/>
            </a:prstGeom>
            <a:ln w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CD0F2A-2DE9-E63D-B47A-5759A56A56E3}"/>
                </a:ext>
              </a:extLst>
            </p:cNvPr>
            <p:cNvSpPr/>
            <p:nvPr/>
          </p:nvSpPr>
          <p:spPr>
            <a:xfrm>
              <a:off x="7761514" y="3026229"/>
              <a:ext cx="1643743" cy="99967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298B65E-312D-94B9-B8F1-9C3595A749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9520" y="3526065"/>
              <a:ext cx="108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2B8CD17-88F1-A524-07F2-1BF9B6D59BAC}"/>
                </a:ext>
              </a:extLst>
            </p:cNvPr>
            <p:cNvCxnSpPr>
              <a:cxnSpLocks/>
            </p:cNvCxnSpPr>
            <p:nvPr/>
          </p:nvCxnSpPr>
          <p:spPr>
            <a:xfrm>
              <a:off x="9400267" y="4025900"/>
              <a:ext cx="900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C53C2E-C907-F3A7-D321-C7DB0D308DC0}"/>
                </a:ext>
              </a:extLst>
            </p:cNvPr>
            <p:cNvSpPr txBox="1"/>
            <p:nvPr/>
          </p:nvSpPr>
          <p:spPr>
            <a:xfrm>
              <a:off x="8810625" y="3225039"/>
              <a:ext cx="3016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endParaRPr lang="el-GR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CF344C-06C3-0290-7581-2133348D888D}"/>
                </a:ext>
              </a:extLst>
            </p:cNvPr>
            <p:cNvSpPr txBox="1"/>
            <p:nvPr/>
          </p:nvSpPr>
          <p:spPr>
            <a:xfrm>
              <a:off x="9648598" y="3719683"/>
              <a:ext cx="3016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dirty="0"/>
                <a:t>Τ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CED6E5-DE63-633F-B8DA-7A8A29E39CAF}"/>
              </a:ext>
            </a:extLst>
          </p:cNvPr>
          <p:cNvGrpSpPr/>
          <p:nvPr/>
        </p:nvGrpSpPr>
        <p:grpSpPr>
          <a:xfrm>
            <a:off x="6487886" y="3612575"/>
            <a:ext cx="4419600" cy="1099797"/>
            <a:chOff x="6487886" y="4326927"/>
            <a:chExt cx="4419600" cy="109979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ACF56E-0934-4B52-275E-FA40A477B589}"/>
                </a:ext>
              </a:extLst>
            </p:cNvPr>
            <p:cNvCxnSpPr/>
            <p:nvPr/>
          </p:nvCxnSpPr>
          <p:spPr>
            <a:xfrm>
              <a:off x="6487886" y="5426724"/>
              <a:ext cx="4419600" cy="0"/>
            </a:xfrm>
            <a:prstGeom prst="line">
              <a:avLst/>
            </a:prstGeom>
            <a:ln w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444D-A5D7-12AF-7882-7DB102A5590E}"/>
                </a:ext>
              </a:extLst>
            </p:cNvPr>
            <p:cNvSpPr/>
            <p:nvPr/>
          </p:nvSpPr>
          <p:spPr>
            <a:xfrm>
              <a:off x="7761514" y="4326927"/>
              <a:ext cx="1643743" cy="99967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72007FD-FA72-757C-D975-6D8AA53A83A9}"/>
                </a:ext>
              </a:extLst>
            </p:cNvPr>
            <p:cNvCxnSpPr>
              <a:cxnSpLocks/>
            </p:cNvCxnSpPr>
            <p:nvPr/>
          </p:nvCxnSpPr>
          <p:spPr>
            <a:xfrm>
              <a:off x="7771039" y="4829113"/>
              <a:ext cx="108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2D65208-E149-6549-5B20-F6A318E165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7160" y="5326599"/>
              <a:ext cx="900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D0A7FD-A4FA-57A2-924C-BBB5074B7616}"/>
                </a:ext>
              </a:extLst>
            </p:cNvPr>
            <p:cNvSpPr txBox="1"/>
            <p:nvPr/>
          </p:nvSpPr>
          <p:spPr>
            <a:xfrm>
              <a:off x="7820023" y="4525737"/>
              <a:ext cx="3016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endParaRPr lang="el-GR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6A9F8B-92A9-88D2-2258-6AC1D3385533}"/>
                </a:ext>
              </a:extLst>
            </p:cNvPr>
            <p:cNvSpPr txBox="1"/>
            <p:nvPr/>
          </p:nvSpPr>
          <p:spPr>
            <a:xfrm>
              <a:off x="7298119" y="4906657"/>
              <a:ext cx="3016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dirty="0"/>
                <a:t>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9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EFA1-A470-D3A5-34FC-96F79C0E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3.1 Η έννοια </a:t>
            </a:r>
            <a:r>
              <a:rPr lang="en-US" dirty="0"/>
              <a:t>“</a:t>
            </a:r>
            <a:r>
              <a:rPr lang="el-GR" dirty="0"/>
              <a:t>δύναμη</a:t>
            </a:r>
            <a:r>
              <a:rPr lang="en-US" dirty="0"/>
              <a:t>”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8B31-40E2-F9CA-EDA3-59044C6BA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9903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Θα μιλήσουμε για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/>
              <a:t>τα χαρακτηριστικά των δυνάμεων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/>
              <a:t>την μέτρηση της δύναμης και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dirty="0"/>
              <a:t>τον διανυσματικό της χαρακτήρα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5693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7FB54D6-62E1-3BCA-A215-F16D74F3EC36}"/>
              </a:ext>
            </a:extLst>
          </p:cNvPr>
          <p:cNvGrpSpPr/>
          <p:nvPr/>
        </p:nvGrpSpPr>
        <p:grpSpPr>
          <a:xfrm>
            <a:off x="6487886" y="1656996"/>
            <a:ext cx="4500000" cy="1956726"/>
            <a:chOff x="6487886" y="1656996"/>
            <a:chExt cx="4500000" cy="195672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5C95F0-28D2-70F1-1C99-5DEB950C248B}"/>
                </a:ext>
              </a:extLst>
            </p:cNvPr>
            <p:cNvGrpSpPr/>
            <p:nvPr/>
          </p:nvGrpSpPr>
          <p:grpSpPr>
            <a:xfrm>
              <a:off x="6487886" y="1656996"/>
              <a:ext cx="4500000" cy="1092653"/>
              <a:chOff x="6487886" y="1656996"/>
              <a:chExt cx="4500000" cy="109265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C95D251-D96C-48C2-A9E8-61E48E075EA5}"/>
                  </a:ext>
                </a:extLst>
              </p:cNvPr>
              <p:cNvCxnSpPr/>
              <p:nvPr/>
            </p:nvCxnSpPr>
            <p:spPr>
              <a:xfrm>
                <a:off x="6487886" y="2749649"/>
                <a:ext cx="4500000" cy="0"/>
              </a:xfrm>
              <a:prstGeom prst="line">
                <a:avLst/>
              </a:prstGeom>
              <a:ln w="1778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62A6756-0662-2EDE-CC6D-63CCB41993DB}"/>
                  </a:ext>
                </a:extLst>
              </p:cNvPr>
              <p:cNvSpPr/>
              <p:nvPr/>
            </p:nvSpPr>
            <p:spPr>
              <a:xfrm>
                <a:off x="7395882" y="1656996"/>
                <a:ext cx="2519083" cy="99967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9040004-E009-0314-451B-0F0F8F23AF3F}"/>
                </a:ext>
              </a:extLst>
            </p:cNvPr>
            <p:cNvCxnSpPr>
              <a:cxnSpLocks/>
            </p:cNvCxnSpPr>
            <p:nvPr/>
          </p:nvCxnSpPr>
          <p:spPr>
            <a:xfrm>
              <a:off x="7204781" y="2868706"/>
              <a:ext cx="0" cy="745016"/>
            </a:xfrm>
            <a:prstGeom prst="line">
              <a:avLst/>
            </a:prstGeom>
            <a:ln w="1778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298FF1-EECB-293D-4ED5-64446309CC71}"/>
                </a:ext>
              </a:extLst>
            </p:cNvPr>
            <p:cNvCxnSpPr>
              <a:cxnSpLocks/>
            </p:cNvCxnSpPr>
            <p:nvPr/>
          </p:nvCxnSpPr>
          <p:spPr>
            <a:xfrm>
              <a:off x="10334792" y="2868706"/>
              <a:ext cx="0" cy="745016"/>
            </a:xfrm>
            <a:prstGeom prst="line">
              <a:avLst/>
            </a:prstGeom>
            <a:ln w="1778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9BFBD5-5F4E-79D9-77F3-1876B303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σχεδιάζω την δύναμη</a:t>
            </a:r>
            <a:r>
              <a:rPr lang="en-US" dirty="0"/>
              <a:t> (</a:t>
            </a:r>
            <a:r>
              <a:rPr lang="el-GR" dirty="0"/>
              <a:t>Παράλληλες επιφάνειες)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05D27-EF53-A53C-FE2E-5CC9CFF07E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2" y="1595336"/>
            <a:ext cx="5695198" cy="5139999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Επιλέγουμε το σώμα για το οποίο θέλουμε να σχεδιάσουμε τις δυνάμεις (έστω το κιβώτιο).</a:t>
            </a:r>
          </a:p>
          <a:p>
            <a:r>
              <a:rPr lang="el-GR" dirty="0"/>
              <a:t>Σχεδιάζουμε τις δυνάμεις από απόσταση (π.χ. βάρος)</a:t>
            </a:r>
          </a:p>
          <a:p>
            <a:r>
              <a:rPr lang="el-GR" dirty="0"/>
              <a:t>Εντοπίζουμε όλα τα υπόλοιπα σώματα με τα οποία αυτό βρίσκεται σε επαφή (π.χ. το τραπέζι). Κάθε ένα από αυτά μπορεί να του ασκεί δύναμη</a:t>
            </a:r>
          </a:p>
          <a:p>
            <a:pPr lvl="1"/>
            <a:r>
              <a:rPr lang="el-GR" dirty="0"/>
              <a:t>Χωρίς τριβές</a:t>
            </a:r>
            <a:br>
              <a:rPr lang="el-GR" dirty="0"/>
            </a:br>
            <a:r>
              <a:rPr lang="el-GR" dirty="0"/>
              <a:t>Αν η επιφάνεια είναι λεία (δεν υπάρχουν τριβές), η δύναμη που ασκεί η επιφάνεια στο κιβώτιο, είναι κάθετη στην επιφάνεια με φορά προς το κιβώτιο.</a:t>
            </a:r>
          </a:p>
          <a:p>
            <a:pPr lvl="1"/>
            <a:r>
              <a:rPr lang="el-GR" dirty="0"/>
              <a:t>Με</a:t>
            </a:r>
            <a:r>
              <a:rPr lang="en-US" dirty="0"/>
              <a:t> </a:t>
            </a:r>
            <a:r>
              <a:rPr lang="el-GR" dirty="0"/>
              <a:t>τριβές</a:t>
            </a:r>
            <a:br>
              <a:rPr lang="el-GR" dirty="0"/>
            </a:br>
            <a:r>
              <a:rPr lang="el-GR" dirty="0"/>
              <a:t>Αν η επιφάνεια είναι τραχιά (υπάρχουν τριβές), εκτός από την κάθετη δύναμη, η επιφάνεια ασκεί στο κιβώτιο και τη δύναμη της τριβής έτσι ώστε να αντιστέκεται στην κίνηση </a:t>
            </a:r>
            <a:r>
              <a:rPr lang="el-GR"/>
              <a:t>του κιβ</a:t>
            </a:r>
            <a:r>
              <a:rPr lang="el-GR" dirty="0"/>
              <a:t>ω</a:t>
            </a:r>
            <a:r>
              <a:rPr lang="el-GR"/>
              <a:t>τίου</a:t>
            </a:r>
            <a:endParaRPr lang="el-GR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C75F99-CF0D-9870-3A9C-ED29AB5A266A}"/>
              </a:ext>
            </a:extLst>
          </p:cNvPr>
          <p:cNvGrpSpPr/>
          <p:nvPr/>
        </p:nvGrpSpPr>
        <p:grpSpPr>
          <a:xfrm>
            <a:off x="8268990" y="1088273"/>
            <a:ext cx="393602" cy="1550126"/>
            <a:chOff x="6887313" y="3207991"/>
            <a:chExt cx="393602" cy="155012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C706BEF-A834-55DC-955D-91C71DF19427}"/>
                </a:ext>
              </a:extLst>
            </p:cNvPr>
            <p:cNvCxnSpPr/>
            <p:nvPr/>
          </p:nvCxnSpPr>
          <p:spPr>
            <a:xfrm>
              <a:off x="6887313" y="3207991"/>
              <a:ext cx="0" cy="1550126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3F5D78-4123-3702-52B1-8EBBE4314BD7}"/>
                </a:ext>
              </a:extLst>
            </p:cNvPr>
            <p:cNvSpPr txBox="1"/>
            <p:nvPr/>
          </p:nvSpPr>
          <p:spPr>
            <a:xfrm>
              <a:off x="6979290" y="4165045"/>
              <a:ext cx="30162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dirty="0"/>
                <a:t>Ν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539F9F-6F75-9C04-C782-2F4A5BF0081D}"/>
              </a:ext>
            </a:extLst>
          </p:cNvPr>
          <p:cNvGrpSpPr/>
          <p:nvPr/>
        </p:nvGrpSpPr>
        <p:grpSpPr>
          <a:xfrm>
            <a:off x="9670984" y="2287336"/>
            <a:ext cx="1368678" cy="369332"/>
            <a:chOff x="8502259" y="3613722"/>
            <a:chExt cx="1368678" cy="3693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B8BD2D4-89A5-D2D8-4068-AFC61B046A5A}"/>
                </a:ext>
              </a:extLst>
            </p:cNvPr>
            <p:cNvCxnSpPr>
              <a:cxnSpLocks/>
            </p:cNvCxnSpPr>
            <p:nvPr/>
          </p:nvCxnSpPr>
          <p:spPr>
            <a:xfrm>
              <a:off x="8502259" y="3983054"/>
              <a:ext cx="1368678" cy="0"/>
            </a:xfrm>
            <a:prstGeom prst="straightConnector1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20C887-5561-B2E7-1CFD-8CA0B3FEEB0B}"/>
                </a:ext>
              </a:extLst>
            </p:cNvPr>
            <p:cNvSpPr txBox="1"/>
            <p:nvPr/>
          </p:nvSpPr>
          <p:spPr>
            <a:xfrm>
              <a:off x="8710029" y="3613722"/>
              <a:ext cx="301625" cy="369332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endParaRPr lang="el-GR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642DD4-CEB6-6A17-508B-204E9FFC8A13}"/>
              </a:ext>
            </a:extLst>
          </p:cNvPr>
          <p:cNvGrpSpPr/>
          <p:nvPr/>
        </p:nvGrpSpPr>
        <p:grpSpPr>
          <a:xfrm>
            <a:off x="8352976" y="1621161"/>
            <a:ext cx="1539764" cy="369332"/>
            <a:chOff x="8389523" y="4728575"/>
            <a:chExt cx="1539764" cy="3693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FA31E3F-FFDE-9E65-E172-DA2B1ED0E0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9523" y="5097907"/>
              <a:ext cx="153976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24D766-0C14-AD24-45D8-412B50F9EC9B}"/>
                </a:ext>
              </a:extLst>
            </p:cNvPr>
            <p:cNvSpPr txBox="1"/>
            <p:nvPr/>
          </p:nvSpPr>
          <p:spPr>
            <a:xfrm>
              <a:off x="9590056" y="4728575"/>
              <a:ext cx="30162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endParaRPr lang="el-GR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133E1F-4BEC-9207-5EC4-1CFA2C992B00}"/>
              </a:ext>
            </a:extLst>
          </p:cNvPr>
          <p:cNvGrpSpPr/>
          <p:nvPr/>
        </p:nvGrpSpPr>
        <p:grpSpPr>
          <a:xfrm>
            <a:off x="8618052" y="2177175"/>
            <a:ext cx="393602" cy="1550126"/>
            <a:chOff x="8618052" y="2656668"/>
            <a:chExt cx="393602" cy="155012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2D28544-18AD-4F4B-8F34-55B7063A7775}"/>
                </a:ext>
              </a:extLst>
            </p:cNvPr>
            <p:cNvCxnSpPr/>
            <p:nvPr/>
          </p:nvCxnSpPr>
          <p:spPr>
            <a:xfrm>
              <a:off x="8618052" y="2656668"/>
              <a:ext cx="0" cy="155012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3A5C78-748D-E058-7CF1-D8C0689D352E}"/>
                </a:ext>
              </a:extLst>
            </p:cNvPr>
            <p:cNvSpPr txBox="1"/>
            <p:nvPr/>
          </p:nvSpPr>
          <p:spPr>
            <a:xfrm>
              <a:off x="8710029" y="3613722"/>
              <a:ext cx="301625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dirty="0"/>
                <a:t>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56F0128-418E-9BCF-74A0-71900C21376C}"/>
              </a:ext>
            </a:extLst>
          </p:cNvPr>
          <p:cNvGrpSpPr/>
          <p:nvPr/>
        </p:nvGrpSpPr>
        <p:grpSpPr>
          <a:xfrm>
            <a:off x="7256465" y="1819750"/>
            <a:ext cx="736596" cy="3210390"/>
            <a:chOff x="7256465" y="956150"/>
            <a:chExt cx="736596" cy="321039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1D0476-5A9B-4635-C323-BCAD3792FCE4}"/>
                </a:ext>
              </a:extLst>
            </p:cNvPr>
            <p:cNvCxnSpPr/>
            <p:nvPr/>
          </p:nvCxnSpPr>
          <p:spPr>
            <a:xfrm>
              <a:off x="7620000" y="956150"/>
              <a:ext cx="0" cy="240300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FDB83B-7D81-A5B4-417E-3B693FDC8E4C}"/>
                </a:ext>
              </a:extLst>
            </p:cNvPr>
            <p:cNvSpPr/>
            <p:nvPr/>
          </p:nvSpPr>
          <p:spPr>
            <a:xfrm>
              <a:off x="7256465" y="3373362"/>
              <a:ext cx="736596" cy="793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9BFBD5-5F4E-79D9-77F3-1876B303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σχεδιάζω την δύναμη (σκοινί ή σύρμα)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05D27-EF53-A53C-FE2E-5CC9CFF07E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2" y="1595336"/>
            <a:ext cx="5418137" cy="49499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>
                <a:latin typeface="Calibri Light"/>
                <a:ea typeface="Calibri Light"/>
                <a:cs typeface="Calibri Light"/>
              </a:rPr>
              <a:t>Αν το σώμα είναι σε επαφή με νήμα ή σύρμα, τότε η δύναμη που ασκεί το νήμα έχει τη διεύθυνση του νήματος και φορά από το σώμα προς το νήμα. Το νήμα ασκεί δύναμη μόνο εφόσον είναι τεντωμένο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C75F99-CF0D-9870-3A9C-ED29AB5A266A}"/>
              </a:ext>
            </a:extLst>
          </p:cNvPr>
          <p:cNvGrpSpPr/>
          <p:nvPr/>
        </p:nvGrpSpPr>
        <p:grpSpPr>
          <a:xfrm>
            <a:off x="7620000" y="2672626"/>
            <a:ext cx="393602" cy="1550126"/>
            <a:chOff x="6887313" y="3207991"/>
            <a:chExt cx="393602" cy="155012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C706BEF-A834-55DC-955D-91C71DF19427}"/>
                </a:ext>
              </a:extLst>
            </p:cNvPr>
            <p:cNvCxnSpPr/>
            <p:nvPr/>
          </p:nvCxnSpPr>
          <p:spPr>
            <a:xfrm>
              <a:off x="6887313" y="3207991"/>
              <a:ext cx="0" cy="1550126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3F5D78-4123-3702-52B1-8EBBE4314BD7}"/>
                </a:ext>
              </a:extLst>
            </p:cNvPr>
            <p:cNvSpPr txBox="1"/>
            <p:nvPr/>
          </p:nvSpPr>
          <p:spPr>
            <a:xfrm>
              <a:off x="6979290" y="4165045"/>
              <a:ext cx="30162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endParaRPr lang="el-GR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133E1F-4BEC-9207-5EC4-1CFA2C992B00}"/>
              </a:ext>
            </a:extLst>
          </p:cNvPr>
          <p:cNvGrpSpPr/>
          <p:nvPr/>
        </p:nvGrpSpPr>
        <p:grpSpPr>
          <a:xfrm>
            <a:off x="7620000" y="4633551"/>
            <a:ext cx="393602" cy="1550126"/>
            <a:chOff x="8618052" y="2656668"/>
            <a:chExt cx="393602" cy="155012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2D28544-18AD-4F4B-8F34-55B7063A7775}"/>
                </a:ext>
              </a:extLst>
            </p:cNvPr>
            <p:cNvCxnSpPr/>
            <p:nvPr/>
          </p:nvCxnSpPr>
          <p:spPr>
            <a:xfrm>
              <a:off x="8618052" y="2656668"/>
              <a:ext cx="0" cy="15501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3A5C78-748D-E058-7CF1-D8C0689D352E}"/>
                </a:ext>
              </a:extLst>
            </p:cNvPr>
            <p:cNvSpPr txBox="1"/>
            <p:nvPr/>
          </p:nvSpPr>
          <p:spPr>
            <a:xfrm>
              <a:off x="8710029" y="3613722"/>
              <a:ext cx="30162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dirty="0"/>
                <a:t>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65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CAE8-29D6-96D8-9DA7-FFA3032B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  <a:r>
              <a:rPr lang="en-US" dirty="0"/>
              <a:t> - </a:t>
            </a:r>
            <a:r>
              <a:rPr lang="el-GR" dirty="0"/>
              <a:t>Ασκήσεις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6AE0-68EB-5891-E6A7-5E50B8AF0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Χρησιμοποίησε και εφάρμοσε τις έννοιες που έμαθες:</a:t>
            </a:r>
            <a:endParaRPr lang="en-US" dirty="0"/>
          </a:p>
          <a:p>
            <a:pPr lvl="1"/>
            <a:r>
              <a:rPr lang="en-US" dirty="0"/>
              <a:t>1</a:t>
            </a:r>
          </a:p>
          <a:p>
            <a:r>
              <a:rPr lang="el-GR" dirty="0"/>
              <a:t>Εφάρμοσε τις γνώσεις σου και γράψε τεκμηριωμένες απαντήσεις στις ερωτήσεις που ακολουθούν:</a:t>
            </a:r>
            <a:endParaRPr lang="en-US" dirty="0"/>
          </a:p>
          <a:p>
            <a:pPr lvl="1"/>
            <a:r>
              <a:rPr lang="en-US" dirty="0"/>
              <a:t>1,2,3,4,5,6,7</a:t>
            </a:r>
            <a:endParaRPr lang="el-GR" dirty="0"/>
          </a:p>
          <a:p>
            <a:r>
              <a:rPr lang="el-GR" dirty="0"/>
              <a:t>Ασκήσεις</a:t>
            </a:r>
          </a:p>
          <a:p>
            <a:pPr lvl="1"/>
            <a:r>
              <a:rPr lang="el-GR" dirty="0"/>
              <a:t>1</a:t>
            </a:r>
            <a:endParaRPr lang="en-US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3996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4C60-437A-3D43-E254-4C782003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3.3 Σύνθεση δυνάμεων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72A04-A042-8C06-4C72-2BBA4B21F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Στην παράγραφο αυτή θα μελετήσουμε το αποτέλεσμα πολλών δυνάμεων που ασκούνται στο ίδιο σώμα </a:t>
            </a:r>
          </a:p>
        </p:txBody>
      </p:sp>
    </p:spTree>
    <p:extLst>
      <p:ext uri="{BB962C8B-B14F-4D97-AF65-F5344CB8AC3E}">
        <p14:creationId xmlns:p14="http://schemas.microsoft.com/office/powerpoint/2010/main" val="2255087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9D7E-2B2B-95C1-625A-B25E4492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Σύνθεση δυνάμεων - συνισταμένη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3AB68-6404-5935-17DF-B191B5C1A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3" y="1595336"/>
            <a:ext cx="3905288" cy="4949927"/>
          </a:xfrm>
        </p:spPr>
        <p:txBody>
          <a:bodyPr/>
          <a:lstStyle/>
          <a:p>
            <a:r>
              <a:rPr lang="el-GR" dirty="0"/>
              <a:t>Όταν σε ένα σώμα ασκούνται περισσότερες από μία δυνάμεις, συνισταμένη ή ολική δύναμη είναι η δύναμη που θα προκύψει από την ένωση όλων αυτών των δυνάμεων.</a:t>
            </a:r>
          </a:p>
          <a:p>
            <a:r>
              <a:rPr lang="el-GR" dirty="0"/>
              <a:t>Αν αντικαταστήσουμε όλες τις δυνάμεις με την συνισταμένη το αποτέλεσμα θα είναι το ίδιο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CD2DD-78BF-2D66-0973-D6FC47A8B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595336"/>
            <a:ext cx="6319371" cy="40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233E-CDBF-AEC5-0ED9-F54C6142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Σύνθεση δυνάμεων με την ίδια διεύθυνση και φορά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C3EC-2BD3-2C7C-025B-D184183817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2" y="1595337"/>
            <a:ext cx="9296565" cy="1170814"/>
          </a:xfrm>
        </p:spPr>
        <p:txBody>
          <a:bodyPr/>
          <a:lstStyle/>
          <a:p>
            <a:r>
              <a:rPr lang="el-GR" dirty="0"/>
              <a:t>Εάν δύο δυνάμεις με μέτρα F</a:t>
            </a:r>
            <a:r>
              <a:rPr lang="el-GR" baseline="-25000" dirty="0"/>
              <a:t>1</a:t>
            </a:r>
            <a:r>
              <a:rPr lang="el-GR" dirty="0"/>
              <a:t>, F</a:t>
            </a:r>
            <a:r>
              <a:rPr lang="el-GR" baseline="-25000" dirty="0"/>
              <a:t>2</a:t>
            </a:r>
            <a:r>
              <a:rPr lang="el-GR" dirty="0"/>
              <a:t> , έχουν την </a:t>
            </a:r>
            <a:r>
              <a:rPr lang="el-GR" u="sng" dirty="0"/>
              <a:t>ίδια διεύθυνση </a:t>
            </a:r>
            <a:r>
              <a:rPr lang="el-GR" dirty="0"/>
              <a:t>και </a:t>
            </a:r>
            <a:r>
              <a:rPr lang="el-GR" u="sng" dirty="0"/>
              <a:t>φορά</a:t>
            </a:r>
            <a:r>
              <a:rPr lang="el-GR" dirty="0"/>
              <a:t>, η συνισταμένη τους (</a:t>
            </a:r>
            <a:r>
              <a:rPr lang="el-GR" dirty="0" err="1"/>
              <a:t>F</a:t>
            </a:r>
            <a:r>
              <a:rPr lang="el-GR" baseline="-25000" dirty="0" err="1"/>
              <a:t>ολ</a:t>
            </a:r>
            <a:r>
              <a:rPr lang="el-GR" dirty="0"/>
              <a:t>) έχει τη διεύθυνση και φορά των δυνάμεων και μέτρο:</a:t>
            </a:r>
            <a:br>
              <a:rPr lang="el-GR" dirty="0"/>
            </a:br>
            <a:r>
              <a:rPr lang="el-GR" b="1" dirty="0" err="1"/>
              <a:t>F</a:t>
            </a:r>
            <a:r>
              <a:rPr lang="el-GR" b="1" baseline="-25000" dirty="0" err="1"/>
              <a:t>ολ</a:t>
            </a:r>
            <a:r>
              <a:rPr lang="el-GR" b="1" dirty="0"/>
              <a:t> = F</a:t>
            </a:r>
            <a:r>
              <a:rPr lang="el-GR" b="1" baseline="-25000" dirty="0"/>
              <a:t>1</a:t>
            </a:r>
            <a:r>
              <a:rPr lang="el-GR" b="1" dirty="0"/>
              <a:t> + F</a:t>
            </a:r>
            <a:r>
              <a:rPr lang="el-GR" b="1" baseline="-25000" dirty="0"/>
              <a:t>2</a:t>
            </a:r>
          </a:p>
          <a:p>
            <a:endParaRPr lang="el-GR" baseline="-25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79CED4-F926-E7A3-3C8D-DB4BC2DBAEEF}"/>
              </a:ext>
            </a:extLst>
          </p:cNvPr>
          <p:cNvCxnSpPr/>
          <p:nvPr/>
        </p:nvCxnSpPr>
        <p:spPr>
          <a:xfrm>
            <a:off x="1656270" y="3536829"/>
            <a:ext cx="18000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1DBA9-E447-B474-5047-B74A94C6A829}"/>
              </a:ext>
            </a:extLst>
          </p:cNvPr>
          <p:cNvSpPr/>
          <p:nvPr/>
        </p:nvSpPr>
        <p:spPr>
          <a:xfrm>
            <a:off x="2803583" y="2911413"/>
            <a:ext cx="577970" cy="47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  <a:endParaRPr lang="el-GR" baseline="-25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266BDC-9A09-4B17-4E60-9AC179276637}"/>
              </a:ext>
            </a:extLst>
          </p:cNvPr>
          <p:cNvCxnSpPr/>
          <p:nvPr/>
        </p:nvCxnSpPr>
        <p:spPr>
          <a:xfrm>
            <a:off x="1656270" y="3899139"/>
            <a:ext cx="28800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4FCD7D7-EB7C-14C9-9F47-30D40A4935EF}"/>
              </a:ext>
            </a:extLst>
          </p:cNvPr>
          <p:cNvSpPr/>
          <p:nvPr/>
        </p:nvSpPr>
        <p:spPr>
          <a:xfrm>
            <a:off x="4652079" y="3420373"/>
            <a:ext cx="577970" cy="47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  <a:endParaRPr lang="el-GR" baseline="-25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6E3F68-0081-5B7F-08A2-B842B20529EE}"/>
              </a:ext>
            </a:extLst>
          </p:cNvPr>
          <p:cNvCxnSpPr/>
          <p:nvPr/>
        </p:nvCxnSpPr>
        <p:spPr>
          <a:xfrm>
            <a:off x="1656270" y="5063107"/>
            <a:ext cx="4716000" cy="0"/>
          </a:xfrm>
          <a:prstGeom prst="straightConnector1">
            <a:avLst/>
          </a:prstGeom>
          <a:ln w="38100">
            <a:solidFill>
              <a:srgbClr val="0070C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0347B-3101-0EF2-77DC-E3D63A228AEC}"/>
              </a:ext>
            </a:extLst>
          </p:cNvPr>
          <p:cNvSpPr/>
          <p:nvPr/>
        </p:nvSpPr>
        <p:spPr>
          <a:xfrm>
            <a:off x="4494360" y="5275233"/>
            <a:ext cx="1738798" cy="478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/>
              <a:t>F</a:t>
            </a:r>
            <a:r>
              <a:rPr lang="el-GR" b="1" baseline="-25000" dirty="0" err="1"/>
              <a:t>ολ</a:t>
            </a:r>
            <a:r>
              <a:rPr lang="el-GR" b="1" dirty="0"/>
              <a:t> = F</a:t>
            </a:r>
            <a:r>
              <a:rPr lang="el-GR" b="1" baseline="-25000" dirty="0"/>
              <a:t>1</a:t>
            </a:r>
            <a:r>
              <a:rPr lang="el-GR" b="1" dirty="0"/>
              <a:t> + F</a:t>
            </a:r>
            <a:r>
              <a:rPr lang="el-GR" b="1" baseline="-25000" dirty="0"/>
              <a:t>2</a:t>
            </a:r>
            <a:endParaRPr lang="el-GR" baseline="-25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F6AD6-A5FD-18A4-6310-392075F1F64A}"/>
              </a:ext>
            </a:extLst>
          </p:cNvPr>
          <p:cNvSpPr/>
          <p:nvPr/>
        </p:nvSpPr>
        <p:spPr>
          <a:xfrm>
            <a:off x="1134532" y="2911413"/>
            <a:ext cx="521738" cy="12465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6633F-B790-D699-FC41-661989CB7F24}"/>
              </a:ext>
            </a:extLst>
          </p:cNvPr>
          <p:cNvSpPr/>
          <p:nvPr/>
        </p:nvSpPr>
        <p:spPr>
          <a:xfrm>
            <a:off x="1134532" y="4436318"/>
            <a:ext cx="521738" cy="12465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37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233E-CDBF-AEC5-0ED9-F54C6142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Σύνθεση δυνάμεων με την ίδια διεύθυνση και αντίθετη φορά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C3EC-2BD3-2C7C-025B-D184183817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2" y="1595337"/>
            <a:ext cx="9456809" cy="1342936"/>
          </a:xfrm>
        </p:spPr>
        <p:txBody>
          <a:bodyPr/>
          <a:lstStyle/>
          <a:p>
            <a:r>
              <a:rPr lang="el-GR" dirty="0"/>
              <a:t>Εάν δυο δυνάμεις με μέτρα F</a:t>
            </a:r>
            <a:r>
              <a:rPr lang="el-GR" baseline="-25000" dirty="0"/>
              <a:t>1</a:t>
            </a:r>
            <a:r>
              <a:rPr lang="el-GR" dirty="0"/>
              <a:t> και F</a:t>
            </a:r>
            <a:r>
              <a:rPr lang="el-GR" baseline="-25000" dirty="0"/>
              <a:t>2</a:t>
            </a:r>
            <a:r>
              <a:rPr lang="el-GR" dirty="0"/>
              <a:t> έχουν αντίθετη φορά, η συνισταμένη τους έχει τη φορά της μεγαλύτερης και μέτρο την διαφορά τους</a:t>
            </a:r>
            <a:br>
              <a:rPr lang="el-GR" dirty="0"/>
            </a:br>
            <a:r>
              <a:rPr lang="en-US" b="1" dirty="0"/>
              <a:t>F</a:t>
            </a:r>
            <a:r>
              <a:rPr lang="el-GR" b="1" baseline="-25000" dirty="0" err="1"/>
              <a:t>ολ</a:t>
            </a:r>
            <a:r>
              <a:rPr lang="el-GR" b="1" baseline="-25000" dirty="0"/>
              <a:t> </a:t>
            </a:r>
            <a:r>
              <a:rPr lang="el-GR" b="1" dirty="0"/>
              <a:t>=</a:t>
            </a:r>
            <a:r>
              <a:rPr lang="el-GR" b="1" baseline="-25000" dirty="0"/>
              <a:t> </a:t>
            </a:r>
            <a:r>
              <a:rPr lang="en-US" b="1" dirty="0"/>
              <a:t>F</a:t>
            </a:r>
            <a:r>
              <a:rPr lang="el-GR" b="1" baseline="-25000" dirty="0"/>
              <a:t>1</a:t>
            </a:r>
            <a:r>
              <a:rPr lang="el-GR" b="1" dirty="0"/>
              <a:t>-</a:t>
            </a:r>
            <a:r>
              <a:rPr lang="en-US" b="1" dirty="0"/>
              <a:t>F</a:t>
            </a:r>
            <a:r>
              <a:rPr lang="en-US" b="1" baseline="-25000" dirty="0"/>
              <a:t>2</a:t>
            </a:r>
            <a:r>
              <a:rPr lang="el-GR" baseline="-25000" dirty="0"/>
              <a:t>   </a:t>
            </a:r>
            <a:endParaRPr lang="el-GR" b="1" baseline="-25000" dirty="0"/>
          </a:p>
          <a:p>
            <a:endParaRPr lang="el-GR" baseline="-25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D8629A-8CD3-A26A-1813-8B218FB40300}"/>
              </a:ext>
            </a:extLst>
          </p:cNvPr>
          <p:cNvCxnSpPr>
            <a:cxnSpLocks/>
          </p:cNvCxnSpPr>
          <p:nvPr/>
        </p:nvCxnSpPr>
        <p:spPr>
          <a:xfrm flipH="1">
            <a:off x="1500985" y="3502325"/>
            <a:ext cx="18000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2BBFA92-5FD2-A8E7-9D5E-AA3D837C00C5}"/>
              </a:ext>
            </a:extLst>
          </p:cNvPr>
          <p:cNvSpPr/>
          <p:nvPr/>
        </p:nvSpPr>
        <p:spPr>
          <a:xfrm>
            <a:off x="1673527" y="2876909"/>
            <a:ext cx="577970" cy="47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l-GR" baseline="-25000" dirty="0"/>
              <a:t>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65B80C-E771-639C-645E-52C3A4F168FC}"/>
              </a:ext>
            </a:extLst>
          </p:cNvPr>
          <p:cNvCxnSpPr/>
          <p:nvPr/>
        </p:nvCxnSpPr>
        <p:spPr>
          <a:xfrm>
            <a:off x="3851031" y="3502325"/>
            <a:ext cx="46800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7CC7F6E-3513-6B94-2FFB-9F488D3F4F22}"/>
              </a:ext>
            </a:extLst>
          </p:cNvPr>
          <p:cNvSpPr/>
          <p:nvPr/>
        </p:nvSpPr>
        <p:spPr>
          <a:xfrm>
            <a:off x="5161040" y="2833204"/>
            <a:ext cx="577970" cy="47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l-GR" baseline="-25000" dirty="0"/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6D3A21-31B2-62F3-C2FC-446572DFF668}"/>
              </a:ext>
            </a:extLst>
          </p:cNvPr>
          <p:cNvCxnSpPr/>
          <p:nvPr/>
        </p:nvCxnSpPr>
        <p:spPr>
          <a:xfrm>
            <a:off x="3838745" y="5120711"/>
            <a:ext cx="2880000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32312C4-959A-6042-F63D-636D4CDF1ECF}"/>
              </a:ext>
            </a:extLst>
          </p:cNvPr>
          <p:cNvSpPr/>
          <p:nvPr/>
        </p:nvSpPr>
        <p:spPr>
          <a:xfrm>
            <a:off x="5024263" y="5232262"/>
            <a:ext cx="1728985" cy="478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</a:t>
            </a:r>
            <a:r>
              <a:rPr lang="el-GR" b="1" baseline="-25000" dirty="0" err="1"/>
              <a:t>ολ</a:t>
            </a:r>
            <a:r>
              <a:rPr lang="el-GR" b="1" baseline="-25000" dirty="0"/>
              <a:t> </a:t>
            </a:r>
            <a:r>
              <a:rPr lang="el-GR" b="1" dirty="0"/>
              <a:t>=</a:t>
            </a:r>
            <a:r>
              <a:rPr lang="el-GR" b="1" baseline="-25000" dirty="0"/>
              <a:t> </a:t>
            </a:r>
            <a:r>
              <a:rPr lang="en-US" b="1" dirty="0"/>
              <a:t>F</a:t>
            </a:r>
            <a:r>
              <a:rPr lang="el-GR" b="1" baseline="-25000" dirty="0"/>
              <a:t>1</a:t>
            </a:r>
            <a:r>
              <a:rPr lang="el-GR" b="1" dirty="0"/>
              <a:t>-</a:t>
            </a:r>
            <a:r>
              <a:rPr lang="en-US" b="1" dirty="0"/>
              <a:t>F</a:t>
            </a:r>
            <a:r>
              <a:rPr lang="en-US" b="1" baseline="-25000" dirty="0"/>
              <a:t>2</a:t>
            </a:r>
            <a:endParaRPr lang="el-GR" baseline="-25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BFE38-9F63-5C6C-C4B4-C212C094D2ED}"/>
              </a:ext>
            </a:extLst>
          </p:cNvPr>
          <p:cNvSpPr/>
          <p:nvPr/>
        </p:nvSpPr>
        <p:spPr>
          <a:xfrm>
            <a:off x="3308623" y="2864944"/>
            <a:ext cx="521738" cy="12465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BC376B-02A2-24BF-5334-F2E5F6DAB9F8}"/>
              </a:ext>
            </a:extLst>
          </p:cNvPr>
          <p:cNvSpPr/>
          <p:nvPr/>
        </p:nvSpPr>
        <p:spPr>
          <a:xfrm>
            <a:off x="3329293" y="4490397"/>
            <a:ext cx="521738" cy="12465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6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10" grpId="0" animBg="1"/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233E-CDBF-AEC5-0ED9-F54C6142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Σύνθεση δυνάμεων με την ίδια διεύθυνση, αντίθετη φορά και ίδιο μέτρο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C3EC-2BD3-2C7C-025B-D184183817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3" y="1595336"/>
            <a:ext cx="3492694" cy="3924517"/>
          </a:xfrm>
        </p:spPr>
        <p:txBody>
          <a:bodyPr>
            <a:normAutofit/>
          </a:bodyPr>
          <a:lstStyle/>
          <a:p>
            <a:r>
              <a:rPr lang="el-GR" dirty="0"/>
              <a:t>Εάν δυο δυνάμεις με μέτρα F</a:t>
            </a:r>
            <a:r>
              <a:rPr lang="en-US" baseline="-25000" dirty="0"/>
              <a:t>1</a:t>
            </a:r>
            <a:r>
              <a:rPr lang="el-GR" dirty="0"/>
              <a:t> και F</a:t>
            </a:r>
            <a:r>
              <a:rPr lang="en-US" baseline="-25000" dirty="0"/>
              <a:t>2</a:t>
            </a:r>
            <a:r>
              <a:rPr lang="el-GR" dirty="0"/>
              <a:t> έχουν αντίθετη φορά και ίδιο μέτρο , η συνισταμένη τους είναι 0.</a:t>
            </a:r>
          </a:p>
          <a:p>
            <a:r>
              <a:rPr lang="el-GR" dirty="0"/>
              <a:t>Αυτές οι δυνάμεις λέγονται αντίθετες</a:t>
            </a:r>
          </a:p>
          <a:p>
            <a:endParaRPr lang="el-GR" baseline="-25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B6FF8F2-9CBA-18D6-2EE8-0C9CC01DD896}"/>
              </a:ext>
            </a:extLst>
          </p:cNvPr>
          <p:cNvCxnSpPr>
            <a:cxnSpLocks/>
          </p:cNvCxnSpPr>
          <p:nvPr/>
        </p:nvCxnSpPr>
        <p:spPr>
          <a:xfrm flipH="1">
            <a:off x="4848037" y="2613804"/>
            <a:ext cx="18000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5822FE4-781E-2BD8-1802-74461278CEC7}"/>
              </a:ext>
            </a:extLst>
          </p:cNvPr>
          <p:cNvSpPr/>
          <p:nvPr/>
        </p:nvSpPr>
        <p:spPr>
          <a:xfrm>
            <a:off x="5132717" y="1988388"/>
            <a:ext cx="577970" cy="47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l-GR" baseline="-25000" dirty="0"/>
              <a:t>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FAC5F4-4459-B79F-D397-7088C6A1E79C}"/>
              </a:ext>
            </a:extLst>
          </p:cNvPr>
          <p:cNvCxnSpPr/>
          <p:nvPr/>
        </p:nvCxnSpPr>
        <p:spPr>
          <a:xfrm>
            <a:off x="7172928" y="2613804"/>
            <a:ext cx="18000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3AA459-A1DA-1185-2EC8-8AB32DA96490}"/>
              </a:ext>
            </a:extLst>
          </p:cNvPr>
          <p:cNvSpPr/>
          <p:nvPr/>
        </p:nvSpPr>
        <p:spPr>
          <a:xfrm>
            <a:off x="8394958" y="1988388"/>
            <a:ext cx="577970" cy="47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l-GR" baseline="-25000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69B62-1868-D67E-BC69-DE931D9E0AE5}"/>
              </a:ext>
            </a:extLst>
          </p:cNvPr>
          <p:cNvSpPr/>
          <p:nvPr/>
        </p:nvSpPr>
        <p:spPr>
          <a:xfrm>
            <a:off x="6648037" y="1997014"/>
            <a:ext cx="521738" cy="12465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26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001C-9B8D-1A64-03E5-4182CD4C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Σύνθεση δυνάμεων με διαφορετικές διευθύνσεις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151F1-3B39-E04B-54C4-1C35BBCDF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194" y="1655743"/>
            <a:ext cx="5397441" cy="4828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3A3A2-CB06-1E22-C274-38059855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0" r="2746"/>
          <a:stretch/>
        </p:blipFill>
        <p:spPr>
          <a:xfrm>
            <a:off x="3704253" y="1655743"/>
            <a:ext cx="3526971" cy="4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6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001C-9B8D-1A64-03E5-4182CD4C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Σύνθεση δυνάμεων με κάθετες διευθύνσεις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EA2CD-3893-4C52-47FD-72F162D4F9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3" y="1595336"/>
            <a:ext cx="9527186" cy="265281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Για να συνθέσουμε δυο δυνάμεις με κάθετες διευθύνσεις</a:t>
            </a:r>
            <a:endParaRPr lang="en-US" dirty="0"/>
          </a:p>
          <a:p>
            <a:pPr lvl="1"/>
            <a:r>
              <a:rPr lang="el-GR" dirty="0"/>
              <a:t>σχηματίζουμε το παραλληλόγραμμο που έχει πλευρές τα διανύσματα που παριστάνουν τις δυνάμεις. </a:t>
            </a:r>
            <a:endParaRPr lang="en-US" dirty="0"/>
          </a:p>
          <a:p>
            <a:pPr lvl="1"/>
            <a:r>
              <a:rPr lang="el-GR" dirty="0"/>
              <a:t>η διαγώνιος του παραλληλογράμμου, που περνάει από την κοινή αρχή των διανυσμάτων, παριστάνει τη συνισταμένη των δυνάμεων ή την ολική δύναμη. </a:t>
            </a:r>
            <a:endParaRPr lang="en-US" dirty="0"/>
          </a:p>
          <a:p>
            <a:pPr lvl="1"/>
            <a:r>
              <a:rPr lang="el-GR" dirty="0"/>
              <a:t>το μέτρο της συνισταμένης καθορίζεται από το μήκος της </a:t>
            </a:r>
            <a:r>
              <a:rPr lang="el-GR" dirty="0" err="1"/>
              <a:t>διαγωνίου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F</a:t>
            </a:r>
            <a:r>
              <a:rPr lang="el-GR" b="1" baseline="-25000" dirty="0"/>
              <a:t>ολ</a:t>
            </a:r>
            <a:r>
              <a:rPr lang="el-GR" b="1" baseline="30000" dirty="0"/>
              <a:t>2</a:t>
            </a:r>
            <a:r>
              <a:rPr lang="el-GR" b="1" dirty="0"/>
              <a:t>=</a:t>
            </a:r>
            <a:r>
              <a:rPr lang="en-US" b="1" dirty="0"/>
              <a:t> F</a:t>
            </a:r>
            <a:r>
              <a:rPr lang="el-GR" b="1" baseline="-25000" dirty="0"/>
              <a:t>1</a:t>
            </a:r>
            <a:r>
              <a:rPr lang="el-GR" b="1" baseline="30000" dirty="0"/>
              <a:t>2 </a:t>
            </a:r>
            <a:r>
              <a:rPr lang="el-GR" b="1" dirty="0"/>
              <a:t>+</a:t>
            </a:r>
            <a:r>
              <a:rPr lang="en-US" b="1" dirty="0"/>
              <a:t> F</a:t>
            </a:r>
            <a:r>
              <a:rPr lang="el-GR" b="1" baseline="-25000" dirty="0"/>
              <a:t>2</a:t>
            </a:r>
            <a:r>
              <a:rPr lang="el-GR" b="1" baseline="30000" dirty="0"/>
              <a:t>2</a:t>
            </a:r>
            <a:endParaRPr lang="el-GR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DD064B-097A-F813-2A4F-82B2E85DF6ED}"/>
              </a:ext>
            </a:extLst>
          </p:cNvPr>
          <p:cNvCxnSpPr>
            <a:cxnSpLocks/>
          </p:cNvCxnSpPr>
          <p:nvPr/>
        </p:nvCxnSpPr>
        <p:spPr>
          <a:xfrm flipV="1">
            <a:off x="2056423" y="4716929"/>
            <a:ext cx="0" cy="176400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D623590-8BB1-000B-1C09-009113F448CF}"/>
              </a:ext>
            </a:extLst>
          </p:cNvPr>
          <p:cNvSpPr/>
          <p:nvPr/>
        </p:nvSpPr>
        <p:spPr>
          <a:xfrm>
            <a:off x="1194404" y="4770024"/>
            <a:ext cx="577970" cy="47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l-GR" baseline="-25000" dirty="0"/>
              <a:t>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7607C8-174B-E778-5342-C5233F0705DA}"/>
              </a:ext>
            </a:extLst>
          </p:cNvPr>
          <p:cNvCxnSpPr/>
          <p:nvPr/>
        </p:nvCxnSpPr>
        <p:spPr>
          <a:xfrm>
            <a:off x="2053248" y="6486380"/>
            <a:ext cx="5796000" cy="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12C2A96-6BF6-CF1E-A036-A8506134A864}"/>
              </a:ext>
            </a:extLst>
          </p:cNvPr>
          <p:cNvSpPr/>
          <p:nvPr/>
        </p:nvSpPr>
        <p:spPr>
          <a:xfrm>
            <a:off x="8141548" y="6256312"/>
            <a:ext cx="577970" cy="47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l-GR" baseline="-25000" dirty="0"/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CE494C-7B28-D0C1-333A-1CAAB1A2F9CF}"/>
              </a:ext>
            </a:extLst>
          </p:cNvPr>
          <p:cNvCxnSpPr>
            <a:cxnSpLocks/>
          </p:cNvCxnSpPr>
          <p:nvPr/>
        </p:nvCxnSpPr>
        <p:spPr>
          <a:xfrm flipV="1">
            <a:off x="2057585" y="4785755"/>
            <a:ext cx="5709450" cy="1697900"/>
          </a:xfrm>
          <a:prstGeom prst="straightConnector1">
            <a:avLst/>
          </a:prstGeom>
          <a:ln w="3810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D1A05C7-47EA-E54E-B537-DF522281FD64}"/>
              </a:ext>
            </a:extLst>
          </p:cNvPr>
          <p:cNvSpPr/>
          <p:nvPr/>
        </p:nvSpPr>
        <p:spPr>
          <a:xfrm>
            <a:off x="7960394" y="4477546"/>
            <a:ext cx="577970" cy="478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l-GR" baseline="-25000" dirty="0" err="1"/>
              <a:t>ολ</a:t>
            </a:r>
            <a:endParaRPr lang="el-GR" baseline="-25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FB9C9C-4DA2-C4B4-7B8E-757FB0723AA2}"/>
              </a:ext>
            </a:extLst>
          </p:cNvPr>
          <p:cNvCxnSpPr/>
          <p:nvPr/>
        </p:nvCxnSpPr>
        <p:spPr>
          <a:xfrm>
            <a:off x="2072665" y="4761398"/>
            <a:ext cx="5688000" cy="0"/>
          </a:xfrm>
          <a:prstGeom prst="straightConnector1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AFA1DC-C591-7FA5-DB08-BD7AC5225D7E}"/>
              </a:ext>
            </a:extLst>
          </p:cNvPr>
          <p:cNvCxnSpPr>
            <a:cxnSpLocks/>
          </p:cNvCxnSpPr>
          <p:nvPr/>
        </p:nvCxnSpPr>
        <p:spPr>
          <a:xfrm flipV="1">
            <a:off x="7767035" y="4770024"/>
            <a:ext cx="0" cy="1692000"/>
          </a:xfrm>
          <a:prstGeom prst="straightConnector1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8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1929-0C6F-4183-C371-B4A7AF64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δυνάμεων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F1148-99BF-BB13-C5F4-EA294CBD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99" y="1270000"/>
            <a:ext cx="6658852" cy="52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7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051117-9980-D93F-FF87-72FA5077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</a:t>
            </a:r>
            <a:r>
              <a:rPr lang="el-GR" dirty="0"/>
              <a:t>Δύναμη και ισορροπία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A4B53-893C-1B5E-6AE0-2CD2B6417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Θα μελετήσουμε την ισορροπία των σωμάτων στα οποία ασκούνται δυνάμεις</a:t>
            </a:r>
          </a:p>
        </p:txBody>
      </p:sp>
    </p:spTree>
    <p:extLst>
      <p:ext uri="{BB962C8B-B14F-4D97-AF65-F5344CB8AC3E}">
        <p14:creationId xmlns:p14="http://schemas.microsoft.com/office/powerpoint/2010/main" val="690377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C5A4-1FF9-D9DB-7F62-B12DDA7D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Δύναμη και ισορροπία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EB3A3-FB94-E263-C637-D3DAADA352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6702" y="1576388"/>
            <a:ext cx="5876692" cy="4465637"/>
          </a:xfrm>
        </p:spPr>
        <p:txBody>
          <a:bodyPr>
            <a:normAutofit/>
          </a:bodyPr>
          <a:lstStyle/>
          <a:p>
            <a:r>
              <a:rPr lang="el-GR" dirty="0"/>
              <a:t>Τοποθετούμε ένα ξύλινο κιβώτιο πάνω σε τραχύ έδαφος. Σπρώχνουμε το κιβώτιο προς τα </a:t>
            </a:r>
            <a:r>
              <a:rPr lang="el-GR" dirty="0" err="1"/>
              <a:t>εμπρός.Το</a:t>
            </a:r>
            <a:r>
              <a:rPr lang="el-GR" dirty="0"/>
              <a:t> κιβώτιο θα σταματήσει σχεδόν αμέσως μόλις αφήσουμε το χέρι μας. </a:t>
            </a:r>
          </a:p>
          <a:p>
            <a:r>
              <a:rPr lang="el-GR" dirty="0"/>
              <a:t>Εάν σπρώξουμε το κιβώτιο σε λείο ξύλινο πάτωμα, το κιβώτιο θα </a:t>
            </a:r>
            <a:r>
              <a:rPr lang="el-GR" dirty="0" err="1"/>
              <a:t>ολισθήσει</a:t>
            </a:r>
            <a:r>
              <a:rPr lang="el-GR" dirty="0"/>
              <a:t> περισσότερο. Η τριβή που ασκείται από το πάτωμα στο κιβώτιο είναι τώρα μικρότερη.</a:t>
            </a:r>
          </a:p>
          <a:p>
            <a:r>
              <a:rPr lang="el-GR" dirty="0"/>
              <a:t>Αν κάνουμε το ίδιο στην παγωμένη επιφάνεια ενός παγοδρομίου, το κιβώτιο θα μετακινηθεί πολύ περισσότερο. Η τριβή που ασκείται από την παγωμένη επιφάνεια σ’ αυτό είναι τώρα ακόμα μικρότερη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85D1D-54F0-DFD5-BBCC-31D1B21F9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660" y="1387327"/>
            <a:ext cx="2724150" cy="1276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7B1377-CA31-D789-37D7-1C11A2875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660" y="2863308"/>
            <a:ext cx="2657475" cy="1276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9A75CF-AA3A-593D-4D4F-85F74FA56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660" y="4339290"/>
            <a:ext cx="28098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634D-3B0D-1364-73C0-C9CB84388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1</a:t>
            </a:r>
            <a:r>
              <a:rPr lang="el-GR" baseline="30000" dirty="0"/>
              <a:t>ος</a:t>
            </a:r>
            <a:r>
              <a:rPr lang="el-GR" dirty="0"/>
              <a:t> νόμος του Νεύτωνα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83D2A-D2CB-71F7-101B-1D0EE368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75881"/>
            <a:ext cx="9001925" cy="4465481"/>
          </a:xfrm>
        </p:spPr>
        <p:txBody>
          <a:bodyPr/>
          <a:lstStyle/>
          <a:p>
            <a:r>
              <a:rPr lang="el-GR" dirty="0"/>
              <a:t>Ο Γαλιλαίος ισχυρίσθηκε ότι ένα τέλεια λείο αντικείμενο πάνω σε μια επίσης τέλεια λεία οριζόντια επιφάνεια θα μπορούσε να κινείται επ’ άπειρο σε ευθεία γραμμή. </a:t>
            </a:r>
          </a:p>
          <a:p>
            <a:r>
              <a:rPr lang="el-GR" dirty="0"/>
              <a:t>Αργότερα ο Νεύτωνας χρησιμοποιώντας την έννοια της δύναμης διατύπωσε τον πρώτο νόμο του για την κίνηση των σωμάτων.</a:t>
            </a:r>
          </a:p>
          <a:p>
            <a:r>
              <a:rPr lang="el-GR" b="1" dirty="0"/>
              <a:t>1</a:t>
            </a:r>
            <a:r>
              <a:rPr lang="el-GR" b="1" baseline="30000" dirty="0"/>
              <a:t>ος</a:t>
            </a:r>
            <a:r>
              <a:rPr lang="el-GR" b="1" dirty="0"/>
              <a:t> νόμος του Νεύτωνα: </a:t>
            </a:r>
            <a:r>
              <a:rPr lang="el-GR" dirty="0"/>
              <a:t>Ένα σώμα συνεχίζει να παραμένει ακίνητο ή να κινείται ευθύγραμμα και ομαλά εφόσον δεν ασκείται σε αυτό δύναμη ή η συνολική (συνισταμένη) δύναμη που ασκείται πάνω του είναι μηδενική.</a:t>
            </a:r>
          </a:p>
          <a:p>
            <a:r>
              <a:rPr lang="el-GR" dirty="0"/>
              <a:t>Η πρόταση αυτή του Νεύτωνα συνδέεται με μια ιδιότητα των σωμάτων που ονομάζεται αδράνεια. </a:t>
            </a:r>
          </a:p>
          <a:p>
            <a:r>
              <a:rPr lang="el-GR" b="1" dirty="0"/>
              <a:t>Αδράνεια: </a:t>
            </a:r>
            <a:r>
              <a:rPr lang="el-GR" dirty="0"/>
              <a:t>Είναι η τάση των σωμάτων να αντιστέκονται σε οποιαδήποτε μεταβολή της κινητικής τους κατάστασης (ταχύτητας).</a:t>
            </a:r>
          </a:p>
        </p:txBody>
      </p:sp>
    </p:spTree>
    <p:extLst>
      <p:ext uri="{BB962C8B-B14F-4D97-AF65-F5344CB8AC3E}">
        <p14:creationId xmlns:p14="http://schemas.microsoft.com/office/powerpoint/2010/main" val="1999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4D28-EEA2-3641-9644-E93C4E38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3.5 </a:t>
            </a:r>
            <a:r>
              <a:rPr lang="el-GR" dirty="0"/>
              <a:t>Ισορροπία υλικού σημείου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0C27-63B6-274C-7916-AACB68AC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25" y="1575881"/>
            <a:ext cx="8596668" cy="4465481"/>
          </a:xfrm>
        </p:spPr>
        <p:txBody>
          <a:bodyPr/>
          <a:lstStyle/>
          <a:p>
            <a:r>
              <a:rPr lang="el-GR" dirty="0"/>
              <a:t>Λέμε ότι ένα σώμα, που θεωρείται υλικό σημείο, ισορροπεί όταν είναι ακίνητο ή κινείται με σταθερή ταχύτητα</a:t>
            </a:r>
          </a:p>
          <a:p>
            <a:r>
              <a:rPr lang="el-GR" dirty="0"/>
              <a:t>Σε αυτή την περίπτωση, σύμφωνα με τον πρώτο νόμο του Νεύτωνα, η συνισταμένη όλων των δυνάμεων που ασκούνται σε αυτό είναι ίση με το μηδέν, δηλαδή </a:t>
            </a:r>
            <a:r>
              <a:rPr lang="en-US" b="1" dirty="0"/>
              <a:t>F</a:t>
            </a:r>
            <a:r>
              <a:rPr lang="el-GR" b="1" baseline="-25000" dirty="0" err="1"/>
              <a:t>ολ</a:t>
            </a:r>
            <a:r>
              <a:rPr lang="el-GR" b="1" dirty="0"/>
              <a:t>=0</a:t>
            </a:r>
          </a:p>
          <a:p>
            <a:r>
              <a:rPr lang="el-GR" dirty="0"/>
              <a:t>Στις ασκήσεις, όταν μας λένε ότι ένα σώμα ισορροπεί, μπορούμε να χρησιμοποιούμε αυτήν την συνθήκη για να υπολογίζουμε δυνάμεις.</a:t>
            </a:r>
          </a:p>
        </p:txBody>
      </p:sp>
    </p:spTree>
    <p:extLst>
      <p:ext uri="{BB962C8B-B14F-4D97-AF65-F5344CB8AC3E}">
        <p14:creationId xmlns:p14="http://schemas.microsoft.com/office/powerpoint/2010/main" val="42349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CAE8-29D6-96D8-9DA7-FFA3032B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  <a:r>
              <a:rPr lang="en-US" dirty="0"/>
              <a:t> - </a:t>
            </a:r>
            <a:r>
              <a:rPr lang="el-GR" dirty="0"/>
              <a:t>Ασκήσεις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6AE0-68EB-5891-E6A7-5E50B8AF0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Χρησιμοποίησε και εφάρμοσε τις έννοιες που έμαθες:</a:t>
            </a:r>
          </a:p>
          <a:p>
            <a:pPr lvl="1"/>
            <a:r>
              <a:rPr lang="el-GR" dirty="0"/>
              <a:t>2,3,4</a:t>
            </a:r>
            <a:endParaRPr lang="en-US" dirty="0"/>
          </a:p>
          <a:p>
            <a:r>
              <a:rPr lang="el-GR" dirty="0"/>
              <a:t>Εφάρμοσε τις γνώσεις σου και γράψε τεκμηριωμένες απαντήσεις στις ερωτήσεις που ακολουθούν:</a:t>
            </a:r>
            <a:endParaRPr lang="en-US" dirty="0"/>
          </a:p>
          <a:p>
            <a:pPr lvl="1"/>
            <a:r>
              <a:rPr lang="el-GR" dirty="0"/>
              <a:t>8,9,10</a:t>
            </a:r>
          </a:p>
          <a:p>
            <a:r>
              <a:rPr lang="el-GR" dirty="0"/>
              <a:t>Ασκήσεις</a:t>
            </a:r>
          </a:p>
          <a:p>
            <a:pPr lvl="1"/>
            <a:r>
              <a:rPr lang="el-GR" dirty="0">
                <a:solidFill>
                  <a:srgbClr val="404040"/>
                </a:solidFill>
                <a:latin typeface="Calibri Light"/>
                <a:cs typeface="Calibri Light"/>
              </a:rPr>
              <a:t>2,3,9,11,13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986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7DA1-D5E8-A032-B31D-1C58F47F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3.6 Δύναμη και μεταβολή της ταχύτητας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BA01F-75E2-22B9-E534-F0F1A7701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Θα μελετήσουμε την επίδραση της δύναμης και της μάζας στην μεταβολή της ταχύτητας ενός σώματος</a:t>
            </a:r>
          </a:p>
        </p:txBody>
      </p:sp>
    </p:spTree>
    <p:extLst>
      <p:ext uri="{BB962C8B-B14F-4D97-AF65-F5344CB8AC3E}">
        <p14:creationId xmlns:p14="http://schemas.microsoft.com/office/powerpoint/2010/main" val="1523652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70238-DCCE-C88E-A180-F836A021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δύναμη αλλάζει την ταχύτητα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A601-F2C8-F6FB-3CB6-943E8EFF1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δύναμη είναι η αιτία που προκαλεί μεταβολή στην ταχύτητα των σωμάτων. </a:t>
            </a:r>
          </a:p>
          <a:p>
            <a:r>
              <a:rPr lang="el-GR" dirty="0"/>
              <a:t>Όσο μεγαλύτερη είναι η δύναμη που ασκείται σ’ ένα σώμα που έχει ορισμένη μάζα, τόσο πιο γρήγορα μεταβάλλεται η ταχύτητά του. </a:t>
            </a:r>
          </a:p>
        </p:txBody>
      </p:sp>
    </p:spTree>
    <p:extLst>
      <p:ext uri="{BB962C8B-B14F-4D97-AF65-F5344CB8AC3E}">
        <p14:creationId xmlns:p14="http://schemas.microsoft.com/office/powerpoint/2010/main" val="4083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EB66-F75A-90EB-E42E-24ED1063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μάζα αντιστέκεται στην μεταβολή της ταχύτητας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72FB-22E7-318C-45EE-1A45D4A72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μεταβολή της ταχύτητας εξαρτάται από τη μάζα του σώματος.</a:t>
            </a:r>
          </a:p>
          <a:p>
            <a:r>
              <a:rPr lang="el-GR" dirty="0"/>
              <a:t>Όσο μεγαλύτερη είναι η μάζα ενός σώματος, τόσο δυσκολότερα μπορεί να μεταβληθεί η ταχύτητά του</a:t>
            </a:r>
          </a:p>
          <a:p>
            <a:r>
              <a:rPr lang="el-GR" dirty="0"/>
              <a:t>Συνδυάζοντας την παραπάνω πρόταση με την έννοια της αδράνειας, μπορούμε να ισχυριστούμε ότι η μάζα ενός σώματος είναι το μέτρο της αδράνειάς του, δηλαδή της αντίστασης που παρουσιάζει το σώμα στη μεταβολή της κινητικής του κατάστασης. </a:t>
            </a:r>
          </a:p>
          <a:p>
            <a:r>
              <a:rPr lang="el-GR" dirty="0"/>
              <a:t>Δηλαδή μεγάλη μάζα σημαίνει μεγάλη αδράνεια, άρα μεγάλη αντίσταση και επομένως μικρή μεταβολή στην ταχύτητα (για δεδομένη δύναμη)</a:t>
            </a:r>
          </a:p>
        </p:txBody>
      </p:sp>
    </p:spTree>
    <p:extLst>
      <p:ext uri="{BB962C8B-B14F-4D97-AF65-F5344CB8AC3E}">
        <p14:creationId xmlns:p14="http://schemas.microsoft.com/office/powerpoint/2010/main" val="11275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85ED-7FD7-A759-6A28-2293BB8D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Μάζα και βάρος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B531C-E7E4-0392-D2BB-99C1DA779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Μάζα ενός σώματος είναι η ποσότητα της ύλης από την οποία αποτελείται το σώμα.</a:t>
            </a:r>
          </a:p>
          <a:p>
            <a:r>
              <a:rPr lang="el-GR" dirty="0"/>
              <a:t>Μονάδα μέτρησης</a:t>
            </a:r>
            <a:r>
              <a:rPr lang="en-US" dirty="0"/>
              <a:t>: Kgr (</a:t>
            </a:r>
            <a:r>
              <a:rPr lang="el-GR" dirty="0"/>
              <a:t>κιλό)</a:t>
            </a:r>
          </a:p>
          <a:p>
            <a:r>
              <a:rPr lang="el-GR" dirty="0"/>
              <a:t>Βάρος: Είναι η βαρυτική δύναμη που ασκεί η γη στο σώμα</a:t>
            </a:r>
          </a:p>
          <a:p>
            <a:r>
              <a:rPr lang="el-GR" dirty="0"/>
              <a:t>Μονάδα μέτρησης: Ν (</a:t>
            </a:r>
            <a:r>
              <a:rPr lang="el-GR" dirty="0" err="1"/>
              <a:t>Νιούτον</a:t>
            </a:r>
            <a:r>
              <a:rPr lang="el-GR" dirty="0"/>
              <a:t>)</a:t>
            </a:r>
          </a:p>
          <a:p>
            <a:r>
              <a:rPr lang="el-GR" dirty="0"/>
              <a:t>Η μάζα και το βάρος συνδέονται με την σχέση</a:t>
            </a:r>
            <a:br>
              <a:rPr lang="el-GR" dirty="0"/>
            </a:br>
            <a:r>
              <a:rPr lang="en-US" dirty="0"/>
              <a:t>B=m * g</a:t>
            </a:r>
          </a:p>
          <a:p>
            <a:r>
              <a:rPr lang="el-GR" dirty="0"/>
              <a:t>Η τιμή του g στην επιφάνεια της γης είναι περίπου 9,8 m/s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l-GR" dirty="0"/>
              <a:t>ή 9,8Ν/</a:t>
            </a:r>
            <a:r>
              <a:rPr lang="en-US" dirty="0"/>
              <a:t>Kgr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02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EA6F-DA35-5A5A-2FE7-68C17E0B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3.7 Δύναμη και αλληλεπίδραση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717-9DDA-5FAA-9498-1723E8F7E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Νεύτωνας διακήρυξε ότι στη φύση υπάρχει συμμετρία και ότι όλες οι δυνάμεις πρέπει να θεωρούνται ως δυνάμεις αλληλεπίδρασης μεταξύ δυο σωμάτων.</a:t>
            </a:r>
          </a:p>
          <a:p>
            <a:r>
              <a:rPr lang="el-GR" b="1" dirty="0"/>
              <a:t>3</a:t>
            </a:r>
            <a:r>
              <a:rPr lang="el-GR" b="1" baseline="30000" dirty="0"/>
              <a:t>ος</a:t>
            </a:r>
            <a:r>
              <a:rPr lang="el-GR" b="1" dirty="0"/>
              <a:t> νόμος του Νεύτωνα</a:t>
            </a:r>
            <a:r>
              <a:rPr lang="el-GR" dirty="0"/>
              <a:t>: Όταν ένα σώμα ασκεί δύναμη σ’ ένα άλλο σώμα (δράση), τότε και το δεύτερο σώμα ασκεί δύναμη ίσου μέτρου και αντίθετης κατεύθυνσης στο πρώτο (αντίδραση). </a:t>
            </a:r>
          </a:p>
          <a:p>
            <a:r>
              <a:rPr lang="el-GR" dirty="0"/>
              <a:t>Σε κάθε δράση αντιστοιχεί πάντα μια αντίθετη αντίδραση.</a:t>
            </a:r>
          </a:p>
          <a:p>
            <a:r>
              <a:rPr lang="el-GR" dirty="0"/>
              <a:t>Οι δυο δυνάμεις δράση-αντίδραση ασκούνται πάντοτε σε δύο διαφορετικά σώματα.</a:t>
            </a:r>
          </a:p>
        </p:txBody>
      </p:sp>
    </p:spTree>
    <p:extLst>
      <p:ext uri="{BB962C8B-B14F-4D97-AF65-F5344CB8AC3E}">
        <p14:creationId xmlns:p14="http://schemas.microsoft.com/office/powerpoint/2010/main" val="33106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1929-0C6F-4183-C371-B4A7AF64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δυνάμεων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AB9B0-8EF5-D05E-C376-25AD4C78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69" y="1361872"/>
            <a:ext cx="6293896" cy="53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48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CAE8-29D6-96D8-9DA7-FFA3032B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  <a:r>
              <a:rPr lang="en-US" dirty="0"/>
              <a:t> - </a:t>
            </a:r>
            <a:r>
              <a:rPr lang="el-GR" dirty="0"/>
              <a:t>Ασκήσεις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6AE0-68EB-5891-E6A7-5E50B8AF0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Χρησιμοποίησε και εφάρμοσε τις έννοιες που έμαθες:</a:t>
            </a:r>
          </a:p>
          <a:p>
            <a:pPr lvl="1"/>
            <a:r>
              <a:rPr lang="el-GR" dirty="0"/>
              <a:t>5</a:t>
            </a:r>
            <a:endParaRPr lang="en-US" dirty="0"/>
          </a:p>
          <a:p>
            <a:r>
              <a:rPr lang="el-GR" dirty="0"/>
              <a:t>Εφάρμοσε τις γνώσεις σου και γράψε τεκμηριωμένες απαντήσεις στις ερωτήσεις που ακολουθούν:</a:t>
            </a:r>
            <a:endParaRPr lang="en-US" dirty="0"/>
          </a:p>
          <a:p>
            <a:pPr lvl="1"/>
            <a:r>
              <a:rPr lang="el-GR"/>
              <a:t>12,13,14,16,17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961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1929-0C6F-4183-C371-B4A7AF64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δυνάμεων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99C9E-4F75-EA29-C758-A8ABE27C5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40" y="1474026"/>
            <a:ext cx="4952118" cy="51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1929-0C6F-4183-C371-B4A7AF64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δυνάμεων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FE36BD-70EC-980C-8126-22C12BA0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73" y="1527274"/>
            <a:ext cx="7416678" cy="47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1929-0C6F-4183-C371-B4A7AF64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δυνάμεων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ABDB98-EF98-613B-F92D-524C4D0BB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83" y="1361871"/>
            <a:ext cx="8848991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2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1929-0C6F-4183-C371-B4A7AF64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δυνάμεων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1C09B2-6DDF-4CDD-3E8A-A8D22363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14" y="1163464"/>
            <a:ext cx="7986688" cy="56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5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1929-0C6F-4183-C371-B4A7AF64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δυνάμεων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9B8F1A-C155-C7BD-86DD-11B09E2AF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1361872"/>
            <a:ext cx="3477640" cy="50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953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616</TotalTime>
  <Words>1817</Words>
  <Application>Microsoft Office PowerPoint</Application>
  <PresentationFormat>Ευρεία οθόνη</PresentationFormat>
  <Paragraphs>168</Paragraphs>
  <Slides>40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Facet</vt:lpstr>
      <vt:lpstr>Κεφάλαιο 3</vt:lpstr>
      <vt:lpstr>3.1 Η έννοια “δύναμη”</vt:lpstr>
      <vt:lpstr>Παραδείγματα δυνάμεων</vt:lpstr>
      <vt:lpstr>Παραδείγματα δυνάμεων</vt:lpstr>
      <vt:lpstr>Παραδείγματα δυνάμεων</vt:lpstr>
      <vt:lpstr>Παραδείγματα δυνάμεων</vt:lpstr>
      <vt:lpstr>Παραδείγματα δυνάμεων</vt:lpstr>
      <vt:lpstr>Παραδείγματα δυνάμεων</vt:lpstr>
      <vt:lpstr>Παραδείγματα δυνάμεων</vt:lpstr>
      <vt:lpstr>Σχέση δύναμης με την κίνηση και την παραμόρφωση</vt:lpstr>
      <vt:lpstr>Δυνάμεις και αλληλεπιδράσεις</vt:lpstr>
      <vt:lpstr>Κατηγορίες δυνάμεων ( με επαφή )</vt:lpstr>
      <vt:lpstr>Κατηγορίες δυνάμεων ( από απόσταση )</vt:lpstr>
      <vt:lpstr>Μέτρηση της δύναμης</vt:lpstr>
      <vt:lpstr>Ο διανυσματικός χαρακτήρας της δύναμης</vt:lpstr>
      <vt:lpstr>3.2 Δύο σημαντικές δυνάμεις</vt:lpstr>
      <vt:lpstr>Βαρυτική δύναμη</vt:lpstr>
      <vt:lpstr>Βαρυτική δύναμη – βάρος</vt:lpstr>
      <vt:lpstr>Τριβή</vt:lpstr>
      <vt:lpstr>Πως σχεδιάζω την δύναμη (Παράλληλες επιφάνειες)</vt:lpstr>
      <vt:lpstr>Πως σχεδιάζω την δύναμη (σκοινί ή σύρμα)</vt:lpstr>
      <vt:lpstr>Ερωτήσεις - Ασκήσεις</vt:lpstr>
      <vt:lpstr>3.3 Σύνθεση δυνάμεων</vt:lpstr>
      <vt:lpstr>Σύνθεση δυνάμεων - συνισταμένη </vt:lpstr>
      <vt:lpstr>Σύνθεση δυνάμεων με την ίδια διεύθυνση και φορά</vt:lpstr>
      <vt:lpstr>Σύνθεση δυνάμεων με την ίδια διεύθυνση και αντίθετη φορά</vt:lpstr>
      <vt:lpstr>Σύνθεση δυνάμεων με την ίδια διεύθυνση, αντίθετη φορά και ίδιο μέτρο</vt:lpstr>
      <vt:lpstr>Σύνθεση δυνάμεων με διαφορετικές διευθύνσεις</vt:lpstr>
      <vt:lpstr>Σύνθεση δυνάμεων με κάθετες διευθύνσεις</vt:lpstr>
      <vt:lpstr>3.4 Δύναμη και ισορροπία</vt:lpstr>
      <vt:lpstr>Δύναμη και ισορροπία</vt:lpstr>
      <vt:lpstr>1ος νόμος του Νεύτωνα</vt:lpstr>
      <vt:lpstr>3.5 Ισορροπία υλικού σημείου</vt:lpstr>
      <vt:lpstr>Ερωτήσεις - Ασκήσεις</vt:lpstr>
      <vt:lpstr>3.6 Δύναμη και μεταβολή της ταχύτητας</vt:lpstr>
      <vt:lpstr>Η δύναμη αλλάζει την ταχύτητα</vt:lpstr>
      <vt:lpstr>Η μάζα αντιστέκεται στην μεταβολή της ταχύτητας</vt:lpstr>
      <vt:lpstr>Μάζα και βάρος</vt:lpstr>
      <vt:lpstr>3.7 Δύναμη και αλληλεπίδραση</vt:lpstr>
      <vt:lpstr>Ερωτήσεις - Ασκήσεις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3</dc:title>
  <dc:creator>vasilis kotoulas</dc:creator>
  <cp:lastModifiedBy>Vasilis Kotoulas</cp:lastModifiedBy>
  <cp:revision>15</cp:revision>
  <dcterms:created xsi:type="dcterms:W3CDTF">2022-11-22T10:51:17Z</dcterms:created>
  <dcterms:modified xsi:type="dcterms:W3CDTF">2025-01-21T10:26:35Z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