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0" r:id="rId6"/>
    <p:sldId id="271" r:id="rId7"/>
    <p:sldId id="272" r:id="rId8"/>
    <p:sldId id="273" r:id="rId9"/>
    <p:sldId id="277" r:id="rId10"/>
    <p:sldId id="276" r:id="rId11"/>
    <p:sldId id="275" r:id="rId12"/>
    <p:sldId id="278" r:id="rId13"/>
    <p:sldId id="279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8DA"/>
    <a:srgbClr val="373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725" autoAdjust="0"/>
  </p:normalViewPr>
  <p:slideViewPr>
    <p:cSldViewPr snapToGrid="0">
      <p:cViewPr varScale="1">
        <p:scale>
          <a:sx n="51" d="100"/>
          <a:sy n="51" d="100"/>
        </p:scale>
        <p:origin x="1884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otoulas" userId="410666e216e7fcd5" providerId="Windows Live" clId="Web-{3E2816EE-E1D4-4E6A-9E58-A1C272B9343B}"/>
    <pc:docChg chg="addSld delSld modSld">
      <pc:chgData name="vasilis kotoulas" userId="410666e216e7fcd5" providerId="Windows Live" clId="Web-{3E2816EE-E1D4-4E6A-9E58-A1C272B9343B}" dt="2023-03-15T10:42:30.527" v="5"/>
      <pc:docMkLst>
        <pc:docMk/>
      </pc:docMkLst>
      <pc:sldChg chg="modSp">
        <pc:chgData name="vasilis kotoulas" userId="410666e216e7fcd5" providerId="Windows Live" clId="Web-{3E2816EE-E1D4-4E6A-9E58-A1C272B9343B}" dt="2023-03-15T10:42:08.511" v="4" actId="1076"/>
        <pc:sldMkLst>
          <pc:docMk/>
          <pc:sldMk cId="590021919" sldId="258"/>
        </pc:sldMkLst>
        <pc:spChg chg="mod">
          <ac:chgData name="vasilis kotoulas" userId="410666e216e7fcd5" providerId="Windows Live" clId="Web-{3E2816EE-E1D4-4E6A-9E58-A1C272B9343B}" dt="2023-03-15T10:42:08.511" v="4" actId="1076"/>
          <ac:spMkLst>
            <pc:docMk/>
            <pc:sldMk cId="590021919" sldId="258"/>
            <ac:spMk id="3" creationId="{139ACD1C-EBAA-6977-2B57-C8A95BD94953}"/>
          </ac:spMkLst>
        </pc:spChg>
      </pc:sldChg>
      <pc:sldChg chg="modSp new del">
        <pc:chgData name="vasilis kotoulas" userId="410666e216e7fcd5" providerId="Windows Live" clId="Web-{3E2816EE-E1D4-4E6A-9E58-A1C272B9343B}" dt="2023-03-15T10:42:30.527" v="5"/>
        <pc:sldMkLst>
          <pc:docMk/>
          <pc:sldMk cId="2115101914" sldId="270"/>
        </pc:sldMkLst>
        <pc:spChg chg="mod">
          <ac:chgData name="vasilis kotoulas" userId="410666e216e7fcd5" providerId="Windows Live" clId="Web-{3E2816EE-E1D4-4E6A-9E58-A1C272B9343B}" dt="2023-03-15T10:41:41.401" v="3" actId="20577"/>
          <ac:spMkLst>
            <pc:docMk/>
            <pc:sldMk cId="2115101914" sldId="270"/>
            <ac:spMk id="2" creationId="{098A3E35-65AD-1E85-759D-6312E82FFEA0}"/>
          </ac:spMkLst>
        </pc:spChg>
      </pc:sldChg>
    </pc:docChg>
  </pc:docChgLst>
  <pc:docChgLst>
    <pc:chgData name="vasilis kotoulas" userId="410666e216e7fcd5" providerId="LiveId" clId="{2488438D-1B3B-4663-B7A7-F6939433E64D}"/>
    <pc:docChg chg="undo custSel addSld delSld modSld sldOrd">
      <pc:chgData name="vasilis kotoulas" userId="410666e216e7fcd5" providerId="LiveId" clId="{2488438D-1B3B-4663-B7A7-F6939433E64D}" dt="2023-01-29T18:05:21.639" v="4117" actId="6549"/>
      <pc:docMkLst>
        <pc:docMk/>
      </pc:docMkLst>
      <pc:sldChg chg="delSp modSp mod delAnim modAnim">
        <pc:chgData name="vasilis kotoulas" userId="410666e216e7fcd5" providerId="LiveId" clId="{2488438D-1B3B-4663-B7A7-F6939433E64D}" dt="2022-12-31T13:47:05.859" v="75"/>
        <pc:sldMkLst>
          <pc:docMk/>
          <pc:sldMk cId="1168374661" sldId="258"/>
        </pc:sldMkLst>
        <pc:picChg chg="mod">
          <ac:chgData name="vasilis kotoulas" userId="410666e216e7fcd5" providerId="LiveId" clId="{2488438D-1B3B-4663-B7A7-F6939433E64D}" dt="2022-12-31T13:45:11.327" v="15" actId="1076"/>
          <ac:picMkLst>
            <pc:docMk/>
            <pc:sldMk cId="1168374661" sldId="258"/>
            <ac:picMk id="4" creationId="{E6BF1148-99BF-BB13-C5F4-EA294CBDEF65}"/>
          </ac:picMkLst>
        </pc:picChg>
        <pc:picChg chg="del">
          <ac:chgData name="vasilis kotoulas" userId="410666e216e7fcd5" providerId="LiveId" clId="{2488438D-1B3B-4663-B7A7-F6939433E64D}" dt="2022-12-31T13:45:01.300" v="7" actId="478"/>
          <ac:picMkLst>
            <pc:docMk/>
            <pc:sldMk cId="1168374661" sldId="258"/>
            <ac:picMk id="6" creationId="{7EBAB9B0-8EF5-D05E-C376-25AD4C78FDB0}"/>
          </ac:picMkLst>
        </pc:picChg>
        <pc:picChg chg="del">
          <ac:chgData name="vasilis kotoulas" userId="410666e216e7fcd5" providerId="LiveId" clId="{2488438D-1B3B-4663-B7A7-F6939433E64D}" dt="2022-12-31T13:45:02.173" v="8" actId="478"/>
          <ac:picMkLst>
            <pc:docMk/>
            <pc:sldMk cId="1168374661" sldId="258"/>
            <ac:picMk id="8" creationId="{E1C99C9E-4F75-EA29-C758-A8ABE27C549A}"/>
          </ac:picMkLst>
        </pc:picChg>
        <pc:picChg chg="del">
          <ac:chgData name="vasilis kotoulas" userId="410666e216e7fcd5" providerId="LiveId" clId="{2488438D-1B3B-4663-B7A7-F6939433E64D}" dt="2022-12-31T13:45:02.726" v="9" actId="478"/>
          <ac:picMkLst>
            <pc:docMk/>
            <pc:sldMk cId="1168374661" sldId="258"/>
            <ac:picMk id="10" creationId="{749B8F1A-C155-C7BD-86DD-11B09E2AFC5B}"/>
          </ac:picMkLst>
        </pc:picChg>
        <pc:picChg chg="del">
          <ac:chgData name="vasilis kotoulas" userId="410666e216e7fcd5" providerId="LiveId" clId="{2488438D-1B3B-4663-B7A7-F6939433E64D}" dt="2022-12-31T13:45:03.237" v="10" actId="478"/>
          <ac:picMkLst>
            <pc:docMk/>
            <pc:sldMk cId="1168374661" sldId="258"/>
            <ac:picMk id="12" creationId="{63439746-ECE1-6AD5-33F6-36E3C0DA704F}"/>
          </ac:picMkLst>
        </pc:picChg>
        <pc:picChg chg="del">
          <ac:chgData name="vasilis kotoulas" userId="410666e216e7fcd5" providerId="LiveId" clId="{2488438D-1B3B-4663-B7A7-F6939433E64D}" dt="2022-12-31T13:45:03.724" v="11" actId="478"/>
          <ac:picMkLst>
            <pc:docMk/>
            <pc:sldMk cId="1168374661" sldId="258"/>
            <ac:picMk id="14" creationId="{01FE36BD-70EC-980C-8126-22C12BA06316}"/>
          </ac:picMkLst>
        </pc:picChg>
        <pc:picChg chg="del">
          <ac:chgData name="vasilis kotoulas" userId="410666e216e7fcd5" providerId="LiveId" clId="{2488438D-1B3B-4663-B7A7-F6939433E64D}" dt="2022-12-31T13:45:04.309" v="12" actId="478"/>
          <ac:picMkLst>
            <pc:docMk/>
            <pc:sldMk cId="1168374661" sldId="258"/>
            <ac:picMk id="16" creationId="{67ABDB98-EF98-613B-F92D-524C4D0BB3FA}"/>
          </ac:picMkLst>
        </pc:picChg>
        <pc:picChg chg="del">
          <ac:chgData name="vasilis kotoulas" userId="410666e216e7fcd5" providerId="LiveId" clId="{2488438D-1B3B-4663-B7A7-F6939433E64D}" dt="2022-12-31T13:45:04.917" v="13" actId="478"/>
          <ac:picMkLst>
            <pc:docMk/>
            <pc:sldMk cId="1168374661" sldId="258"/>
            <ac:picMk id="18" creationId="{B11C09B2-6DDF-4CDD-3E8A-A8D223633705}"/>
          </ac:picMkLst>
        </pc:picChg>
      </pc:sldChg>
      <pc:sldChg chg="modSp mod">
        <pc:chgData name="vasilis kotoulas" userId="410666e216e7fcd5" providerId="LiveId" clId="{2488438D-1B3B-4663-B7A7-F6939433E64D}" dt="2022-12-31T13:48:29.643" v="127" actId="1076"/>
        <pc:sldMkLst>
          <pc:docMk/>
          <pc:sldMk cId="761973107" sldId="261"/>
        </pc:sldMkLst>
        <pc:spChg chg="mod">
          <ac:chgData name="vasilis kotoulas" userId="410666e216e7fcd5" providerId="LiveId" clId="{2488438D-1B3B-4663-B7A7-F6939433E64D}" dt="2022-12-31T13:48:22.428" v="126" actId="14100"/>
          <ac:spMkLst>
            <pc:docMk/>
            <pc:sldMk cId="761973107" sldId="261"/>
            <ac:spMk id="3" creationId="{EAF69817-24DB-40EA-FEF3-552D86A5D6FF}"/>
          </ac:spMkLst>
        </pc:spChg>
        <pc:picChg chg="mod">
          <ac:chgData name="vasilis kotoulas" userId="410666e216e7fcd5" providerId="LiveId" clId="{2488438D-1B3B-4663-B7A7-F6939433E64D}" dt="2022-12-31T13:48:29.643" v="127" actId="1076"/>
          <ac:picMkLst>
            <pc:docMk/>
            <pc:sldMk cId="761973107" sldId="261"/>
            <ac:picMk id="6" creationId="{A0C5B5EA-DFD2-56E1-A703-F0E3525058F2}"/>
          </ac:picMkLst>
        </pc:picChg>
      </pc:sldChg>
      <pc:sldChg chg="modSp">
        <pc:chgData name="vasilis kotoulas" userId="410666e216e7fcd5" providerId="LiveId" clId="{2488438D-1B3B-4663-B7A7-F6939433E64D}" dt="2022-12-31T13:51:10.426" v="187" actId="313"/>
        <pc:sldMkLst>
          <pc:docMk/>
          <pc:sldMk cId="3692812224" sldId="263"/>
        </pc:sldMkLst>
        <pc:spChg chg="mod">
          <ac:chgData name="vasilis kotoulas" userId="410666e216e7fcd5" providerId="LiveId" clId="{2488438D-1B3B-4663-B7A7-F6939433E64D}" dt="2022-12-31T13:51:10.426" v="187" actId="313"/>
          <ac:spMkLst>
            <pc:docMk/>
            <pc:sldMk cId="3692812224" sldId="263"/>
            <ac:spMk id="3" creationId="{DEA9A1FF-3BE2-A2D2-9648-246D1DCAED7D}"/>
          </ac:spMkLst>
        </pc:spChg>
      </pc:sldChg>
      <pc:sldChg chg="modSp">
        <pc:chgData name="vasilis kotoulas" userId="410666e216e7fcd5" providerId="LiveId" clId="{2488438D-1B3B-4663-B7A7-F6939433E64D}" dt="2022-12-31T13:53:02.965" v="268" actId="20577"/>
        <pc:sldMkLst>
          <pc:docMk/>
          <pc:sldMk cId="592433465" sldId="264"/>
        </pc:sldMkLst>
        <pc:spChg chg="mod">
          <ac:chgData name="vasilis kotoulas" userId="410666e216e7fcd5" providerId="LiveId" clId="{2488438D-1B3B-4663-B7A7-F6939433E64D}" dt="2022-12-31T13:53:02.965" v="268" actId="20577"/>
          <ac:spMkLst>
            <pc:docMk/>
            <pc:sldMk cId="592433465" sldId="264"/>
            <ac:spMk id="3" creationId="{92867F21-986D-3DCB-B9C4-FFE72B9BC0A5}"/>
          </ac:spMkLst>
        </pc:spChg>
      </pc:sldChg>
      <pc:sldChg chg="modSp">
        <pc:chgData name="vasilis kotoulas" userId="410666e216e7fcd5" providerId="LiveId" clId="{2488438D-1B3B-4663-B7A7-F6939433E64D}" dt="2022-12-31T13:55:26.385" v="365" actId="6549"/>
        <pc:sldMkLst>
          <pc:docMk/>
          <pc:sldMk cId="1719176960" sldId="265"/>
        </pc:sldMkLst>
        <pc:spChg chg="mod">
          <ac:chgData name="vasilis kotoulas" userId="410666e216e7fcd5" providerId="LiveId" clId="{2488438D-1B3B-4663-B7A7-F6939433E64D}" dt="2022-12-31T13:55:26.385" v="365" actId="6549"/>
          <ac:spMkLst>
            <pc:docMk/>
            <pc:sldMk cId="1719176960" sldId="265"/>
            <ac:spMk id="2" creationId="{7D367C9E-45EB-0D07-FD03-713720407631}"/>
          </ac:spMkLst>
        </pc:spChg>
        <pc:spChg chg="mod">
          <ac:chgData name="vasilis kotoulas" userId="410666e216e7fcd5" providerId="LiveId" clId="{2488438D-1B3B-4663-B7A7-F6939433E64D}" dt="2022-12-31T13:55:01.063" v="364" actId="20577"/>
          <ac:spMkLst>
            <pc:docMk/>
            <pc:sldMk cId="1719176960" sldId="265"/>
            <ac:spMk id="3" creationId="{B6FC5180-1B26-3E77-00BF-2B10B612CB26}"/>
          </ac:spMkLst>
        </pc:spChg>
      </pc:sldChg>
      <pc:sldChg chg="modSp mod">
        <pc:chgData name="vasilis kotoulas" userId="410666e216e7fcd5" providerId="LiveId" clId="{2488438D-1B3B-4663-B7A7-F6939433E64D}" dt="2022-12-31T13:55:39.800" v="380" actId="20577"/>
        <pc:sldMkLst>
          <pc:docMk/>
          <pc:sldMk cId="2548061788" sldId="267"/>
        </pc:sldMkLst>
        <pc:spChg chg="mod">
          <ac:chgData name="vasilis kotoulas" userId="410666e216e7fcd5" providerId="LiveId" clId="{2488438D-1B3B-4663-B7A7-F6939433E64D}" dt="2022-12-31T13:55:39.800" v="380" actId="20577"/>
          <ac:spMkLst>
            <pc:docMk/>
            <pc:sldMk cId="2548061788" sldId="267"/>
            <ac:spMk id="2" creationId="{7D367C9E-45EB-0D07-FD03-713720407631}"/>
          </ac:spMkLst>
        </pc:spChg>
      </pc:sldChg>
      <pc:sldChg chg="modSp">
        <pc:chgData name="vasilis kotoulas" userId="410666e216e7fcd5" providerId="LiveId" clId="{2488438D-1B3B-4663-B7A7-F6939433E64D}" dt="2022-12-31T13:56:12.695" v="382" actId="115"/>
        <pc:sldMkLst>
          <pc:docMk/>
          <pc:sldMk cId="2104951005" sldId="268"/>
        </pc:sldMkLst>
        <pc:spChg chg="mod">
          <ac:chgData name="vasilis kotoulas" userId="410666e216e7fcd5" providerId="LiveId" clId="{2488438D-1B3B-4663-B7A7-F6939433E64D}" dt="2022-12-31T13:56:12.695" v="382" actId="115"/>
          <ac:spMkLst>
            <pc:docMk/>
            <pc:sldMk cId="2104951005" sldId="268"/>
            <ac:spMk id="3" creationId="{0636D28B-3980-D9D4-53C9-3AE7B94AEC60}"/>
          </ac:spMkLst>
        </pc:spChg>
      </pc:sldChg>
      <pc:sldChg chg="modSp">
        <pc:chgData name="vasilis kotoulas" userId="410666e216e7fcd5" providerId="LiveId" clId="{2488438D-1B3B-4663-B7A7-F6939433E64D}" dt="2022-12-31T13:49:53.385" v="165" actId="20577"/>
        <pc:sldMkLst>
          <pc:docMk/>
          <pc:sldMk cId="805668185" sldId="271"/>
        </pc:sldMkLst>
        <pc:spChg chg="mod">
          <ac:chgData name="vasilis kotoulas" userId="410666e216e7fcd5" providerId="LiveId" clId="{2488438D-1B3B-4663-B7A7-F6939433E64D}" dt="2022-12-31T13:49:53.385" v="165" actId="20577"/>
          <ac:spMkLst>
            <pc:docMk/>
            <pc:sldMk cId="805668185" sldId="271"/>
            <ac:spMk id="3" creationId="{67622F73-2374-A181-B77A-F40ED1D6ACE0}"/>
          </ac:spMkLst>
        </pc:spChg>
      </pc:sldChg>
      <pc:sldChg chg="modSp mod">
        <pc:chgData name="vasilis kotoulas" userId="410666e216e7fcd5" providerId="LiveId" clId="{2488438D-1B3B-4663-B7A7-F6939433E64D}" dt="2023-01-12T11:14:35.118" v="1675" actId="20577"/>
        <pc:sldMkLst>
          <pc:docMk/>
          <pc:sldMk cId="229748591" sldId="272"/>
        </pc:sldMkLst>
        <pc:spChg chg="mod">
          <ac:chgData name="vasilis kotoulas" userId="410666e216e7fcd5" providerId="LiveId" clId="{2488438D-1B3B-4663-B7A7-F6939433E64D}" dt="2023-01-12T11:14:35.118" v="1675" actId="20577"/>
          <ac:spMkLst>
            <pc:docMk/>
            <pc:sldMk cId="229748591" sldId="272"/>
            <ac:spMk id="3" creationId="{E9805D27-EF53-A53C-FE2E-5CC9CFF07E8F}"/>
          </ac:spMkLst>
        </pc:spChg>
        <pc:spChg chg="mod">
          <ac:chgData name="vasilis kotoulas" userId="410666e216e7fcd5" providerId="LiveId" clId="{2488438D-1B3B-4663-B7A7-F6939433E64D}" dt="2022-12-31T14:00:26.246" v="515" actId="208"/>
          <ac:spMkLst>
            <pc:docMk/>
            <pc:sldMk cId="229748591" sldId="272"/>
            <ac:spMk id="8" creationId="{4E20C887-5561-B2E7-1CFD-8CA0B3FEEB0B}"/>
          </ac:spMkLst>
        </pc:spChg>
        <pc:spChg chg="mod">
          <ac:chgData name="vasilis kotoulas" userId="410666e216e7fcd5" providerId="LiveId" clId="{2488438D-1B3B-4663-B7A7-F6939433E64D}" dt="2022-12-31T13:59:45.064" v="446" actId="208"/>
          <ac:spMkLst>
            <pc:docMk/>
            <pc:sldMk cId="229748591" sldId="272"/>
            <ac:spMk id="13" creationId="{313A5C78-748D-E058-7CF1-D8C0689D352E}"/>
          </ac:spMkLst>
        </pc:spChg>
        <pc:grpChg chg="mod">
          <ac:chgData name="vasilis kotoulas" userId="410666e216e7fcd5" providerId="LiveId" clId="{2488438D-1B3B-4663-B7A7-F6939433E64D}" dt="2022-12-31T13:59:57.878" v="489" actId="1035"/>
          <ac:grpSpMkLst>
            <pc:docMk/>
            <pc:sldMk cId="229748591" sldId="272"/>
            <ac:grpSpMk id="15" creationId="{14133E1F-4BEC-9207-5EC4-1CFA2C992B00}"/>
          </ac:grpSpMkLst>
        </pc:grpChg>
        <pc:grpChg chg="mod">
          <ac:chgData name="vasilis kotoulas" userId="410666e216e7fcd5" providerId="LiveId" clId="{2488438D-1B3B-4663-B7A7-F6939433E64D}" dt="2023-01-12T11:13:41.809" v="1660" actId="1037"/>
          <ac:grpSpMkLst>
            <pc:docMk/>
            <pc:sldMk cId="229748591" sldId="272"/>
            <ac:grpSpMk id="19" creationId="{D6C75F99-CF0D-9870-3A9C-ED29AB5A266A}"/>
          </ac:grpSpMkLst>
        </pc:grpChg>
        <pc:cxnChg chg="mod">
          <ac:chgData name="vasilis kotoulas" userId="410666e216e7fcd5" providerId="LiveId" clId="{2488438D-1B3B-4663-B7A7-F6939433E64D}" dt="2022-12-31T14:00:26.246" v="515" actId="208"/>
          <ac:cxnSpMkLst>
            <pc:docMk/>
            <pc:sldMk cId="229748591" sldId="272"/>
            <ac:cxnSpMk id="7" creationId="{BB8BD2D4-89A5-D2D8-4068-AFC61B046A5A}"/>
          </ac:cxnSpMkLst>
        </pc:cxnChg>
        <pc:cxnChg chg="mod">
          <ac:chgData name="vasilis kotoulas" userId="410666e216e7fcd5" providerId="LiveId" clId="{2488438D-1B3B-4663-B7A7-F6939433E64D}" dt="2022-12-31T13:59:45.064" v="446" actId="208"/>
          <ac:cxnSpMkLst>
            <pc:docMk/>
            <pc:sldMk cId="229748591" sldId="272"/>
            <ac:cxnSpMk id="12" creationId="{F2D28544-18AD-4F4B-8F34-55B7063A7775}"/>
          </ac:cxnSpMkLst>
        </pc:cxnChg>
      </pc:sldChg>
      <pc:sldChg chg="delSp modSp add mod delAnim modAnim">
        <pc:chgData name="vasilis kotoulas" userId="410666e216e7fcd5" providerId="LiveId" clId="{2488438D-1B3B-4663-B7A7-F6939433E64D}" dt="2022-12-31T13:47:08.914" v="76"/>
        <pc:sldMkLst>
          <pc:docMk/>
          <pc:sldMk cId="3119748972" sldId="274"/>
        </pc:sldMkLst>
        <pc:picChg chg="del">
          <ac:chgData name="vasilis kotoulas" userId="410666e216e7fcd5" providerId="LiveId" clId="{2488438D-1B3B-4663-B7A7-F6939433E64D}" dt="2022-12-31T13:45:14.489" v="16" actId="478"/>
          <ac:picMkLst>
            <pc:docMk/>
            <pc:sldMk cId="3119748972" sldId="274"/>
            <ac:picMk id="4" creationId="{E6BF1148-99BF-BB13-C5F4-EA294CBDEF65}"/>
          </ac:picMkLst>
        </pc:picChg>
        <pc:picChg chg="mod">
          <ac:chgData name="vasilis kotoulas" userId="410666e216e7fcd5" providerId="LiveId" clId="{2488438D-1B3B-4663-B7A7-F6939433E64D}" dt="2022-12-31T13:45:29.485" v="26" actId="1076"/>
          <ac:picMkLst>
            <pc:docMk/>
            <pc:sldMk cId="3119748972" sldId="274"/>
            <ac:picMk id="6" creationId="{7EBAB9B0-8EF5-D05E-C376-25AD4C78FDB0}"/>
          </ac:picMkLst>
        </pc:picChg>
        <pc:picChg chg="del">
          <ac:chgData name="vasilis kotoulas" userId="410666e216e7fcd5" providerId="LiveId" clId="{2488438D-1B3B-4663-B7A7-F6939433E64D}" dt="2022-12-31T13:45:15.614" v="17" actId="478"/>
          <ac:picMkLst>
            <pc:docMk/>
            <pc:sldMk cId="3119748972" sldId="274"/>
            <ac:picMk id="8" creationId="{E1C99C9E-4F75-EA29-C758-A8ABE27C549A}"/>
          </ac:picMkLst>
        </pc:picChg>
        <pc:picChg chg="del">
          <ac:chgData name="vasilis kotoulas" userId="410666e216e7fcd5" providerId="LiveId" clId="{2488438D-1B3B-4663-B7A7-F6939433E64D}" dt="2022-12-31T13:45:16.181" v="18" actId="478"/>
          <ac:picMkLst>
            <pc:docMk/>
            <pc:sldMk cId="3119748972" sldId="274"/>
            <ac:picMk id="10" creationId="{749B8F1A-C155-C7BD-86DD-11B09E2AFC5B}"/>
          </ac:picMkLst>
        </pc:picChg>
        <pc:picChg chg="del">
          <ac:chgData name="vasilis kotoulas" userId="410666e216e7fcd5" providerId="LiveId" clId="{2488438D-1B3B-4663-B7A7-F6939433E64D}" dt="2022-12-31T13:45:16.669" v="19" actId="478"/>
          <ac:picMkLst>
            <pc:docMk/>
            <pc:sldMk cId="3119748972" sldId="274"/>
            <ac:picMk id="12" creationId="{63439746-ECE1-6AD5-33F6-36E3C0DA704F}"/>
          </ac:picMkLst>
        </pc:picChg>
        <pc:picChg chg="del">
          <ac:chgData name="vasilis kotoulas" userId="410666e216e7fcd5" providerId="LiveId" clId="{2488438D-1B3B-4663-B7A7-F6939433E64D}" dt="2022-12-31T13:45:17.230" v="20" actId="478"/>
          <ac:picMkLst>
            <pc:docMk/>
            <pc:sldMk cId="3119748972" sldId="274"/>
            <ac:picMk id="14" creationId="{01FE36BD-70EC-980C-8126-22C12BA06316}"/>
          </ac:picMkLst>
        </pc:picChg>
        <pc:picChg chg="del">
          <ac:chgData name="vasilis kotoulas" userId="410666e216e7fcd5" providerId="LiveId" clId="{2488438D-1B3B-4663-B7A7-F6939433E64D}" dt="2022-12-31T13:45:17.748" v="21" actId="478"/>
          <ac:picMkLst>
            <pc:docMk/>
            <pc:sldMk cId="3119748972" sldId="274"/>
            <ac:picMk id="16" creationId="{67ABDB98-EF98-613B-F92D-524C4D0BB3FA}"/>
          </ac:picMkLst>
        </pc:picChg>
        <pc:picChg chg="del">
          <ac:chgData name="vasilis kotoulas" userId="410666e216e7fcd5" providerId="LiveId" clId="{2488438D-1B3B-4663-B7A7-F6939433E64D}" dt="2022-12-31T13:45:20.229" v="22" actId="478"/>
          <ac:picMkLst>
            <pc:docMk/>
            <pc:sldMk cId="3119748972" sldId="274"/>
            <ac:picMk id="18" creationId="{B11C09B2-6DDF-4CDD-3E8A-A8D223633705}"/>
          </ac:picMkLst>
        </pc:picChg>
      </pc:sldChg>
      <pc:sldChg chg="delSp modSp add mod delAnim modAnim">
        <pc:chgData name="vasilis kotoulas" userId="410666e216e7fcd5" providerId="LiveId" clId="{2488438D-1B3B-4663-B7A7-F6939433E64D}" dt="2022-12-31T13:47:11.601" v="77"/>
        <pc:sldMkLst>
          <pc:docMk/>
          <pc:sldMk cId="161217422" sldId="275"/>
        </pc:sldMkLst>
        <pc:picChg chg="del">
          <ac:chgData name="vasilis kotoulas" userId="410666e216e7fcd5" providerId="LiveId" clId="{2488438D-1B3B-4663-B7A7-F6939433E64D}" dt="2022-12-31T13:45:32.729" v="27" actId="478"/>
          <ac:picMkLst>
            <pc:docMk/>
            <pc:sldMk cId="161217422" sldId="275"/>
            <ac:picMk id="4" creationId="{E6BF1148-99BF-BB13-C5F4-EA294CBDEF65}"/>
          </ac:picMkLst>
        </pc:picChg>
        <pc:picChg chg="del">
          <ac:chgData name="vasilis kotoulas" userId="410666e216e7fcd5" providerId="LiveId" clId="{2488438D-1B3B-4663-B7A7-F6939433E64D}" dt="2022-12-31T13:45:33.374" v="28" actId="478"/>
          <ac:picMkLst>
            <pc:docMk/>
            <pc:sldMk cId="161217422" sldId="275"/>
            <ac:picMk id="6" creationId="{7EBAB9B0-8EF5-D05E-C376-25AD4C78FDB0}"/>
          </ac:picMkLst>
        </pc:picChg>
        <pc:picChg chg="mod">
          <ac:chgData name="vasilis kotoulas" userId="410666e216e7fcd5" providerId="LiveId" clId="{2488438D-1B3B-4663-B7A7-F6939433E64D}" dt="2022-12-31T13:45:41.288" v="36" actId="1076"/>
          <ac:picMkLst>
            <pc:docMk/>
            <pc:sldMk cId="161217422" sldId="275"/>
            <ac:picMk id="8" creationId="{E1C99C9E-4F75-EA29-C758-A8ABE27C549A}"/>
          </ac:picMkLst>
        </pc:picChg>
        <pc:picChg chg="del">
          <ac:chgData name="vasilis kotoulas" userId="410666e216e7fcd5" providerId="LiveId" clId="{2488438D-1B3B-4663-B7A7-F6939433E64D}" dt="2022-12-31T13:45:36.237" v="33" actId="478"/>
          <ac:picMkLst>
            <pc:docMk/>
            <pc:sldMk cId="161217422" sldId="275"/>
            <ac:picMk id="10" creationId="{749B8F1A-C155-C7BD-86DD-11B09E2AFC5B}"/>
          </ac:picMkLst>
        </pc:picChg>
        <pc:picChg chg="del">
          <ac:chgData name="vasilis kotoulas" userId="410666e216e7fcd5" providerId="LiveId" clId="{2488438D-1B3B-4663-B7A7-F6939433E64D}" dt="2022-12-31T13:45:34.213" v="29" actId="478"/>
          <ac:picMkLst>
            <pc:docMk/>
            <pc:sldMk cId="161217422" sldId="275"/>
            <ac:picMk id="12" creationId="{63439746-ECE1-6AD5-33F6-36E3C0DA704F}"/>
          </ac:picMkLst>
        </pc:picChg>
        <pc:picChg chg="del">
          <ac:chgData name="vasilis kotoulas" userId="410666e216e7fcd5" providerId="LiveId" clId="{2488438D-1B3B-4663-B7A7-F6939433E64D}" dt="2022-12-31T13:45:34.685" v="30" actId="478"/>
          <ac:picMkLst>
            <pc:docMk/>
            <pc:sldMk cId="161217422" sldId="275"/>
            <ac:picMk id="14" creationId="{01FE36BD-70EC-980C-8126-22C12BA06316}"/>
          </ac:picMkLst>
        </pc:picChg>
        <pc:picChg chg="del">
          <ac:chgData name="vasilis kotoulas" userId="410666e216e7fcd5" providerId="LiveId" clId="{2488438D-1B3B-4663-B7A7-F6939433E64D}" dt="2022-12-31T13:45:35.230" v="31" actId="478"/>
          <ac:picMkLst>
            <pc:docMk/>
            <pc:sldMk cId="161217422" sldId="275"/>
            <ac:picMk id="16" creationId="{67ABDB98-EF98-613B-F92D-524C4D0BB3FA}"/>
          </ac:picMkLst>
        </pc:picChg>
        <pc:picChg chg="del">
          <ac:chgData name="vasilis kotoulas" userId="410666e216e7fcd5" providerId="LiveId" clId="{2488438D-1B3B-4663-B7A7-F6939433E64D}" dt="2022-12-31T13:45:35.753" v="32" actId="478"/>
          <ac:picMkLst>
            <pc:docMk/>
            <pc:sldMk cId="161217422" sldId="275"/>
            <ac:picMk id="18" creationId="{B11C09B2-6DDF-4CDD-3E8A-A8D223633705}"/>
          </ac:picMkLst>
        </pc:picChg>
      </pc:sldChg>
      <pc:sldChg chg="delSp modSp add mod delAnim modAnim">
        <pc:chgData name="vasilis kotoulas" userId="410666e216e7fcd5" providerId="LiveId" clId="{2488438D-1B3B-4663-B7A7-F6939433E64D}" dt="2022-12-31T13:47:14.025" v="78"/>
        <pc:sldMkLst>
          <pc:docMk/>
          <pc:sldMk cId="3188095907" sldId="276"/>
        </pc:sldMkLst>
        <pc:picChg chg="del">
          <ac:chgData name="vasilis kotoulas" userId="410666e216e7fcd5" providerId="LiveId" clId="{2488438D-1B3B-4663-B7A7-F6939433E64D}" dt="2022-12-31T13:45:43.946" v="37" actId="478"/>
          <ac:picMkLst>
            <pc:docMk/>
            <pc:sldMk cId="3188095907" sldId="276"/>
            <ac:picMk id="4" creationId="{E6BF1148-99BF-BB13-C5F4-EA294CBDEF65}"/>
          </ac:picMkLst>
        </pc:picChg>
        <pc:picChg chg="del">
          <ac:chgData name="vasilis kotoulas" userId="410666e216e7fcd5" providerId="LiveId" clId="{2488438D-1B3B-4663-B7A7-F6939433E64D}" dt="2022-12-31T13:45:44.538" v="38" actId="478"/>
          <ac:picMkLst>
            <pc:docMk/>
            <pc:sldMk cId="3188095907" sldId="276"/>
            <ac:picMk id="6" creationId="{7EBAB9B0-8EF5-D05E-C376-25AD4C78FDB0}"/>
          </ac:picMkLst>
        </pc:picChg>
        <pc:picChg chg="del">
          <ac:chgData name="vasilis kotoulas" userId="410666e216e7fcd5" providerId="LiveId" clId="{2488438D-1B3B-4663-B7A7-F6939433E64D}" dt="2022-12-31T13:45:45.099" v="39" actId="478"/>
          <ac:picMkLst>
            <pc:docMk/>
            <pc:sldMk cId="3188095907" sldId="276"/>
            <ac:picMk id="8" creationId="{E1C99C9E-4F75-EA29-C758-A8ABE27C549A}"/>
          </ac:picMkLst>
        </pc:picChg>
        <pc:picChg chg="del">
          <ac:chgData name="vasilis kotoulas" userId="410666e216e7fcd5" providerId="LiveId" clId="{2488438D-1B3B-4663-B7A7-F6939433E64D}" dt="2022-12-31T13:45:46.586" v="41" actId="478"/>
          <ac:picMkLst>
            <pc:docMk/>
            <pc:sldMk cId="3188095907" sldId="276"/>
            <ac:picMk id="10" creationId="{749B8F1A-C155-C7BD-86DD-11B09E2AFC5B}"/>
          </ac:picMkLst>
        </pc:picChg>
        <pc:picChg chg="del">
          <ac:chgData name="vasilis kotoulas" userId="410666e216e7fcd5" providerId="LiveId" clId="{2488438D-1B3B-4663-B7A7-F6939433E64D}" dt="2022-12-31T13:45:45.994" v="40" actId="478"/>
          <ac:picMkLst>
            <pc:docMk/>
            <pc:sldMk cId="3188095907" sldId="276"/>
            <ac:picMk id="12" creationId="{63439746-ECE1-6AD5-33F6-36E3C0DA704F}"/>
          </ac:picMkLst>
        </pc:picChg>
        <pc:picChg chg="mod">
          <ac:chgData name="vasilis kotoulas" userId="410666e216e7fcd5" providerId="LiveId" clId="{2488438D-1B3B-4663-B7A7-F6939433E64D}" dt="2022-12-31T13:45:51.167" v="45" actId="14100"/>
          <ac:picMkLst>
            <pc:docMk/>
            <pc:sldMk cId="3188095907" sldId="276"/>
            <ac:picMk id="14" creationId="{01FE36BD-70EC-980C-8126-22C12BA06316}"/>
          </ac:picMkLst>
        </pc:picChg>
        <pc:picChg chg="del">
          <ac:chgData name="vasilis kotoulas" userId="410666e216e7fcd5" providerId="LiveId" clId="{2488438D-1B3B-4663-B7A7-F6939433E64D}" dt="2022-12-31T13:45:47.626" v="43" actId="478"/>
          <ac:picMkLst>
            <pc:docMk/>
            <pc:sldMk cId="3188095907" sldId="276"/>
            <ac:picMk id="16" creationId="{67ABDB98-EF98-613B-F92D-524C4D0BB3FA}"/>
          </ac:picMkLst>
        </pc:picChg>
        <pc:picChg chg="del">
          <ac:chgData name="vasilis kotoulas" userId="410666e216e7fcd5" providerId="LiveId" clId="{2488438D-1B3B-4663-B7A7-F6939433E64D}" dt="2022-12-31T13:45:47.113" v="42" actId="478"/>
          <ac:picMkLst>
            <pc:docMk/>
            <pc:sldMk cId="3188095907" sldId="276"/>
            <ac:picMk id="18" creationId="{B11C09B2-6DDF-4CDD-3E8A-A8D223633705}"/>
          </ac:picMkLst>
        </pc:picChg>
      </pc:sldChg>
      <pc:sldChg chg="delSp modSp add mod delAnim modAnim">
        <pc:chgData name="vasilis kotoulas" userId="410666e216e7fcd5" providerId="LiveId" clId="{2488438D-1B3B-4663-B7A7-F6939433E64D}" dt="2022-12-31T13:47:17.402" v="79"/>
        <pc:sldMkLst>
          <pc:docMk/>
          <pc:sldMk cId="2838129152" sldId="277"/>
        </pc:sldMkLst>
        <pc:picChg chg="del">
          <ac:chgData name="vasilis kotoulas" userId="410666e216e7fcd5" providerId="LiveId" clId="{2488438D-1B3B-4663-B7A7-F6939433E64D}" dt="2022-12-31T13:45:58.353" v="48" actId="478"/>
          <ac:picMkLst>
            <pc:docMk/>
            <pc:sldMk cId="2838129152" sldId="277"/>
            <ac:picMk id="4" creationId="{E6BF1148-99BF-BB13-C5F4-EA294CBDEF65}"/>
          </ac:picMkLst>
        </pc:picChg>
        <pc:picChg chg="del">
          <ac:chgData name="vasilis kotoulas" userId="410666e216e7fcd5" providerId="LiveId" clId="{2488438D-1B3B-4663-B7A7-F6939433E64D}" dt="2022-12-31T13:45:56.657" v="46" actId="478"/>
          <ac:picMkLst>
            <pc:docMk/>
            <pc:sldMk cId="2838129152" sldId="277"/>
            <ac:picMk id="6" creationId="{7EBAB9B0-8EF5-D05E-C376-25AD4C78FDB0}"/>
          </ac:picMkLst>
        </pc:picChg>
        <pc:picChg chg="del">
          <ac:chgData name="vasilis kotoulas" userId="410666e216e7fcd5" providerId="LiveId" clId="{2488438D-1B3B-4663-B7A7-F6939433E64D}" dt="2022-12-31T13:45:57.521" v="47" actId="478"/>
          <ac:picMkLst>
            <pc:docMk/>
            <pc:sldMk cId="2838129152" sldId="277"/>
            <ac:picMk id="8" creationId="{E1C99C9E-4F75-EA29-C758-A8ABE27C549A}"/>
          </ac:picMkLst>
        </pc:picChg>
        <pc:picChg chg="del">
          <ac:chgData name="vasilis kotoulas" userId="410666e216e7fcd5" providerId="LiveId" clId="{2488438D-1B3B-4663-B7A7-F6939433E64D}" dt="2022-12-31T13:45:59.806" v="50" actId="478"/>
          <ac:picMkLst>
            <pc:docMk/>
            <pc:sldMk cId="2838129152" sldId="277"/>
            <ac:picMk id="10" creationId="{749B8F1A-C155-C7BD-86DD-11B09E2AFC5B}"/>
          </ac:picMkLst>
        </pc:picChg>
        <pc:picChg chg="del">
          <ac:chgData name="vasilis kotoulas" userId="410666e216e7fcd5" providerId="LiveId" clId="{2488438D-1B3B-4663-B7A7-F6939433E64D}" dt="2022-12-31T13:46:03.549" v="52" actId="478"/>
          <ac:picMkLst>
            <pc:docMk/>
            <pc:sldMk cId="2838129152" sldId="277"/>
            <ac:picMk id="12" creationId="{63439746-ECE1-6AD5-33F6-36E3C0DA704F}"/>
          </ac:picMkLst>
        </pc:picChg>
        <pc:picChg chg="del">
          <ac:chgData name="vasilis kotoulas" userId="410666e216e7fcd5" providerId="LiveId" clId="{2488438D-1B3B-4663-B7A7-F6939433E64D}" dt="2022-12-31T13:45:58.937" v="49" actId="478"/>
          <ac:picMkLst>
            <pc:docMk/>
            <pc:sldMk cId="2838129152" sldId="277"/>
            <ac:picMk id="14" creationId="{01FE36BD-70EC-980C-8126-22C12BA06316}"/>
          </ac:picMkLst>
        </pc:picChg>
        <pc:picChg chg="mod">
          <ac:chgData name="vasilis kotoulas" userId="410666e216e7fcd5" providerId="LiveId" clId="{2488438D-1B3B-4663-B7A7-F6939433E64D}" dt="2022-12-31T13:46:12.407" v="56" actId="14100"/>
          <ac:picMkLst>
            <pc:docMk/>
            <pc:sldMk cId="2838129152" sldId="277"/>
            <ac:picMk id="16" creationId="{67ABDB98-EF98-613B-F92D-524C4D0BB3FA}"/>
          </ac:picMkLst>
        </pc:picChg>
        <pc:picChg chg="del">
          <ac:chgData name="vasilis kotoulas" userId="410666e216e7fcd5" providerId="LiveId" clId="{2488438D-1B3B-4663-B7A7-F6939433E64D}" dt="2022-12-31T13:46:00.438" v="51" actId="478"/>
          <ac:picMkLst>
            <pc:docMk/>
            <pc:sldMk cId="2838129152" sldId="277"/>
            <ac:picMk id="18" creationId="{B11C09B2-6DDF-4CDD-3E8A-A8D223633705}"/>
          </ac:picMkLst>
        </pc:picChg>
      </pc:sldChg>
      <pc:sldChg chg="delSp modSp add mod delAnim modAnim">
        <pc:chgData name="vasilis kotoulas" userId="410666e216e7fcd5" providerId="LiveId" clId="{2488438D-1B3B-4663-B7A7-F6939433E64D}" dt="2022-12-31T13:47:20.268" v="80"/>
        <pc:sldMkLst>
          <pc:docMk/>
          <pc:sldMk cId="697859010" sldId="278"/>
        </pc:sldMkLst>
        <pc:picChg chg="del">
          <ac:chgData name="vasilis kotoulas" userId="410666e216e7fcd5" providerId="LiveId" clId="{2488438D-1B3B-4663-B7A7-F6939433E64D}" dt="2022-12-31T13:46:16.188" v="57" actId="478"/>
          <ac:picMkLst>
            <pc:docMk/>
            <pc:sldMk cId="697859010" sldId="278"/>
            <ac:picMk id="4" creationId="{E6BF1148-99BF-BB13-C5F4-EA294CBDEF65}"/>
          </ac:picMkLst>
        </pc:picChg>
        <pc:picChg chg="del">
          <ac:chgData name="vasilis kotoulas" userId="410666e216e7fcd5" providerId="LiveId" clId="{2488438D-1B3B-4663-B7A7-F6939433E64D}" dt="2022-12-31T13:46:16.538" v="58" actId="478"/>
          <ac:picMkLst>
            <pc:docMk/>
            <pc:sldMk cId="697859010" sldId="278"/>
            <ac:picMk id="6" creationId="{7EBAB9B0-8EF5-D05E-C376-25AD4C78FDB0}"/>
          </ac:picMkLst>
        </pc:picChg>
        <pc:picChg chg="del">
          <ac:chgData name="vasilis kotoulas" userId="410666e216e7fcd5" providerId="LiveId" clId="{2488438D-1B3B-4663-B7A7-F6939433E64D}" dt="2022-12-31T13:46:17.097" v="59" actId="478"/>
          <ac:picMkLst>
            <pc:docMk/>
            <pc:sldMk cId="697859010" sldId="278"/>
            <ac:picMk id="8" creationId="{E1C99C9E-4F75-EA29-C758-A8ABE27C549A}"/>
          </ac:picMkLst>
        </pc:picChg>
        <pc:picChg chg="del">
          <ac:chgData name="vasilis kotoulas" userId="410666e216e7fcd5" providerId="LiveId" clId="{2488438D-1B3B-4663-B7A7-F6939433E64D}" dt="2022-12-31T13:46:37.237" v="68" actId="478"/>
          <ac:picMkLst>
            <pc:docMk/>
            <pc:sldMk cId="697859010" sldId="278"/>
            <ac:picMk id="10" creationId="{749B8F1A-C155-C7BD-86DD-11B09E2AFC5B}"/>
          </ac:picMkLst>
        </pc:picChg>
        <pc:picChg chg="del">
          <ac:chgData name="vasilis kotoulas" userId="410666e216e7fcd5" providerId="LiveId" clId="{2488438D-1B3B-4663-B7A7-F6939433E64D}" dt="2022-12-31T13:46:18.073" v="60" actId="478"/>
          <ac:picMkLst>
            <pc:docMk/>
            <pc:sldMk cId="697859010" sldId="278"/>
            <ac:picMk id="12" creationId="{63439746-ECE1-6AD5-33F6-36E3C0DA704F}"/>
          </ac:picMkLst>
        </pc:picChg>
        <pc:picChg chg="del">
          <ac:chgData name="vasilis kotoulas" userId="410666e216e7fcd5" providerId="LiveId" clId="{2488438D-1B3B-4663-B7A7-F6939433E64D}" dt="2022-12-31T13:46:18.569" v="61" actId="478"/>
          <ac:picMkLst>
            <pc:docMk/>
            <pc:sldMk cId="697859010" sldId="278"/>
            <ac:picMk id="14" creationId="{01FE36BD-70EC-980C-8126-22C12BA06316}"/>
          </ac:picMkLst>
        </pc:picChg>
        <pc:picChg chg="del">
          <ac:chgData name="vasilis kotoulas" userId="410666e216e7fcd5" providerId="LiveId" clId="{2488438D-1B3B-4663-B7A7-F6939433E64D}" dt="2022-12-31T13:46:37.797" v="69" actId="478"/>
          <ac:picMkLst>
            <pc:docMk/>
            <pc:sldMk cId="697859010" sldId="278"/>
            <ac:picMk id="16" creationId="{67ABDB98-EF98-613B-F92D-524C4D0BB3FA}"/>
          </ac:picMkLst>
        </pc:picChg>
        <pc:picChg chg="mod">
          <ac:chgData name="vasilis kotoulas" userId="410666e216e7fcd5" providerId="LiveId" clId="{2488438D-1B3B-4663-B7A7-F6939433E64D}" dt="2022-12-31T13:46:46.337" v="74" actId="1076"/>
          <ac:picMkLst>
            <pc:docMk/>
            <pc:sldMk cId="697859010" sldId="278"/>
            <ac:picMk id="18" creationId="{B11C09B2-6DDF-4CDD-3E8A-A8D223633705}"/>
          </ac:picMkLst>
        </pc:picChg>
      </pc:sldChg>
      <pc:sldChg chg="delSp modSp add mod delAnim modAnim">
        <pc:chgData name="vasilis kotoulas" userId="410666e216e7fcd5" providerId="LiveId" clId="{2488438D-1B3B-4663-B7A7-F6939433E64D}" dt="2022-12-31T13:47:24.620" v="81"/>
        <pc:sldMkLst>
          <pc:docMk/>
          <pc:sldMk cId="1650695342" sldId="279"/>
        </pc:sldMkLst>
        <pc:picChg chg="mod">
          <ac:chgData name="vasilis kotoulas" userId="410666e216e7fcd5" providerId="LiveId" clId="{2488438D-1B3B-4663-B7A7-F6939433E64D}" dt="2022-12-31T13:46:34.143" v="67" actId="1076"/>
          <ac:picMkLst>
            <pc:docMk/>
            <pc:sldMk cId="1650695342" sldId="279"/>
            <ac:picMk id="10" creationId="{749B8F1A-C155-C7BD-86DD-11B09E2AFC5B}"/>
          </ac:picMkLst>
        </pc:picChg>
        <pc:picChg chg="del">
          <ac:chgData name="vasilis kotoulas" userId="410666e216e7fcd5" providerId="LiveId" clId="{2488438D-1B3B-4663-B7A7-F6939433E64D}" dt="2022-12-31T13:46:28.046" v="63" actId="478"/>
          <ac:picMkLst>
            <pc:docMk/>
            <pc:sldMk cId="1650695342" sldId="279"/>
            <ac:picMk id="16" creationId="{67ABDB98-EF98-613B-F92D-524C4D0BB3FA}"/>
          </ac:picMkLst>
        </pc:picChg>
        <pc:picChg chg="del">
          <ac:chgData name="vasilis kotoulas" userId="410666e216e7fcd5" providerId="LiveId" clId="{2488438D-1B3B-4663-B7A7-F6939433E64D}" dt="2022-12-31T13:46:28.813" v="64" actId="478"/>
          <ac:picMkLst>
            <pc:docMk/>
            <pc:sldMk cId="1650695342" sldId="279"/>
            <ac:picMk id="18" creationId="{B11C09B2-6DDF-4CDD-3E8A-A8D223633705}"/>
          </ac:picMkLst>
        </pc:picChg>
      </pc:sldChg>
      <pc:sldChg chg="addSp modSp new mod modClrScheme modAnim chgLayout">
        <pc:chgData name="vasilis kotoulas" userId="410666e216e7fcd5" providerId="LiveId" clId="{2488438D-1B3B-4663-B7A7-F6939433E64D}" dt="2022-12-31T14:09:42.822" v="1209" actId="6549"/>
        <pc:sldMkLst>
          <pc:docMk/>
          <pc:sldMk cId="1003051665" sldId="280"/>
        </pc:sldMkLst>
        <pc:spChg chg="mod ord">
          <ac:chgData name="vasilis kotoulas" userId="410666e216e7fcd5" providerId="LiveId" clId="{2488438D-1B3B-4663-B7A7-F6939433E64D}" dt="2022-12-31T14:08:12.943" v="1109" actId="700"/>
          <ac:spMkLst>
            <pc:docMk/>
            <pc:sldMk cId="1003051665" sldId="280"/>
            <ac:spMk id="2" creationId="{EF149D7E-2B2B-95C1-625A-B25E4492D518}"/>
          </ac:spMkLst>
        </pc:spChg>
        <pc:spChg chg="mod ord">
          <ac:chgData name="vasilis kotoulas" userId="410666e216e7fcd5" providerId="LiveId" clId="{2488438D-1B3B-4663-B7A7-F6939433E64D}" dt="2022-12-31T14:09:42.822" v="1209" actId="6549"/>
          <ac:spMkLst>
            <pc:docMk/>
            <pc:sldMk cId="1003051665" sldId="280"/>
            <ac:spMk id="3" creationId="{8CF3AB68-6404-5935-17DF-B191B5C1ADF9}"/>
          </ac:spMkLst>
        </pc:spChg>
        <pc:picChg chg="add mod">
          <ac:chgData name="vasilis kotoulas" userId="410666e216e7fcd5" providerId="LiveId" clId="{2488438D-1B3B-4663-B7A7-F6939433E64D}" dt="2022-12-31T14:08:25.275" v="1112" actId="1076"/>
          <ac:picMkLst>
            <pc:docMk/>
            <pc:sldMk cId="1003051665" sldId="280"/>
            <ac:picMk id="5" creationId="{8E6CD2DD-78BF-2D66-0973-D6FC47A8B38D}"/>
          </ac:picMkLst>
        </pc:picChg>
      </pc:sldChg>
      <pc:sldChg chg="modSp new mod ord">
        <pc:chgData name="vasilis kotoulas" userId="410666e216e7fcd5" providerId="LiveId" clId="{2488438D-1B3B-4663-B7A7-F6939433E64D}" dt="2023-01-17T18:03:57.389" v="2787" actId="6549"/>
        <pc:sldMkLst>
          <pc:docMk/>
          <pc:sldMk cId="2255087279" sldId="281"/>
        </pc:sldMkLst>
        <pc:spChg chg="mod">
          <ac:chgData name="vasilis kotoulas" userId="410666e216e7fcd5" providerId="LiveId" clId="{2488438D-1B3B-4663-B7A7-F6939433E64D}" dt="2023-01-17T18:03:57.389" v="2787" actId="6549"/>
          <ac:spMkLst>
            <pc:docMk/>
            <pc:sldMk cId="2255087279" sldId="281"/>
            <ac:spMk id="2" creationId="{98534C60-437A-3D43-E254-4C782003321B}"/>
          </ac:spMkLst>
        </pc:spChg>
        <pc:spChg chg="mod">
          <ac:chgData name="vasilis kotoulas" userId="410666e216e7fcd5" providerId="LiveId" clId="{2488438D-1B3B-4663-B7A7-F6939433E64D}" dt="2022-12-31T14:03:02.305" v="714" actId="20577"/>
          <ac:spMkLst>
            <pc:docMk/>
            <pc:sldMk cId="2255087279" sldId="281"/>
            <ac:spMk id="3" creationId="{4DA72A04-A042-8C06-4C72-2BBA4B21F484}"/>
          </ac:spMkLst>
        </pc:spChg>
      </pc:sldChg>
      <pc:sldChg chg="addSp delSp modSp new del mod modAnim chgLayout">
        <pc:chgData name="vasilis kotoulas" userId="410666e216e7fcd5" providerId="LiveId" clId="{2488438D-1B3B-4663-B7A7-F6939433E64D}" dt="2023-01-17T17:41:35.871" v="2187" actId="47"/>
        <pc:sldMkLst>
          <pc:docMk/>
          <pc:sldMk cId="2802160702" sldId="282"/>
        </pc:sldMkLst>
        <pc:spChg chg="mod ord">
          <ac:chgData name="vasilis kotoulas" userId="410666e216e7fcd5" providerId="LiveId" clId="{2488438D-1B3B-4663-B7A7-F6939433E64D}" dt="2022-12-31T14:12:13.230" v="1294" actId="700"/>
          <ac:spMkLst>
            <pc:docMk/>
            <pc:sldMk cId="2802160702" sldId="282"/>
            <ac:spMk id="2" creationId="{4748233E-CDBF-AEC5-0ED9-F54C61428A99}"/>
          </ac:spMkLst>
        </pc:spChg>
        <pc:spChg chg="mod ord">
          <ac:chgData name="vasilis kotoulas" userId="410666e216e7fcd5" providerId="LiveId" clId="{2488438D-1B3B-4663-B7A7-F6939433E64D}" dt="2022-12-31T14:16:37.045" v="1338" actId="14100"/>
          <ac:spMkLst>
            <pc:docMk/>
            <pc:sldMk cId="2802160702" sldId="282"/>
            <ac:spMk id="3" creationId="{344DC3EC-2BD3-2C7C-025B-D184183817BA}"/>
          </ac:spMkLst>
        </pc:spChg>
        <pc:picChg chg="add del mod">
          <ac:chgData name="vasilis kotoulas" userId="410666e216e7fcd5" providerId="LiveId" clId="{2488438D-1B3B-4663-B7A7-F6939433E64D}" dt="2022-12-31T14:16:30.554" v="1336" actId="478"/>
          <ac:picMkLst>
            <pc:docMk/>
            <pc:sldMk cId="2802160702" sldId="282"/>
            <ac:picMk id="5" creationId="{356F5BDF-F195-9BFE-8548-237259A943D6}"/>
          </ac:picMkLst>
        </pc:picChg>
        <pc:picChg chg="add mod">
          <ac:chgData name="vasilis kotoulas" userId="410666e216e7fcd5" providerId="LiveId" clId="{2488438D-1B3B-4663-B7A7-F6939433E64D}" dt="2022-12-31T14:17:00.145" v="1341" actId="1076"/>
          <ac:picMkLst>
            <pc:docMk/>
            <pc:sldMk cId="2802160702" sldId="282"/>
            <ac:picMk id="6" creationId="{8C4DABEA-9E4B-B0FB-0225-9832DD492071}"/>
          </ac:picMkLst>
        </pc:picChg>
      </pc:sldChg>
      <pc:sldChg chg="addSp delSp modSp add mod modAnim">
        <pc:chgData name="vasilis kotoulas" userId="410666e216e7fcd5" providerId="LiveId" clId="{2488438D-1B3B-4663-B7A7-F6939433E64D}" dt="2023-01-19T21:01:45.835" v="3098" actId="1036"/>
        <pc:sldMkLst>
          <pc:docMk/>
          <pc:sldMk cId="3723733287" sldId="283"/>
        </pc:sldMkLst>
        <pc:spChg chg="mod">
          <ac:chgData name="vasilis kotoulas" userId="410666e216e7fcd5" providerId="LiveId" clId="{2488438D-1B3B-4663-B7A7-F6939433E64D}" dt="2022-12-31T14:16:17.459" v="1334" actId="20577"/>
          <ac:spMkLst>
            <pc:docMk/>
            <pc:sldMk cId="3723733287" sldId="283"/>
            <ac:spMk id="2" creationId="{4748233E-CDBF-AEC5-0ED9-F54C61428A99}"/>
          </ac:spMkLst>
        </pc:spChg>
        <pc:spChg chg="mod">
          <ac:chgData name="vasilis kotoulas" userId="410666e216e7fcd5" providerId="LiveId" clId="{2488438D-1B3B-4663-B7A7-F6939433E64D}" dt="2023-01-19T21:01:37.300" v="3076" actId="14100"/>
          <ac:spMkLst>
            <pc:docMk/>
            <pc:sldMk cId="3723733287" sldId="283"/>
            <ac:spMk id="3" creationId="{344DC3EC-2BD3-2C7C-025B-D184183817BA}"/>
          </ac:spMkLst>
        </pc:spChg>
        <pc:spChg chg="add mod">
          <ac:chgData name="vasilis kotoulas" userId="410666e216e7fcd5" providerId="LiveId" clId="{2488438D-1B3B-4663-B7A7-F6939433E64D}" dt="2023-01-19T21:01:45.835" v="3098" actId="1036"/>
          <ac:spMkLst>
            <pc:docMk/>
            <pc:sldMk cId="3723733287" sldId="283"/>
            <ac:spMk id="4" creationId="{DC6F6AD6-A5FD-18A4-6310-392075F1F64A}"/>
          </ac:spMkLst>
        </pc:spChg>
        <pc:spChg chg="add mod">
          <ac:chgData name="vasilis kotoulas" userId="410666e216e7fcd5" providerId="LiveId" clId="{2488438D-1B3B-4663-B7A7-F6939433E64D}" dt="2023-01-19T21:01:45.835" v="3098" actId="1036"/>
          <ac:spMkLst>
            <pc:docMk/>
            <pc:sldMk cId="3723733287" sldId="283"/>
            <ac:spMk id="5" creationId="{A2D6633F-B790-D699-FC41-661989CB7F24}"/>
          </ac:spMkLst>
        </pc:spChg>
        <pc:spChg chg="add mod">
          <ac:chgData name="vasilis kotoulas" userId="410666e216e7fcd5" providerId="LiveId" clId="{2488438D-1B3B-4663-B7A7-F6939433E64D}" dt="2023-01-19T21:01:45.835" v="3098" actId="1036"/>
          <ac:spMkLst>
            <pc:docMk/>
            <pc:sldMk cId="3723733287" sldId="283"/>
            <ac:spMk id="7" creationId="{B031DBA9-E447-B474-5047-B74A94C6A829}"/>
          </ac:spMkLst>
        </pc:spChg>
        <pc:spChg chg="add mod">
          <ac:chgData name="vasilis kotoulas" userId="410666e216e7fcd5" providerId="LiveId" clId="{2488438D-1B3B-4663-B7A7-F6939433E64D}" dt="2023-01-19T21:01:45.835" v="3098" actId="1036"/>
          <ac:spMkLst>
            <pc:docMk/>
            <pc:sldMk cId="3723733287" sldId="283"/>
            <ac:spMk id="9" creationId="{84FCD7D7-EB7C-14C9-9F47-30D40A4935EF}"/>
          </ac:spMkLst>
        </pc:spChg>
        <pc:spChg chg="add mod">
          <ac:chgData name="vasilis kotoulas" userId="410666e216e7fcd5" providerId="LiveId" clId="{2488438D-1B3B-4663-B7A7-F6939433E64D}" dt="2023-01-19T21:01:45.835" v="3098" actId="1036"/>
          <ac:spMkLst>
            <pc:docMk/>
            <pc:sldMk cId="3723733287" sldId="283"/>
            <ac:spMk id="11" creationId="{DDD0347B-3101-0EF2-77DC-E3D63A228AEC}"/>
          </ac:spMkLst>
        </pc:spChg>
        <pc:picChg chg="del mod">
          <ac:chgData name="vasilis kotoulas" userId="410666e216e7fcd5" providerId="LiveId" clId="{2488438D-1B3B-4663-B7A7-F6939433E64D}" dt="2023-01-17T17:28:49.627" v="1683" actId="478"/>
          <ac:picMkLst>
            <pc:docMk/>
            <pc:sldMk cId="3723733287" sldId="283"/>
            <ac:picMk id="5" creationId="{356F5BDF-F195-9BFE-8548-237259A943D6}"/>
          </ac:picMkLst>
        </pc:picChg>
        <pc:cxnChg chg="add mod">
          <ac:chgData name="vasilis kotoulas" userId="410666e216e7fcd5" providerId="LiveId" clId="{2488438D-1B3B-4663-B7A7-F6939433E64D}" dt="2023-01-19T21:01:45.835" v="3098" actId="1036"/>
          <ac:cxnSpMkLst>
            <pc:docMk/>
            <pc:sldMk cId="3723733287" sldId="283"/>
            <ac:cxnSpMk id="6" creationId="{FA79CED4-F926-E7A3-3C8D-DB4BC2DBAEEF}"/>
          </ac:cxnSpMkLst>
        </pc:cxnChg>
        <pc:cxnChg chg="add mod">
          <ac:chgData name="vasilis kotoulas" userId="410666e216e7fcd5" providerId="LiveId" clId="{2488438D-1B3B-4663-B7A7-F6939433E64D}" dt="2023-01-19T21:01:45.835" v="3098" actId="1036"/>
          <ac:cxnSpMkLst>
            <pc:docMk/>
            <pc:sldMk cId="3723733287" sldId="283"/>
            <ac:cxnSpMk id="8" creationId="{B4266BDC-9A09-4B17-4E60-9AC179276637}"/>
          </ac:cxnSpMkLst>
        </pc:cxnChg>
        <pc:cxnChg chg="add mod">
          <ac:chgData name="vasilis kotoulas" userId="410666e216e7fcd5" providerId="LiveId" clId="{2488438D-1B3B-4663-B7A7-F6939433E64D}" dt="2023-01-19T21:01:45.835" v="3098" actId="1036"/>
          <ac:cxnSpMkLst>
            <pc:docMk/>
            <pc:sldMk cId="3723733287" sldId="283"/>
            <ac:cxnSpMk id="10" creationId="{0A6E3F68-0081-5B7F-08A2-B842B20529EE}"/>
          </ac:cxnSpMkLst>
        </pc:cxnChg>
      </pc:sldChg>
      <pc:sldChg chg="addSp delSp modSp add mod delAnim modAnim">
        <pc:chgData name="vasilis kotoulas" userId="410666e216e7fcd5" providerId="LiveId" clId="{2488438D-1B3B-4663-B7A7-F6939433E64D}" dt="2023-01-19T21:04:35.627" v="3173" actId="1036"/>
        <pc:sldMkLst>
          <pc:docMk/>
          <pc:sldMk cId="3116653430" sldId="284"/>
        </pc:sldMkLst>
        <pc:spChg chg="mod">
          <ac:chgData name="vasilis kotoulas" userId="410666e216e7fcd5" providerId="LiveId" clId="{2488438D-1B3B-4663-B7A7-F6939433E64D}" dt="2022-12-31T14:20:08.114" v="1397" actId="20577"/>
          <ac:spMkLst>
            <pc:docMk/>
            <pc:sldMk cId="3116653430" sldId="284"/>
            <ac:spMk id="2" creationId="{4748233E-CDBF-AEC5-0ED9-F54C61428A99}"/>
          </ac:spMkLst>
        </pc:spChg>
        <pc:spChg chg="mod">
          <ac:chgData name="vasilis kotoulas" userId="410666e216e7fcd5" providerId="LiveId" clId="{2488438D-1B3B-4663-B7A7-F6939433E64D}" dt="2023-01-17T17:39:19.393" v="1945" actId="113"/>
          <ac:spMkLst>
            <pc:docMk/>
            <pc:sldMk cId="3116653430" sldId="284"/>
            <ac:spMk id="3" creationId="{344DC3EC-2BD3-2C7C-025B-D184183817BA}"/>
          </ac:spMkLst>
        </pc:spChg>
        <pc:spChg chg="add mod">
          <ac:chgData name="vasilis kotoulas" userId="410666e216e7fcd5" providerId="LiveId" clId="{2488438D-1B3B-4663-B7A7-F6939433E64D}" dt="2023-01-19T21:02:22.688" v="3121" actId="1037"/>
          <ac:spMkLst>
            <pc:docMk/>
            <pc:sldMk cId="3116653430" sldId="284"/>
            <ac:spMk id="5" creationId="{02BBFA92-5FD2-A8E7-9D5E-AA3D837C00C5}"/>
          </ac:spMkLst>
        </pc:spChg>
        <pc:spChg chg="add mod">
          <ac:chgData name="vasilis kotoulas" userId="410666e216e7fcd5" providerId="LiveId" clId="{2488438D-1B3B-4663-B7A7-F6939433E64D}" dt="2023-01-17T17:38:30.701" v="1923" actId="20577"/>
          <ac:spMkLst>
            <pc:docMk/>
            <pc:sldMk cId="3116653430" sldId="284"/>
            <ac:spMk id="7" creationId="{67CC7F6E-3513-6B94-2FFB-9F488D3F4F22}"/>
          </ac:spMkLst>
        </pc:spChg>
        <pc:spChg chg="add mod">
          <ac:chgData name="vasilis kotoulas" userId="410666e216e7fcd5" providerId="LiveId" clId="{2488438D-1B3B-4663-B7A7-F6939433E64D}" dt="2023-01-19T21:04:32.445" v="3170" actId="1036"/>
          <ac:spMkLst>
            <pc:docMk/>
            <pc:sldMk cId="3116653430" sldId="284"/>
            <ac:spMk id="8" creationId="{63FBFE38-9F63-5C6C-C4B4-C212C094D2ED}"/>
          </ac:spMkLst>
        </pc:spChg>
        <pc:spChg chg="add mod">
          <ac:chgData name="vasilis kotoulas" userId="410666e216e7fcd5" providerId="LiveId" clId="{2488438D-1B3B-4663-B7A7-F6939433E64D}" dt="2023-01-19T21:03:26.087" v="3149" actId="1076"/>
          <ac:spMkLst>
            <pc:docMk/>
            <pc:sldMk cId="3116653430" sldId="284"/>
            <ac:spMk id="10" creationId="{A32312C4-959A-6042-F63D-636D4CDF1ECF}"/>
          </ac:spMkLst>
        </pc:spChg>
        <pc:spChg chg="add mod">
          <ac:chgData name="vasilis kotoulas" userId="410666e216e7fcd5" providerId="LiveId" clId="{2488438D-1B3B-4663-B7A7-F6939433E64D}" dt="2023-01-19T21:04:35.627" v="3173" actId="1036"/>
          <ac:spMkLst>
            <pc:docMk/>
            <pc:sldMk cId="3116653430" sldId="284"/>
            <ac:spMk id="11" creationId="{DABC376B-02A2-24BF-5334-F2E5F6DAB9F8}"/>
          </ac:spMkLst>
        </pc:spChg>
        <pc:picChg chg="del">
          <ac:chgData name="vasilis kotoulas" userId="410666e216e7fcd5" providerId="LiveId" clId="{2488438D-1B3B-4663-B7A7-F6939433E64D}" dt="2022-12-31T14:19:50.953" v="1379" actId="478"/>
          <ac:picMkLst>
            <pc:docMk/>
            <pc:sldMk cId="3116653430" sldId="284"/>
            <ac:picMk id="5" creationId="{356F5BDF-F195-9BFE-8548-237259A943D6}"/>
          </ac:picMkLst>
        </pc:picChg>
        <pc:picChg chg="add del mod">
          <ac:chgData name="vasilis kotoulas" userId="410666e216e7fcd5" providerId="LiveId" clId="{2488438D-1B3B-4663-B7A7-F6939433E64D}" dt="2022-12-31T14:21:50.561" v="1422" actId="478"/>
          <ac:picMkLst>
            <pc:docMk/>
            <pc:sldMk cId="3116653430" sldId="284"/>
            <ac:picMk id="6" creationId="{CA4F207E-5F64-B9AE-B910-12660B138EE5}"/>
          </ac:picMkLst>
        </pc:picChg>
        <pc:picChg chg="add del mod modCrop">
          <ac:chgData name="vasilis kotoulas" userId="410666e216e7fcd5" providerId="LiveId" clId="{2488438D-1B3B-4663-B7A7-F6939433E64D}" dt="2023-01-17T17:39:23.863" v="1946" actId="478"/>
          <ac:picMkLst>
            <pc:docMk/>
            <pc:sldMk cId="3116653430" sldId="284"/>
            <ac:picMk id="8" creationId="{43E973A2-B99B-4226-5D22-79464A3B775E}"/>
          </ac:picMkLst>
        </pc:picChg>
        <pc:cxnChg chg="add mod">
          <ac:chgData name="vasilis kotoulas" userId="410666e216e7fcd5" providerId="LiveId" clId="{2488438D-1B3B-4663-B7A7-F6939433E64D}" dt="2023-01-19T21:02:47.435" v="3136" actId="1038"/>
          <ac:cxnSpMkLst>
            <pc:docMk/>
            <pc:sldMk cId="3116653430" sldId="284"/>
            <ac:cxnSpMk id="4" creationId="{5BD8629A-8CD3-A26A-1813-8B218FB40300}"/>
          </ac:cxnSpMkLst>
        </pc:cxnChg>
        <pc:cxnChg chg="add mod">
          <ac:chgData name="vasilis kotoulas" userId="410666e216e7fcd5" providerId="LiveId" clId="{2488438D-1B3B-4663-B7A7-F6939433E64D}" dt="2023-01-19T21:02:58.392" v="3141" actId="1037"/>
          <ac:cxnSpMkLst>
            <pc:docMk/>
            <pc:sldMk cId="3116653430" sldId="284"/>
            <ac:cxnSpMk id="6" creationId="{0C65B80C-E771-639C-645E-52C3A4F168FC}"/>
          </ac:cxnSpMkLst>
        </pc:cxnChg>
        <pc:cxnChg chg="add mod">
          <ac:chgData name="vasilis kotoulas" userId="410666e216e7fcd5" providerId="LiveId" clId="{2488438D-1B3B-4663-B7A7-F6939433E64D}" dt="2023-01-19T21:03:26.087" v="3149" actId="1076"/>
          <ac:cxnSpMkLst>
            <pc:docMk/>
            <pc:sldMk cId="3116653430" sldId="284"/>
            <ac:cxnSpMk id="9" creationId="{686D3A21-31B2-62F3-C2FC-446572DFF668}"/>
          </ac:cxnSpMkLst>
        </pc:cxnChg>
        <pc:cxnChg chg="add del">
          <ac:chgData name="vasilis kotoulas" userId="410666e216e7fcd5" providerId="LiveId" clId="{2488438D-1B3B-4663-B7A7-F6939433E64D}" dt="2023-01-19T21:01:57.327" v="3099" actId="478"/>
          <ac:cxnSpMkLst>
            <pc:docMk/>
            <pc:sldMk cId="3116653430" sldId="284"/>
            <ac:cxnSpMk id="15" creationId="{628D3F15-A2DD-3A27-BF75-A6AA77D6C72D}"/>
          </ac:cxnSpMkLst>
        </pc:cxnChg>
      </pc:sldChg>
      <pc:sldChg chg="addSp delSp modSp add mod modAnim">
        <pc:chgData name="vasilis kotoulas" userId="410666e216e7fcd5" providerId="LiveId" clId="{2488438D-1B3B-4663-B7A7-F6939433E64D}" dt="2023-01-19T21:07:03.930" v="3238"/>
        <pc:sldMkLst>
          <pc:docMk/>
          <pc:sldMk cId="2392699994" sldId="285"/>
        </pc:sldMkLst>
        <pc:spChg chg="mod">
          <ac:chgData name="vasilis kotoulas" userId="410666e216e7fcd5" providerId="LiveId" clId="{2488438D-1B3B-4663-B7A7-F6939433E64D}" dt="2022-12-31T14:23:48.933" v="1488" actId="20577"/>
          <ac:spMkLst>
            <pc:docMk/>
            <pc:sldMk cId="2392699994" sldId="285"/>
            <ac:spMk id="2" creationId="{4748233E-CDBF-AEC5-0ED9-F54C61428A99}"/>
          </ac:spMkLst>
        </pc:spChg>
        <pc:spChg chg="mod">
          <ac:chgData name="vasilis kotoulas" userId="410666e216e7fcd5" providerId="LiveId" clId="{2488438D-1B3B-4663-B7A7-F6939433E64D}" dt="2023-01-17T17:44:53.721" v="2258" actId="108"/>
          <ac:spMkLst>
            <pc:docMk/>
            <pc:sldMk cId="2392699994" sldId="285"/>
            <ac:spMk id="3" creationId="{344DC3EC-2BD3-2C7C-025B-D184183817BA}"/>
          </ac:spMkLst>
        </pc:spChg>
        <pc:spChg chg="add mod">
          <ac:chgData name="vasilis kotoulas" userId="410666e216e7fcd5" providerId="LiveId" clId="{2488438D-1B3B-4663-B7A7-F6939433E64D}" dt="2023-01-17T17:44:19.743" v="2254" actId="1076"/>
          <ac:spMkLst>
            <pc:docMk/>
            <pc:sldMk cId="2392699994" sldId="285"/>
            <ac:spMk id="5" creationId="{45822FE4-781E-2BD8-1802-74461278CEC7}"/>
          </ac:spMkLst>
        </pc:spChg>
        <pc:spChg chg="add mod">
          <ac:chgData name="vasilis kotoulas" userId="410666e216e7fcd5" providerId="LiveId" clId="{2488438D-1B3B-4663-B7A7-F6939433E64D}" dt="2023-01-19T21:05:45.323" v="3233" actId="1036"/>
          <ac:spMkLst>
            <pc:docMk/>
            <pc:sldMk cId="2392699994" sldId="285"/>
            <ac:spMk id="6" creationId="{A2269B62-1868-D67E-BC69-DE931D9E0AE5}"/>
          </ac:spMkLst>
        </pc:spChg>
        <pc:spChg chg="add mod">
          <ac:chgData name="vasilis kotoulas" userId="410666e216e7fcd5" providerId="LiveId" clId="{2488438D-1B3B-4663-B7A7-F6939433E64D}" dt="2023-01-19T21:05:23.181" v="3231" actId="1037"/>
          <ac:spMkLst>
            <pc:docMk/>
            <pc:sldMk cId="2392699994" sldId="285"/>
            <ac:spMk id="8" creationId="{EB3AA459-A1DA-1185-2EC8-8AB32DA96490}"/>
          </ac:spMkLst>
        </pc:spChg>
        <pc:spChg chg="add del mod">
          <ac:chgData name="vasilis kotoulas" userId="410666e216e7fcd5" providerId="LiveId" clId="{2488438D-1B3B-4663-B7A7-F6939433E64D}" dt="2023-01-17T17:44:08.770" v="2253" actId="478"/>
          <ac:spMkLst>
            <pc:docMk/>
            <pc:sldMk cId="2392699994" sldId="285"/>
            <ac:spMk id="10" creationId="{9F15C30B-DF43-8425-F1FA-D5F3FD890510}"/>
          </ac:spMkLst>
        </pc:spChg>
        <pc:picChg chg="del mod">
          <ac:chgData name="vasilis kotoulas" userId="410666e216e7fcd5" providerId="LiveId" clId="{2488438D-1B3B-4663-B7A7-F6939433E64D}" dt="2023-01-17T17:43:41.863" v="2248" actId="478"/>
          <ac:picMkLst>
            <pc:docMk/>
            <pc:sldMk cId="2392699994" sldId="285"/>
            <ac:picMk id="6" creationId="{CA4F207E-5F64-B9AE-B910-12660B138EE5}"/>
          </ac:picMkLst>
        </pc:picChg>
        <pc:picChg chg="del">
          <ac:chgData name="vasilis kotoulas" userId="410666e216e7fcd5" providerId="LiveId" clId="{2488438D-1B3B-4663-B7A7-F6939433E64D}" dt="2022-12-31T14:22:05.596" v="1435" actId="478"/>
          <ac:picMkLst>
            <pc:docMk/>
            <pc:sldMk cId="2392699994" sldId="285"/>
            <ac:picMk id="8" creationId="{43E973A2-B99B-4226-5D22-79464A3B775E}"/>
          </ac:picMkLst>
        </pc:picChg>
        <pc:cxnChg chg="add mod">
          <ac:chgData name="vasilis kotoulas" userId="410666e216e7fcd5" providerId="LiveId" clId="{2488438D-1B3B-4663-B7A7-F6939433E64D}" dt="2023-01-19T21:05:31.855" v="3232"/>
          <ac:cxnSpMkLst>
            <pc:docMk/>
            <pc:sldMk cId="2392699994" sldId="285"/>
            <ac:cxnSpMk id="4" creationId="{DB6FF8F2-9CBA-18D6-2EE8-0C9CC01DD896}"/>
          </ac:cxnSpMkLst>
        </pc:cxnChg>
        <pc:cxnChg chg="add mod">
          <ac:chgData name="vasilis kotoulas" userId="410666e216e7fcd5" providerId="LiveId" clId="{2488438D-1B3B-4663-B7A7-F6939433E64D}" dt="2023-01-19T21:05:31.855" v="3232"/>
          <ac:cxnSpMkLst>
            <pc:docMk/>
            <pc:sldMk cId="2392699994" sldId="285"/>
            <ac:cxnSpMk id="7" creationId="{29FAC5F4-4459-B79F-D397-7088C6A1E79C}"/>
          </ac:cxnSpMkLst>
        </pc:cxnChg>
        <pc:cxnChg chg="add del mod">
          <ac:chgData name="vasilis kotoulas" userId="410666e216e7fcd5" providerId="LiveId" clId="{2488438D-1B3B-4663-B7A7-F6939433E64D}" dt="2023-01-17T17:44:05.893" v="2252" actId="478"/>
          <ac:cxnSpMkLst>
            <pc:docMk/>
            <pc:sldMk cId="2392699994" sldId="285"/>
            <ac:cxnSpMk id="9" creationId="{1A26B0C8-3641-6926-C0D6-0B662B0767F5}"/>
          </ac:cxnSpMkLst>
        </pc:cxnChg>
        <pc:cxnChg chg="add del mod">
          <ac:chgData name="vasilis kotoulas" userId="410666e216e7fcd5" providerId="LiveId" clId="{2488438D-1B3B-4663-B7A7-F6939433E64D}" dt="2023-01-19T21:04:59.155" v="3174" actId="478"/>
          <ac:cxnSpMkLst>
            <pc:docMk/>
            <pc:sldMk cId="2392699994" sldId="285"/>
            <ac:cxnSpMk id="11" creationId="{B2720385-A213-FD54-9AD8-FDF46410EAAA}"/>
          </ac:cxnSpMkLst>
        </pc:cxnChg>
      </pc:sldChg>
      <pc:sldChg chg="addSp delSp modSp new mod delAnim modAnim">
        <pc:chgData name="vasilis kotoulas" userId="410666e216e7fcd5" providerId="LiveId" clId="{2488438D-1B3B-4663-B7A7-F6939433E64D}" dt="2023-01-17T18:12:55.366" v="3011" actId="113"/>
        <pc:sldMkLst>
          <pc:docMk/>
          <pc:sldMk cId="3095864402" sldId="286"/>
        </pc:sldMkLst>
        <pc:spChg chg="mod">
          <ac:chgData name="vasilis kotoulas" userId="410666e216e7fcd5" providerId="LiveId" clId="{2488438D-1B3B-4663-B7A7-F6939433E64D}" dt="2023-01-17T18:12:21.503" v="2997" actId="20577"/>
          <ac:spMkLst>
            <pc:docMk/>
            <pc:sldMk cId="3095864402" sldId="286"/>
            <ac:spMk id="2" creationId="{56F0001C-9B8D-1A64-03E5-4182CD4C0004}"/>
          </ac:spMkLst>
        </pc:spChg>
        <pc:spChg chg="mod">
          <ac:chgData name="vasilis kotoulas" userId="410666e216e7fcd5" providerId="LiveId" clId="{2488438D-1B3B-4663-B7A7-F6939433E64D}" dt="2023-01-17T18:12:55.366" v="3011" actId="113"/>
          <ac:spMkLst>
            <pc:docMk/>
            <pc:sldMk cId="3095864402" sldId="286"/>
            <ac:spMk id="3" creationId="{8BAEA2CD-3893-4C52-47FD-72F162D4F9C4}"/>
          </ac:spMkLst>
        </pc:spChg>
        <pc:spChg chg="add mod">
          <ac:chgData name="vasilis kotoulas" userId="410666e216e7fcd5" providerId="LiveId" clId="{2488438D-1B3B-4663-B7A7-F6939433E64D}" dt="2023-01-17T18:09:23.062" v="2931" actId="1036"/>
          <ac:spMkLst>
            <pc:docMk/>
            <pc:sldMk cId="3095864402" sldId="286"/>
            <ac:spMk id="5" creationId="{8D623590-8BB1-000B-1C09-009113F448CF}"/>
          </ac:spMkLst>
        </pc:spChg>
        <pc:spChg chg="add mod">
          <ac:chgData name="vasilis kotoulas" userId="410666e216e7fcd5" providerId="LiveId" clId="{2488438D-1B3B-4663-B7A7-F6939433E64D}" dt="2023-01-17T18:09:23.062" v="2931" actId="1036"/>
          <ac:spMkLst>
            <pc:docMk/>
            <pc:sldMk cId="3095864402" sldId="286"/>
            <ac:spMk id="8" creationId="{012C2A96-6BF6-CF1E-A036-A8506134A864}"/>
          </ac:spMkLst>
        </pc:spChg>
        <pc:spChg chg="add mod">
          <ac:chgData name="vasilis kotoulas" userId="410666e216e7fcd5" providerId="LiveId" clId="{2488438D-1B3B-4663-B7A7-F6939433E64D}" dt="2023-01-17T18:09:23.062" v="2931" actId="1036"/>
          <ac:spMkLst>
            <pc:docMk/>
            <pc:sldMk cId="3095864402" sldId="286"/>
            <ac:spMk id="10" creationId="{ED1A05C7-47EA-E54E-B537-DF522281FD64}"/>
          </ac:spMkLst>
        </pc:spChg>
        <pc:picChg chg="add del mod">
          <ac:chgData name="vasilis kotoulas" userId="410666e216e7fcd5" providerId="LiveId" clId="{2488438D-1B3B-4663-B7A7-F6939433E64D}" dt="2023-01-04T08:35:35.412" v="1621" actId="478"/>
          <ac:picMkLst>
            <pc:docMk/>
            <pc:sldMk cId="3095864402" sldId="286"/>
            <ac:picMk id="5" creationId="{184ADDEA-7AEA-1BA0-E9E8-22A4CF7856F9}"/>
          </ac:picMkLst>
        </pc:picChg>
        <pc:picChg chg="add del mod">
          <ac:chgData name="vasilis kotoulas" userId="410666e216e7fcd5" providerId="LiveId" clId="{2488438D-1B3B-4663-B7A7-F6939433E64D}" dt="2023-01-17T17:48:26.286" v="2291" actId="478"/>
          <ac:picMkLst>
            <pc:docMk/>
            <pc:sldMk cId="3095864402" sldId="286"/>
            <ac:picMk id="6" creationId="{0866A169-5920-0AE6-1DC6-D7B3FA8D5E2C}"/>
          </ac:picMkLst>
        </pc:picChg>
        <pc:cxnChg chg="add mod">
          <ac:chgData name="vasilis kotoulas" userId="410666e216e7fcd5" providerId="LiveId" clId="{2488438D-1B3B-4663-B7A7-F6939433E64D}" dt="2023-01-17T18:09:23.062" v="2931" actId="1036"/>
          <ac:cxnSpMkLst>
            <pc:docMk/>
            <pc:sldMk cId="3095864402" sldId="286"/>
            <ac:cxnSpMk id="4" creationId="{69DD064B-097A-F813-2A4F-82B2E85DF6ED}"/>
          </ac:cxnSpMkLst>
        </pc:cxnChg>
        <pc:cxnChg chg="add mod">
          <ac:chgData name="vasilis kotoulas" userId="410666e216e7fcd5" providerId="LiveId" clId="{2488438D-1B3B-4663-B7A7-F6939433E64D}" dt="2023-01-17T18:09:23.062" v="2931" actId="1036"/>
          <ac:cxnSpMkLst>
            <pc:docMk/>
            <pc:sldMk cId="3095864402" sldId="286"/>
            <ac:cxnSpMk id="7" creationId="{457607C8-174B-E778-5342-C5233F0705DA}"/>
          </ac:cxnSpMkLst>
        </pc:cxnChg>
        <pc:cxnChg chg="add mod">
          <ac:chgData name="vasilis kotoulas" userId="410666e216e7fcd5" providerId="LiveId" clId="{2488438D-1B3B-4663-B7A7-F6939433E64D}" dt="2023-01-17T18:09:23.062" v="2931" actId="1036"/>
          <ac:cxnSpMkLst>
            <pc:docMk/>
            <pc:sldMk cId="3095864402" sldId="286"/>
            <ac:cxnSpMk id="9" creationId="{0CCE494C-7B28-D0C1-333A-1CAAB1A2F9CF}"/>
          </ac:cxnSpMkLst>
        </pc:cxnChg>
        <pc:cxnChg chg="add del mod">
          <ac:chgData name="vasilis kotoulas" userId="410666e216e7fcd5" providerId="LiveId" clId="{2488438D-1B3B-4663-B7A7-F6939433E64D}" dt="2023-01-17T17:46:59.829" v="2265" actId="478"/>
          <ac:cxnSpMkLst>
            <pc:docMk/>
            <pc:sldMk cId="3095864402" sldId="286"/>
            <ac:cxnSpMk id="11" creationId="{9392F77B-215E-22BF-A199-0C1E933AC7F5}"/>
          </ac:cxnSpMkLst>
        </pc:cxnChg>
        <pc:cxnChg chg="add mod">
          <ac:chgData name="vasilis kotoulas" userId="410666e216e7fcd5" providerId="LiveId" clId="{2488438D-1B3B-4663-B7A7-F6939433E64D}" dt="2023-01-17T18:09:23.062" v="2931" actId="1036"/>
          <ac:cxnSpMkLst>
            <pc:docMk/>
            <pc:sldMk cId="3095864402" sldId="286"/>
            <ac:cxnSpMk id="14" creationId="{EDFB9C9C-4DA2-C4B4-7B8E-757FB0723AA2}"/>
          </ac:cxnSpMkLst>
        </pc:cxnChg>
        <pc:cxnChg chg="add mod">
          <ac:chgData name="vasilis kotoulas" userId="410666e216e7fcd5" providerId="LiveId" clId="{2488438D-1B3B-4663-B7A7-F6939433E64D}" dt="2023-01-17T18:09:23.062" v="2931" actId="1036"/>
          <ac:cxnSpMkLst>
            <pc:docMk/>
            <pc:sldMk cId="3095864402" sldId="286"/>
            <ac:cxnSpMk id="15" creationId="{DCAFA1DC-C591-7FA5-DB08-BD7AC5225D7E}"/>
          </ac:cxnSpMkLst>
        </pc:cxnChg>
      </pc:sldChg>
      <pc:sldChg chg="addSp delSp modSp add mod ord modClrScheme delAnim modAnim chgLayout">
        <pc:chgData name="vasilis kotoulas" userId="410666e216e7fcd5" providerId="LiveId" clId="{2488438D-1B3B-4663-B7A7-F6939433E64D}" dt="2023-01-04T08:35:23.519" v="1620"/>
        <pc:sldMkLst>
          <pc:docMk/>
          <pc:sldMk cId="2478763653" sldId="287"/>
        </pc:sldMkLst>
        <pc:spChg chg="mod ord">
          <ac:chgData name="vasilis kotoulas" userId="410666e216e7fcd5" providerId="LiveId" clId="{2488438D-1B3B-4663-B7A7-F6939433E64D}" dt="2023-01-04T08:32:25.761" v="1602" actId="700"/>
          <ac:spMkLst>
            <pc:docMk/>
            <pc:sldMk cId="2478763653" sldId="287"/>
            <ac:spMk id="2" creationId="{56F0001C-9B8D-1A64-03E5-4182CD4C0004}"/>
          </ac:spMkLst>
        </pc:spChg>
        <pc:spChg chg="del mod">
          <ac:chgData name="vasilis kotoulas" userId="410666e216e7fcd5" providerId="LiveId" clId="{2488438D-1B3B-4663-B7A7-F6939433E64D}" dt="2023-01-04T08:32:25.761" v="1602" actId="700"/>
          <ac:spMkLst>
            <pc:docMk/>
            <pc:sldMk cId="2478763653" sldId="287"/>
            <ac:spMk id="3" creationId="{8BAEA2CD-3893-4C52-47FD-72F162D4F9C4}"/>
          </ac:spMkLst>
        </pc:spChg>
        <pc:picChg chg="del">
          <ac:chgData name="vasilis kotoulas" userId="410666e216e7fcd5" providerId="LiveId" clId="{2488438D-1B3B-4663-B7A7-F6939433E64D}" dt="2023-01-04T08:32:19.842" v="1601" actId="478"/>
          <ac:picMkLst>
            <pc:docMk/>
            <pc:sldMk cId="2478763653" sldId="287"/>
            <ac:picMk id="5" creationId="{184ADDEA-7AEA-1BA0-E9E8-22A4CF7856F9}"/>
          </ac:picMkLst>
        </pc:picChg>
        <pc:picChg chg="del">
          <ac:chgData name="vasilis kotoulas" userId="410666e216e7fcd5" providerId="LiveId" clId="{2488438D-1B3B-4663-B7A7-F6939433E64D}" dt="2023-01-04T08:32:18.961" v="1600" actId="478"/>
          <ac:picMkLst>
            <pc:docMk/>
            <pc:sldMk cId="2478763653" sldId="287"/>
            <ac:picMk id="6" creationId="{0866A169-5920-0AE6-1DC6-D7B3FA8D5E2C}"/>
          </ac:picMkLst>
        </pc:picChg>
        <pc:picChg chg="add mod">
          <ac:chgData name="vasilis kotoulas" userId="410666e216e7fcd5" providerId="LiveId" clId="{2488438D-1B3B-4663-B7A7-F6939433E64D}" dt="2023-01-04T08:33:42.225" v="1608" actId="1076"/>
          <ac:picMkLst>
            <pc:docMk/>
            <pc:sldMk cId="2478763653" sldId="287"/>
            <ac:picMk id="7" creationId="{0D5151F1-3B39-E04B-54C4-1C35BBCDF67A}"/>
          </ac:picMkLst>
        </pc:picChg>
        <pc:picChg chg="add mod modCrop">
          <ac:chgData name="vasilis kotoulas" userId="410666e216e7fcd5" providerId="LiveId" clId="{2488438D-1B3B-4663-B7A7-F6939433E64D}" dt="2023-01-04T08:34:54.312" v="1618" actId="1076"/>
          <ac:picMkLst>
            <pc:docMk/>
            <pc:sldMk cId="2478763653" sldId="287"/>
            <ac:picMk id="9" creationId="{98A3A3A2-CB06-1E22-C274-380598550E22}"/>
          </ac:picMkLst>
        </pc:picChg>
      </pc:sldChg>
      <pc:sldChg chg="modSp">
        <pc:chgData name="vasilis kotoulas" userId="410666e216e7fcd5" providerId="LiveId" clId="{2488438D-1B3B-4663-B7A7-F6939433E64D}" dt="2023-01-29T18:05:21.639" v="4117" actId="6549"/>
        <pc:sldMkLst>
          <pc:docMk/>
          <pc:sldMk cId="199903734" sldId="290"/>
        </pc:sldMkLst>
        <pc:spChg chg="mod">
          <ac:chgData name="vasilis kotoulas" userId="410666e216e7fcd5" providerId="LiveId" clId="{2488438D-1B3B-4663-B7A7-F6939433E64D}" dt="2023-01-29T18:05:21.639" v="4117" actId="6549"/>
          <ac:spMkLst>
            <pc:docMk/>
            <pc:sldMk cId="199903734" sldId="290"/>
            <ac:spMk id="3" creationId="{EE983D2A-D2CB-71F7-101B-1D0EE3683C25}"/>
          </ac:spMkLst>
        </pc:spChg>
      </pc:sldChg>
      <pc:sldChg chg="modSp new del mod">
        <pc:chgData name="vasilis kotoulas" userId="410666e216e7fcd5" providerId="LiveId" clId="{2488438D-1B3B-4663-B7A7-F6939433E64D}" dt="2023-01-29T17:29:11.716" v="3523" actId="47"/>
        <pc:sldMkLst>
          <pc:docMk/>
          <pc:sldMk cId="2668906024" sldId="291"/>
        </pc:sldMkLst>
        <pc:spChg chg="mod">
          <ac:chgData name="vasilis kotoulas" userId="410666e216e7fcd5" providerId="LiveId" clId="{2488438D-1B3B-4663-B7A7-F6939433E64D}" dt="2023-01-29T17:18:54.106" v="3244" actId="20577"/>
          <ac:spMkLst>
            <pc:docMk/>
            <pc:sldMk cId="2668906024" sldId="291"/>
            <ac:spMk id="2" creationId="{250367F2-2FBF-554A-FA46-1807D90D8125}"/>
          </ac:spMkLst>
        </pc:spChg>
        <pc:spChg chg="mod">
          <ac:chgData name="vasilis kotoulas" userId="410666e216e7fcd5" providerId="LiveId" clId="{2488438D-1B3B-4663-B7A7-F6939433E64D}" dt="2023-01-29T17:19:16.099" v="3300" actId="20577"/>
          <ac:spMkLst>
            <pc:docMk/>
            <pc:sldMk cId="2668906024" sldId="291"/>
            <ac:spMk id="3" creationId="{4A8E3777-3F62-05FC-CE75-B6165AAC991A}"/>
          </ac:spMkLst>
        </pc:spChg>
      </pc:sldChg>
      <pc:sldChg chg="addSp modSp new mod modClrScheme chgLayout">
        <pc:chgData name="vasilis kotoulas" userId="410666e216e7fcd5" providerId="LiveId" clId="{2488438D-1B3B-4663-B7A7-F6939433E64D}" dt="2023-01-29T17:29:09.504" v="3522" actId="27636"/>
        <pc:sldMkLst>
          <pc:docMk/>
          <pc:sldMk cId="4234937212" sldId="292"/>
        </pc:sldMkLst>
        <pc:spChg chg="mod ord">
          <ac:chgData name="vasilis kotoulas" userId="410666e216e7fcd5" providerId="LiveId" clId="{2488438D-1B3B-4663-B7A7-F6939433E64D}" dt="2023-01-29T17:29:09.504" v="3522" actId="27636"/>
          <ac:spMkLst>
            <pc:docMk/>
            <pc:sldMk cId="4234937212" sldId="292"/>
            <ac:spMk id="2" creationId="{98E14D28-EEA2-3641-9644-E93C4E3861E5}"/>
          </ac:spMkLst>
        </pc:spChg>
        <pc:spChg chg="add mod ord">
          <ac:chgData name="vasilis kotoulas" userId="410666e216e7fcd5" providerId="LiveId" clId="{2488438D-1B3B-4663-B7A7-F6939433E64D}" dt="2023-01-29T17:28:52.708" v="3520" actId="20577"/>
          <ac:spMkLst>
            <pc:docMk/>
            <pc:sldMk cId="4234937212" sldId="292"/>
            <ac:spMk id="3" creationId="{73F40C27-63B6-274C-7916-AACB68ACC39A}"/>
          </ac:spMkLst>
        </pc:spChg>
      </pc:sldChg>
      <pc:sldChg chg="modSp new mod">
        <pc:chgData name="vasilis kotoulas" userId="410666e216e7fcd5" providerId="LiveId" clId="{2488438D-1B3B-4663-B7A7-F6939433E64D}" dt="2023-01-29T17:46:14.194" v="3676" actId="6549"/>
        <pc:sldMkLst>
          <pc:docMk/>
          <pc:sldMk cId="408329796" sldId="293"/>
        </pc:sldMkLst>
        <pc:spChg chg="mod">
          <ac:chgData name="vasilis kotoulas" userId="410666e216e7fcd5" providerId="LiveId" clId="{2488438D-1B3B-4663-B7A7-F6939433E64D}" dt="2023-01-29T17:46:14.194" v="3676" actId="6549"/>
          <ac:spMkLst>
            <pc:docMk/>
            <pc:sldMk cId="408329796" sldId="293"/>
            <ac:spMk id="2" creationId="{C0770238-DCCE-C88E-A180-F836A0216553}"/>
          </ac:spMkLst>
        </pc:spChg>
        <pc:spChg chg="mod">
          <ac:chgData name="vasilis kotoulas" userId="410666e216e7fcd5" providerId="LiveId" clId="{2488438D-1B3B-4663-B7A7-F6939433E64D}" dt="2023-01-29T17:44:19.908" v="3532" actId="20577"/>
          <ac:spMkLst>
            <pc:docMk/>
            <pc:sldMk cId="408329796" sldId="293"/>
            <ac:spMk id="3" creationId="{C174A601-F2C8-F6FB-3CB6-943E8EFF1A43}"/>
          </ac:spMkLst>
        </pc:spChg>
      </pc:sldChg>
      <pc:sldChg chg="modSp new mod ord">
        <pc:chgData name="vasilis kotoulas" userId="410666e216e7fcd5" providerId="LiveId" clId="{2488438D-1B3B-4663-B7A7-F6939433E64D}" dt="2023-01-29T17:45:41.706" v="3637" actId="20577"/>
        <pc:sldMkLst>
          <pc:docMk/>
          <pc:sldMk cId="1523652036" sldId="294"/>
        </pc:sldMkLst>
        <pc:spChg chg="mod">
          <ac:chgData name="vasilis kotoulas" userId="410666e216e7fcd5" providerId="LiveId" clId="{2488438D-1B3B-4663-B7A7-F6939433E64D}" dt="2023-01-29T17:45:09.949" v="3536"/>
          <ac:spMkLst>
            <pc:docMk/>
            <pc:sldMk cId="1523652036" sldId="294"/>
            <ac:spMk id="2" creationId="{63957DA1-D5E8-A032-B31D-1C58F47FCB5F}"/>
          </ac:spMkLst>
        </pc:spChg>
        <pc:spChg chg="mod">
          <ac:chgData name="vasilis kotoulas" userId="410666e216e7fcd5" providerId="LiveId" clId="{2488438D-1B3B-4663-B7A7-F6939433E64D}" dt="2023-01-29T17:45:41.706" v="3637" actId="20577"/>
          <ac:spMkLst>
            <pc:docMk/>
            <pc:sldMk cId="1523652036" sldId="294"/>
            <ac:spMk id="3" creationId="{D84BA01F-75E2-22B9-E534-F0F1A77012F0}"/>
          </ac:spMkLst>
        </pc:spChg>
      </pc:sldChg>
      <pc:sldChg chg="modSp new mod">
        <pc:chgData name="vasilis kotoulas" userId="410666e216e7fcd5" providerId="LiveId" clId="{2488438D-1B3B-4663-B7A7-F6939433E64D}" dt="2023-01-29T17:48:23.962" v="3763" actId="20577"/>
        <pc:sldMkLst>
          <pc:docMk/>
          <pc:sldMk cId="1127544869" sldId="295"/>
        </pc:sldMkLst>
        <pc:spChg chg="mod">
          <ac:chgData name="vasilis kotoulas" userId="410666e216e7fcd5" providerId="LiveId" clId="{2488438D-1B3B-4663-B7A7-F6939433E64D}" dt="2023-01-29T17:46:36.759" v="3725" actId="20577"/>
          <ac:spMkLst>
            <pc:docMk/>
            <pc:sldMk cId="1127544869" sldId="295"/>
            <ac:spMk id="2" creationId="{E4BAEB66-F75A-90EB-E42E-24ED1063DC90}"/>
          </ac:spMkLst>
        </pc:spChg>
        <pc:spChg chg="mod">
          <ac:chgData name="vasilis kotoulas" userId="410666e216e7fcd5" providerId="LiveId" clId="{2488438D-1B3B-4663-B7A7-F6939433E64D}" dt="2023-01-29T17:48:23.962" v="3763" actId="20577"/>
          <ac:spMkLst>
            <pc:docMk/>
            <pc:sldMk cId="1127544869" sldId="295"/>
            <ac:spMk id="3" creationId="{102172FB-22E7-318C-45EE-1A45D4A72E25}"/>
          </ac:spMkLst>
        </pc:spChg>
      </pc:sldChg>
      <pc:sldChg chg="modSp new mod">
        <pc:chgData name="vasilis kotoulas" userId="410666e216e7fcd5" providerId="LiveId" clId="{2488438D-1B3B-4663-B7A7-F6939433E64D}" dt="2023-01-29T17:53:18.922" v="4052" actId="20577"/>
        <pc:sldMkLst>
          <pc:docMk/>
          <pc:sldMk cId="2150298315" sldId="296"/>
        </pc:sldMkLst>
        <pc:spChg chg="mod">
          <ac:chgData name="vasilis kotoulas" userId="410666e216e7fcd5" providerId="LiveId" clId="{2488438D-1B3B-4663-B7A7-F6939433E64D}" dt="2023-01-29T17:48:40.663" v="3778" actId="20577"/>
          <ac:spMkLst>
            <pc:docMk/>
            <pc:sldMk cId="2150298315" sldId="296"/>
            <ac:spMk id="2" creationId="{257085ED-7FD7-A759-6A28-2293BB8DD232}"/>
          </ac:spMkLst>
        </pc:spChg>
        <pc:spChg chg="mod">
          <ac:chgData name="vasilis kotoulas" userId="410666e216e7fcd5" providerId="LiveId" clId="{2488438D-1B3B-4663-B7A7-F6939433E64D}" dt="2023-01-29T17:53:18.922" v="4052" actId="20577"/>
          <ac:spMkLst>
            <pc:docMk/>
            <pc:sldMk cId="2150298315" sldId="296"/>
            <ac:spMk id="3" creationId="{B40B531C-E7E4-0392-D2BB-99C1DA7798E2}"/>
          </ac:spMkLst>
        </pc:spChg>
      </pc:sldChg>
      <pc:sldChg chg="modSp new del mod">
        <pc:chgData name="vasilis kotoulas" userId="410666e216e7fcd5" providerId="LiveId" clId="{2488438D-1B3B-4663-B7A7-F6939433E64D}" dt="2023-01-29T17:55:32.265" v="4056" actId="47"/>
        <pc:sldMkLst>
          <pc:docMk/>
          <pc:sldMk cId="3068023699" sldId="297"/>
        </pc:sldMkLst>
        <pc:spChg chg="mod">
          <ac:chgData name="vasilis kotoulas" userId="410666e216e7fcd5" providerId="LiveId" clId="{2488438D-1B3B-4663-B7A7-F6939433E64D}" dt="2023-01-29T17:55:30.773" v="4055"/>
          <ac:spMkLst>
            <pc:docMk/>
            <pc:sldMk cId="3068023699" sldId="297"/>
            <ac:spMk id="2" creationId="{DDAD0724-6F11-F9A6-5A07-9B7F2BC71D0D}"/>
          </ac:spMkLst>
        </pc:spChg>
      </pc:sldChg>
      <pc:sldChg chg="modSp new mod">
        <pc:chgData name="vasilis kotoulas" userId="410666e216e7fcd5" providerId="LiveId" clId="{2488438D-1B3B-4663-B7A7-F6939433E64D}" dt="2023-01-29T17:58:43.080" v="4078" actId="20577"/>
        <pc:sldMkLst>
          <pc:docMk/>
          <pc:sldMk cId="3310687428" sldId="297"/>
        </pc:sldMkLst>
        <pc:spChg chg="mod">
          <ac:chgData name="vasilis kotoulas" userId="410666e216e7fcd5" providerId="LiveId" clId="{2488438D-1B3B-4663-B7A7-F6939433E64D}" dt="2023-01-29T17:55:40.059" v="4058"/>
          <ac:spMkLst>
            <pc:docMk/>
            <pc:sldMk cId="3310687428" sldId="297"/>
            <ac:spMk id="2" creationId="{0C3DEA6F-DA35-5A5A-2FE7-68C17E0BFF69}"/>
          </ac:spMkLst>
        </pc:spChg>
        <pc:spChg chg="mod">
          <ac:chgData name="vasilis kotoulas" userId="410666e216e7fcd5" providerId="LiveId" clId="{2488438D-1B3B-4663-B7A7-F6939433E64D}" dt="2023-01-29T17:58:43.080" v="4078" actId="20577"/>
          <ac:spMkLst>
            <pc:docMk/>
            <pc:sldMk cId="3310687428" sldId="297"/>
            <ac:spMk id="3" creationId="{DF9B9717-9DDA-5FAA-9498-1723E8F7E12B}"/>
          </ac:spMkLst>
        </pc:spChg>
      </pc:sldChg>
    </pc:docChg>
  </pc:docChgLst>
  <pc:docChgLst>
    <pc:chgData name="Επισκέπτης" providerId="Windows Live" clId="Web-{4C7A7593-7A92-4DAF-A784-541EBDC34AFE}"/>
    <pc:docChg chg="modSld">
      <pc:chgData name="Επισκέπτης" userId="" providerId="Windows Live" clId="Web-{4C7A7593-7A92-4DAF-A784-541EBDC34AFE}" dt="2024-04-17T05:38:04.271" v="1" actId="20577"/>
      <pc:docMkLst>
        <pc:docMk/>
      </pc:docMkLst>
      <pc:sldChg chg="modSp">
        <pc:chgData name="Επισκέπτης" userId="" providerId="Windows Live" clId="Web-{4C7A7593-7A92-4DAF-A784-541EBDC34AFE}" dt="2024-04-17T05:38:04.271" v="1" actId="20577"/>
        <pc:sldMkLst>
          <pc:docMk/>
          <pc:sldMk cId="1894064224" sldId="270"/>
        </pc:sldMkLst>
        <pc:spChg chg="mod">
          <ac:chgData name="Επισκέπτης" userId="" providerId="Windows Live" clId="Web-{4C7A7593-7A92-4DAF-A784-541EBDC34AFE}" dt="2024-04-17T05:38:04.271" v="1" actId="20577"/>
          <ac:spMkLst>
            <pc:docMk/>
            <pc:sldMk cId="1894064224" sldId="270"/>
            <ac:spMk id="2" creationId="{8311E970-841B-3014-29C8-33CD46390A17}"/>
          </ac:spMkLst>
        </pc:spChg>
      </pc:sldChg>
    </pc:docChg>
  </pc:docChgLst>
  <pc:docChgLst>
    <pc:chgData name="Επισκέπτης" providerId="Windows Live" clId="Web-{957CF310-2431-458C-B2E1-D4C69BA33CA3}"/>
    <pc:docChg chg="modSld">
      <pc:chgData name="Επισκέπτης" userId="" providerId="Windows Live" clId="Web-{957CF310-2431-458C-B2E1-D4C69BA33CA3}" dt="2024-05-16T08:39:29.233" v="1" actId="20577"/>
      <pc:docMkLst>
        <pc:docMk/>
      </pc:docMkLst>
      <pc:sldChg chg="modSp">
        <pc:chgData name="Επισκέπτης" userId="" providerId="Windows Live" clId="Web-{957CF310-2431-458C-B2E1-D4C69BA33CA3}" dt="2024-05-16T08:39:29.233" v="1" actId="20577"/>
        <pc:sldMkLst>
          <pc:docMk/>
          <pc:sldMk cId="1373900467" sldId="281"/>
        </pc:sldMkLst>
        <pc:spChg chg="mod">
          <ac:chgData name="Επισκέπτης" userId="" providerId="Windows Live" clId="Web-{957CF310-2431-458C-B2E1-D4C69BA33CA3}" dt="2024-05-16T08:39:29.233" v="1" actId="20577"/>
          <ac:spMkLst>
            <pc:docMk/>
            <pc:sldMk cId="1373900467" sldId="281"/>
            <ac:spMk id="3" creationId="{567D368F-EF76-3311-4351-8C45B8DFC821}"/>
          </ac:spMkLst>
        </pc:spChg>
      </pc:sldChg>
    </pc:docChg>
  </pc:docChgLst>
  <pc:docChgLst>
    <pc:chgData name="Vasilis Kotoulas" userId="410666e216e7fcd5" providerId="LiveId" clId="{459F110E-029A-4D58-AC3B-DCE05539DF8F}"/>
    <pc:docChg chg="undo custSel addSld delSld modSld">
      <pc:chgData name="Vasilis Kotoulas" userId="410666e216e7fcd5" providerId="LiveId" clId="{459F110E-029A-4D58-AC3B-DCE05539DF8F}" dt="2024-04-04T11:10:48.075" v="811" actId="6549"/>
      <pc:docMkLst>
        <pc:docMk/>
      </pc:docMkLst>
      <pc:sldChg chg="modSp mod">
        <pc:chgData name="Vasilis Kotoulas" userId="410666e216e7fcd5" providerId="LiveId" clId="{459F110E-029A-4D58-AC3B-DCE05539DF8F}" dt="2024-03-19T18:16:18.984" v="508" actId="27636"/>
        <pc:sldMkLst>
          <pc:docMk/>
          <pc:sldMk cId="365637550" sldId="274"/>
        </pc:sldMkLst>
        <pc:spChg chg="mod">
          <ac:chgData name="Vasilis Kotoulas" userId="410666e216e7fcd5" providerId="LiveId" clId="{459F110E-029A-4D58-AC3B-DCE05539DF8F}" dt="2024-03-19T18:16:18.984" v="508" actId="27636"/>
          <ac:spMkLst>
            <pc:docMk/>
            <pc:sldMk cId="365637550" sldId="274"/>
            <ac:spMk id="3" creationId="{799C2B00-2134-05C6-5DB4-FA2B09EE513C}"/>
          </ac:spMkLst>
        </pc:spChg>
      </pc:sldChg>
      <pc:sldChg chg="del">
        <pc:chgData name="Vasilis Kotoulas" userId="410666e216e7fcd5" providerId="LiveId" clId="{459F110E-029A-4D58-AC3B-DCE05539DF8F}" dt="2024-03-19T18:16:27.224" v="509" actId="47"/>
        <pc:sldMkLst>
          <pc:docMk/>
          <pc:sldMk cId="4262429481" sldId="275"/>
        </pc:sldMkLst>
      </pc:sldChg>
      <pc:sldChg chg="modSp mod">
        <pc:chgData name="Vasilis Kotoulas" userId="410666e216e7fcd5" providerId="LiveId" clId="{459F110E-029A-4D58-AC3B-DCE05539DF8F}" dt="2024-04-04T11:10:48.075" v="811" actId="6549"/>
        <pc:sldMkLst>
          <pc:docMk/>
          <pc:sldMk cId="2579616044" sldId="277"/>
        </pc:sldMkLst>
        <pc:spChg chg="mod">
          <ac:chgData name="Vasilis Kotoulas" userId="410666e216e7fcd5" providerId="LiveId" clId="{459F110E-029A-4D58-AC3B-DCE05539DF8F}" dt="2024-04-04T11:10:48.075" v="811" actId="6549"/>
          <ac:spMkLst>
            <pc:docMk/>
            <pc:sldMk cId="2579616044" sldId="277"/>
            <ac:spMk id="3" creationId="{2305B386-ACE8-6257-115D-04ACFAD14737}"/>
          </ac:spMkLst>
        </pc:spChg>
      </pc:sldChg>
      <pc:sldChg chg="modSp mod">
        <pc:chgData name="Vasilis Kotoulas" userId="410666e216e7fcd5" providerId="LiveId" clId="{459F110E-029A-4D58-AC3B-DCE05539DF8F}" dt="2024-03-24T17:58:36.326" v="514" actId="27636"/>
        <pc:sldMkLst>
          <pc:docMk/>
          <pc:sldMk cId="2177299661" sldId="278"/>
        </pc:sldMkLst>
        <pc:spChg chg="mod">
          <ac:chgData name="Vasilis Kotoulas" userId="410666e216e7fcd5" providerId="LiveId" clId="{459F110E-029A-4D58-AC3B-DCE05539DF8F}" dt="2024-03-24T17:58:36.326" v="514" actId="27636"/>
          <ac:spMkLst>
            <pc:docMk/>
            <pc:sldMk cId="2177299661" sldId="278"/>
            <ac:spMk id="3" creationId="{620847D6-6BFE-7846-A60D-A6491F4C11D1}"/>
          </ac:spMkLst>
        </pc:spChg>
      </pc:sldChg>
      <pc:sldChg chg="addSp modSp mod">
        <pc:chgData name="Vasilis Kotoulas" userId="410666e216e7fcd5" providerId="LiveId" clId="{459F110E-029A-4D58-AC3B-DCE05539DF8F}" dt="2024-03-24T18:07:23.905" v="578" actId="1036"/>
        <pc:sldMkLst>
          <pc:docMk/>
          <pc:sldMk cId="420314439" sldId="279"/>
        </pc:sldMkLst>
        <pc:spChg chg="mod">
          <ac:chgData name="Vasilis Kotoulas" userId="410666e216e7fcd5" providerId="LiveId" clId="{459F110E-029A-4D58-AC3B-DCE05539DF8F}" dt="2024-03-24T18:07:18.680" v="565" actId="122"/>
          <ac:spMkLst>
            <pc:docMk/>
            <pc:sldMk cId="420314439" sldId="279"/>
            <ac:spMk id="2" creationId="{A1A2DF84-2FA8-B3DF-F6E0-5ABFDF4F23EF}"/>
          </ac:spMkLst>
        </pc:spChg>
        <pc:spChg chg="mod">
          <ac:chgData name="Vasilis Kotoulas" userId="410666e216e7fcd5" providerId="LiveId" clId="{459F110E-029A-4D58-AC3B-DCE05539DF8F}" dt="2024-03-24T18:06:35.614" v="563" actId="20577"/>
          <ac:spMkLst>
            <pc:docMk/>
            <pc:sldMk cId="420314439" sldId="279"/>
            <ac:spMk id="3" creationId="{620847D6-6BFE-7846-A60D-A6491F4C11D1}"/>
          </ac:spMkLst>
        </pc:spChg>
        <pc:picChg chg="add mod">
          <ac:chgData name="Vasilis Kotoulas" userId="410666e216e7fcd5" providerId="LiveId" clId="{459F110E-029A-4D58-AC3B-DCE05539DF8F}" dt="2024-03-24T18:07:23.905" v="578" actId="1036"/>
          <ac:picMkLst>
            <pc:docMk/>
            <pc:sldMk cId="420314439" sldId="279"/>
            <ac:picMk id="5" creationId="{F1B38939-B634-4273-05A6-5DAB9E7C3E39}"/>
          </ac:picMkLst>
        </pc:picChg>
      </pc:sldChg>
      <pc:sldChg chg="del">
        <pc:chgData name="Vasilis Kotoulas" userId="410666e216e7fcd5" providerId="LiveId" clId="{459F110E-029A-4D58-AC3B-DCE05539DF8F}" dt="2024-03-24T17:56:35.885" v="510" actId="47"/>
        <pc:sldMkLst>
          <pc:docMk/>
          <pc:sldMk cId="319553231" sldId="280"/>
        </pc:sldMkLst>
      </pc:sldChg>
      <pc:sldChg chg="modSp add mod">
        <pc:chgData name="Vasilis Kotoulas" userId="410666e216e7fcd5" providerId="LiveId" clId="{459F110E-029A-4D58-AC3B-DCE05539DF8F}" dt="2024-03-24T18:11:03.356" v="805" actId="5793"/>
        <pc:sldMkLst>
          <pc:docMk/>
          <pc:sldMk cId="3483804262" sldId="280"/>
        </pc:sldMkLst>
        <pc:spChg chg="mod">
          <ac:chgData name="Vasilis Kotoulas" userId="410666e216e7fcd5" providerId="LiveId" clId="{459F110E-029A-4D58-AC3B-DCE05539DF8F}" dt="2024-03-24T18:11:03.356" v="805" actId="5793"/>
          <ac:spMkLst>
            <pc:docMk/>
            <pc:sldMk cId="3483804262" sldId="280"/>
            <ac:spMk id="3" creationId="{620847D6-6BFE-7846-A60D-A6491F4C11D1}"/>
          </ac:spMkLst>
        </pc:spChg>
      </pc:sldChg>
      <pc:sldChg chg="modSp add mod">
        <pc:chgData name="Vasilis Kotoulas" userId="410666e216e7fcd5" providerId="LiveId" clId="{459F110E-029A-4D58-AC3B-DCE05539DF8F}" dt="2024-03-24T18:12:53.303" v="810" actId="20577"/>
        <pc:sldMkLst>
          <pc:docMk/>
          <pc:sldMk cId="4176255305" sldId="281"/>
        </pc:sldMkLst>
        <pc:spChg chg="mod">
          <ac:chgData name="Vasilis Kotoulas" userId="410666e216e7fcd5" providerId="LiveId" clId="{459F110E-029A-4D58-AC3B-DCE05539DF8F}" dt="2024-03-24T18:12:53.303" v="810" actId="20577"/>
          <ac:spMkLst>
            <pc:docMk/>
            <pc:sldMk cId="4176255305" sldId="281"/>
            <ac:spMk id="2" creationId="{A1A2DF84-2FA8-B3DF-F6E0-5ABFDF4F23EF}"/>
          </ac:spMkLst>
        </pc:spChg>
      </pc:sldChg>
    </pc:docChg>
  </pc:docChgLst>
  <pc:docChgLst>
    <pc:chgData name="Επισκέπτης" providerId="Windows Live" clId="Web-{15FB4763-E64A-4CFA-9BE4-8D5C2DF30133}"/>
    <pc:docChg chg="modSld">
      <pc:chgData name="Επισκέπτης" userId="" providerId="Windows Live" clId="Web-{15FB4763-E64A-4CFA-9BE4-8D5C2DF30133}" dt="2024-03-28T10:21:01.788" v="13"/>
      <pc:docMkLst>
        <pc:docMk/>
      </pc:docMkLst>
      <pc:sldChg chg="addSp delSp modSp">
        <pc:chgData name="Επισκέπτης" userId="" providerId="Windows Live" clId="Web-{15FB4763-E64A-4CFA-9BE4-8D5C2DF30133}" dt="2024-03-28T10:21:01.788" v="13"/>
        <pc:sldMkLst>
          <pc:docMk/>
          <pc:sldMk cId="3923595938" sldId="268"/>
        </pc:sldMkLst>
        <pc:spChg chg="mod">
          <ac:chgData name="Επισκέπτης" userId="" providerId="Windows Live" clId="Web-{15FB4763-E64A-4CFA-9BE4-8D5C2DF30133}" dt="2024-03-28T10:18:16.268" v="8" actId="20577"/>
          <ac:spMkLst>
            <pc:docMk/>
            <pc:sldMk cId="3923595938" sldId="268"/>
            <ac:spMk id="3" creationId="{77B4C3E4-6D7E-88CE-95A1-C9239BE84FAE}"/>
          </ac:spMkLst>
        </pc:spChg>
        <pc:inkChg chg="add del">
          <ac:chgData name="Επισκέπτης" userId="" providerId="Windows Live" clId="Web-{15FB4763-E64A-4CFA-9BE4-8D5C2DF30133}" dt="2024-03-28T10:21:01.788" v="13"/>
          <ac:inkMkLst>
            <pc:docMk/>
            <pc:sldMk cId="3923595938" sldId="268"/>
            <ac:inkMk id="4" creationId="{12B18D8B-A8AB-1F1E-4389-AF7D53E72B9C}"/>
          </ac:inkMkLst>
        </pc:inkChg>
        <pc:inkChg chg="add del">
          <ac:chgData name="Επισκέπτης" userId="" providerId="Windows Live" clId="Web-{15FB4763-E64A-4CFA-9BE4-8D5C2DF30133}" dt="2024-03-28T10:20:55.569" v="12"/>
          <ac:inkMkLst>
            <pc:docMk/>
            <pc:sldMk cId="3923595938" sldId="268"/>
            <ac:inkMk id="5" creationId="{DBDB58FB-7E40-20F9-2AD7-CA272351B1A1}"/>
          </ac:inkMkLst>
        </pc:inkChg>
        <pc:inkChg chg="add del">
          <ac:chgData name="Επισκέπτης" userId="" providerId="Windows Live" clId="Web-{15FB4763-E64A-4CFA-9BE4-8D5C2DF30133}" dt="2024-03-28T10:20:50.788" v="11"/>
          <ac:inkMkLst>
            <pc:docMk/>
            <pc:sldMk cId="3923595938" sldId="268"/>
            <ac:inkMk id="6" creationId="{72639AE0-82A7-2959-DF5E-B10B743760E1}"/>
          </ac:inkMkLst>
        </pc:inkChg>
      </pc:sldChg>
    </pc:docChg>
  </pc:docChgLst>
  <pc:docChgLst>
    <pc:chgData name="Vasilis Kotoulas" userId="410666e216e7fcd5" providerId="LiveId" clId="{4F80838C-1549-4C4F-A4B5-862C0511A575}"/>
    <pc:docChg chg="undo redo custSel addSld delSld modSld sldOrd modMainMaster">
      <pc:chgData name="Vasilis Kotoulas" userId="410666e216e7fcd5" providerId="LiveId" clId="{4F80838C-1549-4C4F-A4B5-862C0511A575}" dt="2024-04-16T16:45:26.909" v="1997"/>
      <pc:docMkLst>
        <pc:docMk/>
      </pc:docMkLst>
      <pc:sldChg chg="addSp delSp modSp mod delDesignElem chgLayout">
        <pc:chgData name="Vasilis Kotoulas" userId="410666e216e7fcd5" providerId="LiveId" clId="{4F80838C-1549-4C4F-A4B5-862C0511A575}" dt="2024-04-16T09:25:37.969" v="51" actId="6264"/>
        <pc:sldMkLst>
          <pc:docMk/>
          <pc:sldMk cId="1553911770" sldId="256"/>
        </pc:sldMkLst>
        <pc:spChg chg="mod ord">
          <ac:chgData name="Vasilis Kotoulas" userId="410666e216e7fcd5" providerId="LiveId" clId="{4F80838C-1549-4C4F-A4B5-862C0511A575}" dt="2024-04-16T09:25:37.969" v="51" actId="6264"/>
          <ac:spMkLst>
            <pc:docMk/>
            <pc:sldMk cId="1553911770" sldId="256"/>
            <ac:spMk id="2" creationId="{81BA15AE-8D9E-0C42-6FDB-9F5422900E41}"/>
          </ac:spMkLst>
        </pc:spChg>
        <pc:spChg chg="mod ord">
          <ac:chgData name="Vasilis Kotoulas" userId="410666e216e7fcd5" providerId="LiveId" clId="{4F80838C-1549-4C4F-A4B5-862C0511A575}" dt="2024-04-16T09:25:37.969" v="51" actId="6264"/>
          <ac:spMkLst>
            <pc:docMk/>
            <pc:sldMk cId="1553911770" sldId="256"/>
            <ac:spMk id="3" creationId="{C283372B-5357-1E36-87C6-E0ED46F22360}"/>
          </ac:spMkLst>
        </pc:spChg>
        <pc:spChg chg="add del mod">
          <ac:chgData name="Vasilis Kotoulas" userId="410666e216e7fcd5" providerId="LiveId" clId="{4F80838C-1549-4C4F-A4B5-862C0511A575}" dt="2024-04-16T09:25:37.969" v="51" actId="6264"/>
          <ac:spMkLst>
            <pc:docMk/>
            <pc:sldMk cId="1553911770" sldId="256"/>
            <ac:spMk id="4" creationId="{40DA1306-414C-4A68-3F27-AC43A24F2F3F}"/>
          </ac:spMkLst>
        </pc:spChg>
        <pc:spChg chg="add del mod">
          <ac:chgData name="Vasilis Kotoulas" userId="410666e216e7fcd5" providerId="LiveId" clId="{4F80838C-1549-4C4F-A4B5-862C0511A575}" dt="2024-04-16T09:25:37.969" v="51" actId="6264"/>
          <ac:spMkLst>
            <pc:docMk/>
            <pc:sldMk cId="1553911770" sldId="256"/>
            <ac:spMk id="5" creationId="{7A658EE7-FEA8-6554-85E2-6645992DB428}"/>
          </ac:spMkLst>
        </pc:spChg>
        <pc:spChg chg="del">
          <ac:chgData name="Vasilis Kotoulas" userId="410666e216e7fcd5" providerId="LiveId" clId="{4F80838C-1549-4C4F-A4B5-862C0511A575}" dt="2024-04-16T09:23:02.650" v="1"/>
          <ac:spMkLst>
            <pc:docMk/>
            <pc:sldMk cId="1553911770" sldId="256"/>
            <ac:spMk id="91" creationId="{4D6A640B-6684-4338-9199-6EE758735581}"/>
          </ac:spMkLst>
        </pc:spChg>
        <pc:spChg chg="del">
          <ac:chgData name="Vasilis Kotoulas" userId="410666e216e7fcd5" providerId="LiveId" clId="{4F80838C-1549-4C4F-A4B5-862C0511A575}" dt="2024-04-16T09:23:02.650" v="1"/>
          <ac:spMkLst>
            <pc:docMk/>
            <pc:sldMk cId="1553911770" sldId="256"/>
            <ac:spMk id="146" creationId="{FF5E4228-419E-44B9-B090-94A9540E5B3F}"/>
          </ac:spMkLst>
        </pc:spChg>
        <pc:grpChg chg="del">
          <ac:chgData name="Vasilis Kotoulas" userId="410666e216e7fcd5" providerId="LiveId" clId="{4F80838C-1549-4C4F-A4B5-862C0511A575}" dt="2024-04-16T09:23:02.650" v="1"/>
          <ac:grpSpMkLst>
            <pc:docMk/>
            <pc:sldMk cId="1553911770" sldId="256"/>
            <ac:grpSpMk id="10" creationId="{5BAB052D-92E4-4715-895B-E423230754C2}"/>
          </ac:grpSpMkLst>
        </pc:grp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506934720" sldId="259"/>
        </pc:sldMkLst>
        <pc:spChg chg="mod">
          <ac:chgData name="Vasilis Kotoulas" userId="410666e216e7fcd5" providerId="LiveId" clId="{4F80838C-1549-4C4F-A4B5-862C0511A575}" dt="2024-04-16T09:23:35.032" v="29" actId="27636"/>
          <ac:spMkLst>
            <pc:docMk/>
            <pc:sldMk cId="506934720" sldId="259"/>
            <ac:spMk id="2" creationId="{B4C75403-A80F-2052-3D1C-4809EA75B690}"/>
          </ac:spMkLst>
        </pc:spChg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506934720" sldId="259"/>
            <ac:spMk id="3" creationId="{139ACD1C-EBAA-6977-2B57-C8A95BD94953}"/>
          </ac:spMkLst>
        </pc:sp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1597796632" sldId="260"/>
        </pc:sldMkLst>
        <pc:spChg chg="mod">
          <ac:chgData name="Vasilis Kotoulas" userId="410666e216e7fcd5" providerId="LiveId" clId="{4F80838C-1549-4C4F-A4B5-862C0511A575}" dt="2024-04-16T09:23:35.035" v="30" actId="27636"/>
          <ac:spMkLst>
            <pc:docMk/>
            <pc:sldMk cId="1597796632" sldId="260"/>
            <ac:spMk id="2" creationId="{B4C75403-A80F-2052-3D1C-4809EA75B690}"/>
          </ac:spMkLst>
        </pc:spChg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1597796632" sldId="260"/>
            <ac:spMk id="3" creationId="{139ACD1C-EBAA-6977-2B57-C8A95BD94953}"/>
          </ac:spMkLst>
        </pc:spChg>
      </pc:sldChg>
      <pc:sldChg chg="addSp delSp modSp del mod chgLayout">
        <pc:chgData name="Vasilis Kotoulas" userId="410666e216e7fcd5" providerId="LiveId" clId="{4F80838C-1549-4C4F-A4B5-862C0511A575}" dt="2024-04-16T09:26:32.770" v="61" actId="47"/>
        <pc:sldMkLst>
          <pc:docMk/>
          <pc:sldMk cId="3576088605" sldId="261"/>
        </pc:sldMkLst>
        <pc:spChg chg="mod ord">
          <ac:chgData name="Vasilis Kotoulas" userId="410666e216e7fcd5" providerId="LiveId" clId="{4F80838C-1549-4C4F-A4B5-862C0511A575}" dt="2024-04-16T09:26:02.923" v="60" actId="6549"/>
          <ac:spMkLst>
            <pc:docMk/>
            <pc:sldMk cId="3576088605" sldId="261"/>
            <ac:spMk id="2" creationId="{68289570-6E20-3EBB-8B3A-0D2A36BE3556}"/>
          </ac:spMkLst>
        </pc:spChg>
        <pc:spChg chg="mod ord">
          <ac:chgData name="Vasilis Kotoulas" userId="410666e216e7fcd5" providerId="LiveId" clId="{4F80838C-1549-4C4F-A4B5-862C0511A575}" dt="2024-04-16T09:25:44.405" v="52" actId="6264"/>
          <ac:spMkLst>
            <pc:docMk/>
            <pc:sldMk cId="3576088605" sldId="261"/>
            <ac:spMk id="3" creationId="{A91C662E-1BFC-C02D-33AB-0C59425270E0}"/>
          </ac:spMkLst>
        </pc:spChg>
        <pc:spChg chg="add del mod">
          <ac:chgData name="Vasilis Kotoulas" userId="410666e216e7fcd5" providerId="LiveId" clId="{4F80838C-1549-4C4F-A4B5-862C0511A575}" dt="2024-04-16T09:25:44.405" v="52" actId="6264"/>
          <ac:spMkLst>
            <pc:docMk/>
            <pc:sldMk cId="3576088605" sldId="261"/>
            <ac:spMk id="4" creationId="{E405DB83-2535-CAE6-059C-2D1FFEECC825}"/>
          </ac:spMkLst>
        </pc:spChg>
        <pc:spChg chg="add del mod">
          <ac:chgData name="Vasilis Kotoulas" userId="410666e216e7fcd5" providerId="LiveId" clId="{4F80838C-1549-4C4F-A4B5-862C0511A575}" dt="2024-04-16T09:25:44.405" v="52" actId="6264"/>
          <ac:spMkLst>
            <pc:docMk/>
            <pc:sldMk cId="3576088605" sldId="261"/>
            <ac:spMk id="5" creationId="{C1D2F325-254C-C24E-45B5-CE391815E3B5}"/>
          </ac:spMkLst>
        </pc:spChg>
      </pc:sldChg>
      <pc:sldChg chg="modSp del">
        <pc:chgData name="Vasilis Kotoulas" userId="410666e216e7fcd5" providerId="LiveId" clId="{4F80838C-1549-4C4F-A4B5-862C0511A575}" dt="2024-04-16T09:24:45.047" v="40" actId="47"/>
        <pc:sldMkLst>
          <pc:docMk/>
          <pc:sldMk cId="2328434451" sldId="262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2328434451" sldId="262"/>
            <ac:spMk id="2" creationId="{762A604E-5558-9573-D4A7-37BC6794F573}"/>
          </ac:spMkLst>
        </pc:spChg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2328434451" sldId="262"/>
            <ac:spMk id="3" creationId="{8B1C1C34-483F-0B0D-AA4B-0AF11B6D447E}"/>
          </ac:spMkLst>
        </pc:sp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874336644" sldId="263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874336644" sldId="263"/>
            <ac:spMk id="2" creationId="{C531B704-1F0F-812D-E264-67B9E894E5D1}"/>
          </ac:spMkLst>
        </pc:spChg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874336644" sldId="263"/>
            <ac:spMk id="3" creationId="{C525924A-869F-C000-D1BA-74B5BED62213}"/>
          </ac:spMkLst>
        </pc:sp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2496385599" sldId="264"/>
        </pc:sldMkLst>
        <pc:spChg chg="mod">
          <ac:chgData name="Vasilis Kotoulas" userId="410666e216e7fcd5" providerId="LiveId" clId="{4F80838C-1549-4C4F-A4B5-862C0511A575}" dt="2024-04-16T09:23:35.039" v="31" actId="27636"/>
          <ac:spMkLst>
            <pc:docMk/>
            <pc:sldMk cId="2496385599" sldId="264"/>
            <ac:spMk id="2" creationId="{CF5BD1A3-AD0A-F977-E630-078F8F95074A}"/>
          </ac:spMkLst>
        </pc:spChg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2496385599" sldId="264"/>
            <ac:spMk id="3" creationId="{667BBA69-6C1A-5D22-F0F6-F557604D388F}"/>
          </ac:spMkLst>
        </pc:sp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1695141764" sldId="265"/>
        </pc:sldMkLst>
        <pc:spChg chg="mod">
          <ac:chgData name="Vasilis Kotoulas" userId="410666e216e7fcd5" providerId="LiveId" clId="{4F80838C-1549-4C4F-A4B5-862C0511A575}" dt="2024-04-16T09:23:35.042" v="32" actId="27636"/>
          <ac:spMkLst>
            <pc:docMk/>
            <pc:sldMk cId="1695141764" sldId="265"/>
            <ac:spMk id="2" creationId="{CF5BD1A3-AD0A-F977-E630-078F8F95074A}"/>
          </ac:spMkLst>
        </pc:spChg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1695141764" sldId="265"/>
            <ac:spMk id="3" creationId="{667BBA69-6C1A-5D22-F0F6-F557604D388F}"/>
          </ac:spMkLst>
        </pc:sp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803843881" sldId="266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803843881" sldId="266"/>
            <ac:spMk id="2" creationId="{03F5A966-6ABD-28BD-FB00-A48E5B9D4B9A}"/>
          </ac:spMkLst>
        </pc:spChg>
        <pc:spChg chg="mod">
          <ac:chgData name="Vasilis Kotoulas" userId="410666e216e7fcd5" providerId="LiveId" clId="{4F80838C-1549-4C4F-A4B5-862C0511A575}" dt="2024-04-16T09:23:35.052" v="33" actId="27636"/>
          <ac:spMkLst>
            <pc:docMk/>
            <pc:sldMk cId="803843881" sldId="266"/>
            <ac:spMk id="3" creationId="{2305B386-ACE8-6257-115D-04ACFAD14737}"/>
          </ac:spMkLst>
        </pc:spChg>
      </pc:sldChg>
      <pc:sldChg chg="modSp del">
        <pc:chgData name="Vasilis Kotoulas" userId="410666e216e7fcd5" providerId="LiveId" clId="{4F80838C-1549-4C4F-A4B5-862C0511A575}" dt="2024-04-16T09:24:45.047" v="40" actId="47"/>
        <pc:sldMkLst>
          <pc:docMk/>
          <pc:sldMk cId="2549205423" sldId="267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2549205423" sldId="267"/>
            <ac:spMk id="2" creationId="{E62B1005-80BD-83F1-91FA-5E34A75A8CEB}"/>
          </ac:spMkLst>
        </pc:spChg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2549205423" sldId="267"/>
            <ac:spMk id="3" creationId="{5882974A-ECA8-C50B-C50A-B404078F6BC6}"/>
          </ac:spMkLst>
        </pc:spChg>
      </pc:sldChg>
      <pc:sldChg chg="modSp del">
        <pc:chgData name="Vasilis Kotoulas" userId="410666e216e7fcd5" providerId="LiveId" clId="{4F80838C-1549-4C4F-A4B5-862C0511A575}" dt="2024-04-16T09:24:45.047" v="40" actId="47"/>
        <pc:sldMkLst>
          <pc:docMk/>
          <pc:sldMk cId="3923595938" sldId="268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3923595938" sldId="268"/>
            <ac:spMk id="2" creationId="{C3F21087-F9DF-3296-0329-B2C5F450279A}"/>
          </ac:spMkLst>
        </pc:spChg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3923595938" sldId="268"/>
            <ac:spMk id="3" creationId="{77B4C3E4-6D7E-88CE-95A1-C9239BE84FAE}"/>
          </ac:spMkLst>
        </pc:spChg>
      </pc:sldChg>
      <pc:sldChg chg="modSp del">
        <pc:chgData name="Vasilis Kotoulas" userId="410666e216e7fcd5" providerId="LiveId" clId="{4F80838C-1549-4C4F-A4B5-862C0511A575}" dt="2024-04-16T09:24:45.047" v="40" actId="47"/>
        <pc:sldMkLst>
          <pc:docMk/>
          <pc:sldMk cId="1735847453" sldId="269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1735847453" sldId="269"/>
            <ac:spMk id="2" creationId="{0919AD9B-2E78-ECA5-0E6F-9B8746B6077E}"/>
          </ac:spMkLst>
        </pc:spChg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1735847453" sldId="269"/>
            <ac:spMk id="3" creationId="{E78F7B0F-EAA6-F748-5D16-A5245ACC7002}"/>
          </ac:spMkLst>
        </pc:spChg>
      </pc:sldChg>
      <pc:sldChg chg="addSp delSp modSp mod modAnim chgLayout">
        <pc:chgData name="Vasilis Kotoulas" userId="410666e216e7fcd5" providerId="LiveId" clId="{4F80838C-1549-4C4F-A4B5-862C0511A575}" dt="2024-04-16T16:40:33.410" v="1946" actId="14100"/>
        <pc:sldMkLst>
          <pc:docMk/>
          <pc:sldMk cId="1894064224" sldId="270"/>
        </pc:sldMkLst>
        <pc:spChg chg="mod ord">
          <ac:chgData name="Vasilis Kotoulas" userId="410666e216e7fcd5" providerId="LiveId" clId="{4F80838C-1549-4C4F-A4B5-862C0511A575}" dt="2024-04-16T09:27:12.431" v="114" actId="20577"/>
          <ac:spMkLst>
            <pc:docMk/>
            <pc:sldMk cId="1894064224" sldId="270"/>
            <ac:spMk id="2" creationId="{8311E970-841B-3014-29C8-33CD46390A17}"/>
          </ac:spMkLst>
        </pc:spChg>
        <pc:spChg chg="mod ord">
          <ac:chgData name="Vasilis Kotoulas" userId="410666e216e7fcd5" providerId="LiveId" clId="{4F80838C-1549-4C4F-A4B5-862C0511A575}" dt="2024-04-16T16:40:33.410" v="1946" actId="14100"/>
          <ac:spMkLst>
            <pc:docMk/>
            <pc:sldMk cId="1894064224" sldId="270"/>
            <ac:spMk id="3" creationId="{6FC64CB1-DDD0-A06E-9A20-2FA16522DA95}"/>
          </ac:spMkLst>
        </pc:spChg>
        <pc:spChg chg="add del mod">
          <ac:chgData name="Vasilis Kotoulas" userId="410666e216e7fcd5" providerId="LiveId" clId="{4F80838C-1549-4C4F-A4B5-862C0511A575}" dt="2024-04-16T09:25:50.020" v="53" actId="6264"/>
          <ac:spMkLst>
            <pc:docMk/>
            <pc:sldMk cId="1894064224" sldId="270"/>
            <ac:spMk id="4" creationId="{0C328312-E16F-F913-ADF0-391214090A34}"/>
          </ac:spMkLst>
        </pc:spChg>
        <pc:spChg chg="add del mod">
          <ac:chgData name="Vasilis Kotoulas" userId="410666e216e7fcd5" providerId="LiveId" clId="{4F80838C-1549-4C4F-A4B5-862C0511A575}" dt="2024-04-16T09:25:50.020" v="53" actId="6264"/>
          <ac:spMkLst>
            <pc:docMk/>
            <pc:sldMk cId="1894064224" sldId="270"/>
            <ac:spMk id="5" creationId="{D0168C36-8A04-C721-BABE-ED9873A9A033}"/>
          </ac:spMkLst>
        </pc:spChg>
      </pc:sldChg>
      <pc:sldChg chg="modSp del">
        <pc:chgData name="Vasilis Kotoulas" userId="410666e216e7fcd5" providerId="LiveId" clId="{4F80838C-1549-4C4F-A4B5-862C0511A575}" dt="2024-04-16T09:24:45.047" v="40" actId="47"/>
        <pc:sldMkLst>
          <pc:docMk/>
          <pc:sldMk cId="406015502" sldId="271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406015502" sldId="271"/>
            <ac:spMk id="2" creationId="{413A811C-E224-DA43-8EEB-8FBD4BAB0D44}"/>
          </ac:spMkLst>
        </pc:spChg>
      </pc:sldChg>
      <pc:sldChg chg="modSp new mod modAnim">
        <pc:chgData name="Vasilis Kotoulas" userId="410666e216e7fcd5" providerId="LiveId" clId="{4F80838C-1549-4C4F-A4B5-862C0511A575}" dt="2024-04-16T09:32:16.108" v="271"/>
        <pc:sldMkLst>
          <pc:docMk/>
          <pc:sldMk cId="3270915188" sldId="271"/>
        </pc:sldMkLst>
        <pc:spChg chg="mod">
          <ac:chgData name="Vasilis Kotoulas" userId="410666e216e7fcd5" providerId="LiveId" clId="{4F80838C-1549-4C4F-A4B5-862C0511A575}" dt="2024-04-16T09:30:27.810" v="247" actId="20577"/>
          <ac:spMkLst>
            <pc:docMk/>
            <pc:sldMk cId="3270915188" sldId="271"/>
            <ac:spMk id="2" creationId="{46A73826-72C3-1949-1E06-C515F3237066}"/>
          </ac:spMkLst>
        </pc:spChg>
        <pc:spChg chg="mod">
          <ac:chgData name="Vasilis Kotoulas" userId="410666e216e7fcd5" providerId="LiveId" clId="{4F80838C-1549-4C4F-A4B5-862C0511A575}" dt="2024-04-16T09:31:57.623" v="269" actId="20577"/>
          <ac:spMkLst>
            <pc:docMk/>
            <pc:sldMk cId="3270915188" sldId="271"/>
            <ac:spMk id="3" creationId="{1754082B-47A2-DCE1-2ADB-3D33FDD59A86}"/>
          </ac:spMkLst>
        </pc:spChg>
      </pc:sldChg>
      <pc:sldChg chg="modSp add mod modAnim">
        <pc:chgData name="Vasilis Kotoulas" userId="410666e216e7fcd5" providerId="LiveId" clId="{4F80838C-1549-4C4F-A4B5-862C0511A575}" dt="2024-04-16T16:40:21.605" v="1945" actId="27636"/>
        <pc:sldMkLst>
          <pc:docMk/>
          <pc:sldMk cId="699491925" sldId="272"/>
        </pc:sldMkLst>
        <pc:spChg chg="mod">
          <ac:chgData name="Vasilis Kotoulas" userId="410666e216e7fcd5" providerId="LiveId" clId="{4F80838C-1549-4C4F-A4B5-862C0511A575}" dt="2024-04-16T09:32:30.359" v="279" actId="20577"/>
          <ac:spMkLst>
            <pc:docMk/>
            <pc:sldMk cId="699491925" sldId="272"/>
            <ac:spMk id="2" creationId="{46A73826-72C3-1949-1E06-C515F3237066}"/>
          </ac:spMkLst>
        </pc:spChg>
        <pc:spChg chg="mod">
          <ac:chgData name="Vasilis Kotoulas" userId="410666e216e7fcd5" providerId="LiveId" clId="{4F80838C-1549-4C4F-A4B5-862C0511A575}" dt="2024-04-16T16:40:21.605" v="1945" actId="27636"/>
          <ac:spMkLst>
            <pc:docMk/>
            <pc:sldMk cId="699491925" sldId="272"/>
            <ac:spMk id="3" creationId="{1754082B-47A2-DCE1-2ADB-3D33FDD59A86}"/>
          </ac:spMkLst>
        </pc:spChg>
      </pc:sldChg>
      <pc:sldChg chg="modSp del">
        <pc:chgData name="Vasilis Kotoulas" userId="410666e216e7fcd5" providerId="LiveId" clId="{4F80838C-1549-4C4F-A4B5-862C0511A575}" dt="2024-04-16T09:24:45.047" v="40" actId="47"/>
        <pc:sldMkLst>
          <pc:docMk/>
          <pc:sldMk cId="1419798827" sldId="272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1419798827" sldId="272"/>
            <ac:spMk id="2" creationId="{F5D9A004-B763-A8CC-8ED6-1E3A58E5E60E}"/>
          </ac:spMkLst>
        </pc:spChg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1419798827" sldId="272"/>
            <ac:spMk id="3" creationId="{546A310E-413D-1428-C315-9F2908896653}"/>
          </ac:spMkLst>
        </pc:spChg>
      </pc:sldChg>
      <pc:sldChg chg="addSp modSp add mod modAnim">
        <pc:chgData name="Vasilis Kotoulas" userId="410666e216e7fcd5" providerId="LiveId" clId="{4F80838C-1549-4C4F-A4B5-862C0511A575}" dt="2024-04-16T16:01:11.970" v="882" actId="14100"/>
        <pc:sldMkLst>
          <pc:docMk/>
          <pc:sldMk cId="2290189496" sldId="273"/>
        </pc:sldMkLst>
        <pc:spChg chg="mod">
          <ac:chgData name="Vasilis Kotoulas" userId="410666e216e7fcd5" providerId="LiveId" clId="{4F80838C-1549-4C4F-A4B5-862C0511A575}" dt="2024-04-16T09:42:33.705" v="455" actId="20577"/>
          <ac:spMkLst>
            <pc:docMk/>
            <pc:sldMk cId="2290189496" sldId="273"/>
            <ac:spMk id="2" creationId="{46A73826-72C3-1949-1E06-C515F3237066}"/>
          </ac:spMkLst>
        </pc:spChg>
        <pc:spChg chg="mod">
          <ac:chgData name="Vasilis Kotoulas" userId="410666e216e7fcd5" providerId="LiveId" clId="{4F80838C-1549-4C4F-A4B5-862C0511A575}" dt="2024-04-16T16:01:11.970" v="882" actId="14100"/>
          <ac:spMkLst>
            <pc:docMk/>
            <pc:sldMk cId="2290189496" sldId="273"/>
            <ac:spMk id="3" creationId="{1754082B-47A2-DCE1-2ADB-3D33FDD59A86}"/>
          </ac:spMkLst>
        </pc:spChg>
        <pc:picChg chg="add mod">
          <ac:chgData name="Vasilis Kotoulas" userId="410666e216e7fcd5" providerId="LiveId" clId="{4F80838C-1549-4C4F-A4B5-862C0511A575}" dt="2024-04-16T16:01:07.664" v="881" actId="1038"/>
          <ac:picMkLst>
            <pc:docMk/>
            <pc:sldMk cId="2290189496" sldId="273"/>
            <ac:picMk id="8" creationId="{FD2ED569-A493-454D-C41A-162D1B26FF66}"/>
          </ac:picMkLst>
        </pc:picChg>
        <pc:picChg chg="add mod">
          <ac:chgData name="Vasilis Kotoulas" userId="410666e216e7fcd5" providerId="LiveId" clId="{4F80838C-1549-4C4F-A4B5-862C0511A575}" dt="2024-04-16T16:01:07.664" v="881" actId="1038"/>
          <ac:picMkLst>
            <pc:docMk/>
            <pc:sldMk cId="2290189496" sldId="273"/>
            <ac:picMk id="10" creationId="{B9BA5AEE-5632-2C2A-0B4E-BD0846E9DC93}"/>
          </ac:picMkLst>
        </pc:picChg>
      </pc:sldChg>
      <pc:sldChg chg="modSp del">
        <pc:chgData name="Vasilis Kotoulas" userId="410666e216e7fcd5" providerId="LiveId" clId="{4F80838C-1549-4C4F-A4B5-862C0511A575}" dt="2024-04-16T09:24:45.047" v="40" actId="47"/>
        <pc:sldMkLst>
          <pc:docMk/>
          <pc:sldMk cId="2717552741" sldId="273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2717552741" sldId="273"/>
            <ac:spMk id="2" creationId="{F5D9A004-B763-A8CC-8ED6-1E3A58E5E60E}"/>
          </ac:spMkLst>
        </pc:spChg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2717552741" sldId="273"/>
            <ac:spMk id="3" creationId="{546A310E-413D-1428-C315-9F2908896653}"/>
          </ac:spMkLst>
        </pc:sp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365637550" sldId="274"/>
        </pc:sldMkLst>
        <pc:spChg chg="mod">
          <ac:chgData name="Vasilis Kotoulas" userId="410666e216e7fcd5" providerId="LiveId" clId="{4F80838C-1549-4C4F-A4B5-862C0511A575}" dt="2024-04-16T09:23:35.081" v="35" actId="27636"/>
          <ac:spMkLst>
            <pc:docMk/>
            <pc:sldMk cId="365637550" sldId="274"/>
            <ac:spMk id="2" creationId="{E01E57E5-3E45-3C66-3819-4D5595BD0969}"/>
          </ac:spMkLst>
        </pc:spChg>
        <pc:spChg chg="mod">
          <ac:chgData name="Vasilis Kotoulas" userId="410666e216e7fcd5" providerId="LiveId" clId="{4F80838C-1549-4C4F-A4B5-862C0511A575}" dt="2024-04-16T09:23:35.079" v="34" actId="27636"/>
          <ac:spMkLst>
            <pc:docMk/>
            <pc:sldMk cId="365637550" sldId="274"/>
            <ac:spMk id="3" creationId="{799C2B00-2134-05C6-5DB4-FA2B09EE513C}"/>
          </ac:spMkLst>
        </pc:spChg>
      </pc:sldChg>
      <pc:sldChg chg="addSp delSp modSp add del mod ord delAnim modAnim">
        <pc:chgData name="Vasilis Kotoulas" userId="410666e216e7fcd5" providerId="LiveId" clId="{4F80838C-1549-4C4F-A4B5-862C0511A575}" dt="2024-04-16T16:20:01.955" v="1492" actId="47"/>
        <pc:sldMkLst>
          <pc:docMk/>
          <pc:sldMk cId="1519527950" sldId="274"/>
        </pc:sldMkLst>
        <pc:spChg chg="mod">
          <ac:chgData name="Vasilis Kotoulas" userId="410666e216e7fcd5" providerId="LiveId" clId="{4F80838C-1549-4C4F-A4B5-862C0511A575}" dt="2024-04-16T16:18:47.602" v="1413" actId="6549"/>
          <ac:spMkLst>
            <pc:docMk/>
            <pc:sldMk cId="1519527950" sldId="274"/>
            <ac:spMk id="2" creationId="{46A73826-72C3-1949-1E06-C515F3237066}"/>
          </ac:spMkLst>
        </pc:spChg>
        <pc:spChg chg="del mod">
          <ac:chgData name="Vasilis Kotoulas" userId="410666e216e7fcd5" providerId="LiveId" clId="{4F80838C-1549-4C4F-A4B5-862C0511A575}" dt="2024-04-16T16:16:52.958" v="1345" actId="22"/>
          <ac:spMkLst>
            <pc:docMk/>
            <pc:sldMk cId="1519527950" sldId="274"/>
            <ac:spMk id="3" creationId="{1754082B-47A2-DCE1-2ADB-3D33FDD59A86}"/>
          </ac:spMkLst>
        </pc:spChg>
        <pc:picChg chg="add mod ord">
          <ac:chgData name="Vasilis Kotoulas" userId="410666e216e7fcd5" providerId="LiveId" clId="{4F80838C-1549-4C4F-A4B5-862C0511A575}" dt="2024-04-16T16:18:30.040" v="1404" actId="1037"/>
          <ac:picMkLst>
            <pc:docMk/>
            <pc:sldMk cId="1519527950" sldId="274"/>
            <ac:picMk id="8" creationId="{535E895E-FA4F-82EA-9E26-04D5D88F7327}"/>
          </ac:picMkLst>
        </pc:picChg>
        <pc:picChg chg="add mod">
          <ac:chgData name="Vasilis Kotoulas" userId="410666e216e7fcd5" providerId="LiveId" clId="{4F80838C-1549-4C4F-A4B5-862C0511A575}" dt="2024-04-16T16:18:33.311" v="1412" actId="1037"/>
          <ac:picMkLst>
            <pc:docMk/>
            <pc:sldMk cId="1519527950" sldId="274"/>
            <ac:picMk id="10" creationId="{061A1CA3-6F44-6CE5-D793-F0D2C8CF8662}"/>
          </ac:picMkLst>
        </pc:picChg>
      </pc:sldChg>
      <pc:sldChg chg="modSp add mod modAnim">
        <pc:chgData name="Vasilis Kotoulas" userId="410666e216e7fcd5" providerId="LiveId" clId="{4F80838C-1549-4C4F-A4B5-862C0511A575}" dt="2024-04-16T16:23:58.199" v="1617" actId="6549"/>
        <pc:sldMkLst>
          <pc:docMk/>
          <pc:sldMk cId="1119553454" sldId="275"/>
        </pc:sldMkLst>
        <pc:spChg chg="mod">
          <ac:chgData name="Vasilis Kotoulas" userId="410666e216e7fcd5" providerId="LiveId" clId="{4F80838C-1549-4C4F-A4B5-862C0511A575}" dt="2024-04-16T16:23:58.199" v="1617" actId="6549"/>
          <ac:spMkLst>
            <pc:docMk/>
            <pc:sldMk cId="1119553454" sldId="275"/>
            <ac:spMk id="2" creationId="{46A73826-72C3-1949-1E06-C515F3237066}"/>
          </ac:spMkLst>
        </pc:spChg>
        <pc:spChg chg="mod">
          <ac:chgData name="Vasilis Kotoulas" userId="410666e216e7fcd5" providerId="LiveId" clId="{4F80838C-1549-4C4F-A4B5-862C0511A575}" dt="2024-04-16T16:15:04.836" v="1342" actId="20577"/>
          <ac:spMkLst>
            <pc:docMk/>
            <pc:sldMk cId="1119553454" sldId="275"/>
            <ac:spMk id="3" creationId="{1754082B-47A2-DCE1-2ADB-3D33FDD59A86}"/>
          </ac:spMkLst>
        </pc:spChg>
      </pc:sldChg>
      <pc:sldChg chg="modSp add modAnim">
        <pc:chgData name="Vasilis Kotoulas" userId="410666e216e7fcd5" providerId="LiveId" clId="{4F80838C-1549-4C4F-A4B5-862C0511A575}" dt="2024-04-16T16:23:54.851" v="1616" actId="6549"/>
        <pc:sldMkLst>
          <pc:docMk/>
          <pc:sldMk cId="2353460925" sldId="276"/>
        </pc:sldMkLst>
        <pc:spChg chg="mod">
          <ac:chgData name="Vasilis Kotoulas" userId="410666e216e7fcd5" providerId="LiveId" clId="{4F80838C-1549-4C4F-A4B5-862C0511A575}" dt="2024-04-16T16:23:54.851" v="1616" actId="6549"/>
          <ac:spMkLst>
            <pc:docMk/>
            <pc:sldMk cId="2353460925" sldId="276"/>
            <ac:spMk id="2" creationId="{46A73826-72C3-1949-1E06-C515F3237066}"/>
          </ac:spMkLst>
        </pc:spChg>
        <pc:spChg chg="mod">
          <ac:chgData name="Vasilis Kotoulas" userId="410666e216e7fcd5" providerId="LiveId" clId="{4F80838C-1549-4C4F-A4B5-862C0511A575}" dt="2024-04-16T16:21:46.223" v="1605" actId="6549"/>
          <ac:spMkLst>
            <pc:docMk/>
            <pc:sldMk cId="2353460925" sldId="276"/>
            <ac:spMk id="3" creationId="{1754082B-47A2-DCE1-2ADB-3D33FDD59A86}"/>
          </ac:spMkLst>
        </pc:sp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3510147507" sldId="276"/>
        </pc:sldMkLst>
        <pc:spChg chg="mod">
          <ac:chgData name="Vasilis Kotoulas" userId="410666e216e7fcd5" providerId="LiveId" clId="{4F80838C-1549-4C4F-A4B5-862C0511A575}" dt="2024-04-16T09:23:35.085" v="36" actId="27636"/>
          <ac:spMkLst>
            <pc:docMk/>
            <pc:sldMk cId="3510147507" sldId="276"/>
            <ac:spMk id="2" creationId="{AA10D6DE-37D3-BABF-DF74-0147F737947B}"/>
          </ac:spMkLst>
        </pc:spChg>
        <pc:spChg chg="mod">
          <ac:chgData name="Vasilis Kotoulas" userId="410666e216e7fcd5" providerId="LiveId" clId="{4F80838C-1549-4C4F-A4B5-862C0511A575}" dt="2024-04-16T09:23:02.925" v="13" actId="27636"/>
          <ac:spMkLst>
            <pc:docMk/>
            <pc:sldMk cId="3510147507" sldId="276"/>
            <ac:spMk id="3" creationId="{1A109E30-697D-6138-CF58-B7B3DB523BDB}"/>
          </ac:spMkLst>
        </pc:spChg>
      </pc:sldChg>
      <pc:sldChg chg="addSp delSp modSp new mod modAnim">
        <pc:chgData name="Vasilis Kotoulas" userId="410666e216e7fcd5" providerId="LiveId" clId="{4F80838C-1549-4C4F-A4B5-862C0511A575}" dt="2024-04-16T16:21:15.792" v="1603"/>
        <pc:sldMkLst>
          <pc:docMk/>
          <pc:sldMk cId="2027000635" sldId="277"/>
        </pc:sldMkLst>
        <pc:spChg chg="mod">
          <ac:chgData name="Vasilis Kotoulas" userId="410666e216e7fcd5" providerId="LiveId" clId="{4F80838C-1549-4C4F-A4B5-862C0511A575}" dt="2024-04-16T16:19:12.895" v="1415"/>
          <ac:spMkLst>
            <pc:docMk/>
            <pc:sldMk cId="2027000635" sldId="277"/>
            <ac:spMk id="2" creationId="{B9774B07-8FB4-3669-526F-71415E8F6A70}"/>
          </ac:spMkLst>
        </pc:spChg>
        <pc:spChg chg="mod">
          <ac:chgData name="Vasilis Kotoulas" userId="410666e216e7fcd5" providerId="LiveId" clId="{4F80838C-1549-4C4F-A4B5-862C0511A575}" dt="2024-04-16T16:19:28.952" v="1465" actId="20577"/>
          <ac:spMkLst>
            <pc:docMk/>
            <pc:sldMk cId="2027000635" sldId="277"/>
            <ac:spMk id="3" creationId="{245E5CEB-F3AD-D4FE-2C60-E6515085E596}"/>
          </ac:spMkLst>
        </pc:spChg>
        <pc:spChg chg="del">
          <ac:chgData name="Vasilis Kotoulas" userId="410666e216e7fcd5" providerId="LiveId" clId="{4F80838C-1549-4C4F-A4B5-862C0511A575}" dt="2024-04-16T16:19:48.648" v="1488"/>
          <ac:spMkLst>
            <pc:docMk/>
            <pc:sldMk cId="2027000635" sldId="277"/>
            <ac:spMk id="4" creationId="{31831C40-FBDC-9C32-4446-EB15B2F46AB5}"/>
          </ac:spMkLst>
        </pc:spChg>
        <pc:spChg chg="mod">
          <ac:chgData name="Vasilis Kotoulas" userId="410666e216e7fcd5" providerId="LiveId" clId="{4F80838C-1549-4C4F-A4B5-862C0511A575}" dt="2024-04-16T16:19:38.197" v="1487" actId="6549"/>
          <ac:spMkLst>
            <pc:docMk/>
            <pc:sldMk cId="2027000635" sldId="277"/>
            <ac:spMk id="5" creationId="{4BDB5200-2414-9C54-6C2C-9293A1AF0976}"/>
          </ac:spMkLst>
        </pc:spChg>
        <pc:spChg chg="del">
          <ac:chgData name="Vasilis Kotoulas" userId="410666e216e7fcd5" providerId="LiveId" clId="{4F80838C-1549-4C4F-A4B5-862C0511A575}" dt="2024-04-16T16:19:57.208" v="1490"/>
          <ac:spMkLst>
            <pc:docMk/>
            <pc:sldMk cId="2027000635" sldId="277"/>
            <ac:spMk id="6" creationId="{CA61415B-2FAC-6CFF-172A-67357B40E16C}"/>
          </ac:spMkLst>
        </pc:spChg>
        <pc:picChg chg="add mod">
          <ac:chgData name="Vasilis Kotoulas" userId="410666e216e7fcd5" providerId="LiveId" clId="{4F80838C-1549-4C4F-A4B5-862C0511A575}" dt="2024-04-16T16:20:22.483" v="1590" actId="1037"/>
          <ac:picMkLst>
            <pc:docMk/>
            <pc:sldMk cId="2027000635" sldId="277"/>
            <ac:picMk id="10" creationId="{C89A4D91-2EBE-548B-EE3B-2AE1F00D7DE4}"/>
          </ac:picMkLst>
        </pc:picChg>
        <pc:picChg chg="add mod">
          <ac:chgData name="Vasilis Kotoulas" userId="410666e216e7fcd5" providerId="LiveId" clId="{4F80838C-1549-4C4F-A4B5-862C0511A575}" dt="2024-04-16T16:20:26.091" v="1595" actId="1038"/>
          <ac:picMkLst>
            <pc:docMk/>
            <pc:sldMk cId="2027000635" sldId="277"/>
            <ac:picMk id="11" creationId="{204659A0-7BD4-0E36-B8A2-C82A599EFCF3}"/>
          </ac:picMkLst>
        </pc:pic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2579616044" sldId="277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2579616044" sldId="277"/>
            <ac:spMk id="2" creationId="{03F5A966-6ABD-28BD-FB00-A48E5B9D4B9A}"/>
          </ac:spMkLst>
        </pc:spChg>
        <pc:spChg chg="mod">
          <ac:chgData name="Vasilis Kotoulas" userId="410666e216e7fcd5" providerId="LiveId" clId="{4F80838C-1549-4C4F-A4B5-862C0511A575}" dt="2024-04-16T09:23:35.143" v="37" actId="27636"/>
          <ac:spMkLst>
            <pc:docMk/>
            <pc:sldMk cId="2579616044" sldId="277"/>
            <ac:spMk id="3" creationId="{2305B386-ACE8-6257-115D-04ACFAD14737}"/>
          </ac:spMkLst>
        </pc:spChg>
      </pc:sldChg>
      <pc:sldChg chg="addSp delSp modSp add mod modAnim">
        <pc:chgData name="Vasilis Kotoulas" userId="410666e216e7fcd5" providerId="LiveId" clId="{4F80838C-1549-4C4F-A4B5-862C0511A575}" dt="2024-04-16T16:26:17.734" v="1646" actId="478"/>
        <pc:sldMkLst>
          <pc:docMk/>
          <pc:sldMk cId="214414606" sldId="278"/>
        </pc:sldMkLst>
        <pc:spChg chg="mod">
          <ac:chgData name="Vasilis Kotoulas" userId="410666e216e7fcd5" providerId="LiveId" clId="{4F80838C-1549-4C4F-A4B5-862C0511A575}" dt="2024-04-16T16:24:21.422" v="1633" actId="20577"/>
          <ac:spMkLst>
            <pc:docMk/>
            <pc:sldMk cId="214414606" sldId="278"/>
            <ac:spMk id="2" creationId="{46A73826-72C3-1949-1E06-C515F3237066}"/>
          </ac:spMkLst>
        </pc:spChg>
        <pc:spChg chg="mod">
          <ac:chgData name="Vasilis Kotoulas" userId="410666e216e7fcd5" providerId="LiveId" clId="{4F80838C-1549-4C4F-A4B5-862C0511A575}" dt="2024-04-16T16:24:45.679" v="1638" actId="20577"/>
          <ac:spMkLst>
            <pc:docMk/>
            <pc:sldMk cId="214414606" sldId="278"/>
            <ac:spMk id="3" creationId="{1754082B-47A2-DCE1-2ADB-3D33FDD59A86}"/>
          </ac:spMkLst>
        </pc:spChg>
        <pc:picChg chg="add mod">
          <ac:chgData name="Vasilis Kotoulas" userId="410666e216e7fcd5" providerId="LiveId" clId="{4F80838C-1549-4C4F-A4B5-862C0511A575}" dt="2024-04-16T16:25:08.848" v="1642" actId="1076"/>
          <ac:picMkLst>
            <pc:docMk/>
            <pc:sldMk cId="214414606" sldId="278"/>
            <ac:picMk id="8" creationId="{C51CFC34-876B-A449-2E66-4B90565D482D}"/>
          </ac:picMkLst>
        </pc:picChg>
        <pc:picChg chg="add del">
          <ac:chgData name="Vasilis Kotoulas" userId="410666e216e7fcd5" providerId="LiveId" clId="{4F80838C-1549-4C4F-A4B5-862C0511A575}" dt="2024-04-16T16:26:17.734" v="1646" actId="478"/>
          <ac:picMkLst>
            <pc:docMk/>
            <pc:sldMk cId="214414606" sldId="278"/>
            <ac:picMk id="10" creationId="{EDEBCD36-8569-B49E-D6E0-F8972D3CE3CE}"/>
          </ac:picMkLst>
        </pc:pic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2177299661" sldId="278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2177299661" sldId="278"/>
            <ac:spMk id="2" creationId="{A1A2DF84-2FA8-B3DF-F6E0-5ABFDF4F23EF}"/>
          </ac:spMkLst>
        </pc:spChg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2177299661" sldId="278"/>
            <ac:spMk id="3" creationId="{620847D6-6BFE-7846-A60D-A6491F4C11D1}"/>
          </ac:spMkLst>
        </pc:sp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420314439" sldId="279"/>
        </pc:sldMkLst>
        <pc:spChg chg="mod">
          <ac:chgData name="Vasilis Kotoulas" userId="410666e216e7fcd5" providerId="LiveId" clId="{4F80838C-1549-4C4F-A4B5-862C0511A575}" dt="2024-04-16T09:23:35.148" v="38" actId="27636"/>
          <ac:spMkLst>
            <pc:docMk/>
            <pc:sldMk cId="420314439" sldId="279"/>
            <ac:spMk id="2" creationId="{A1A2DF84-2FA8-B3DF-F6E0-5ABFDF4F23EF}"/>
          </ac:spMkLst>
        </pc:spChg>
      </pc:sldChg>
      <pc:sldChg chg="delSp modSp add mod delAnim modAnim">
        <pc:chgData name="Vasilis Kotoulas" userId="410666e216e7fcd5" providerId="LiveId" clId="{4F80838C-1549-4C4F-A4B5-862C0511A575}" dt="2024-04-16T16:40:05.005" v="1943" actId="14100"/>
        <pc:sldMkLst>
          <pc:docMk/>
          <pc:sldMk cId="2115894453" sldId="279"/>
        </pc:sldMkLst>
        <pc:spChg chg="mod">
          <ac:chgData name="Vasilis Kotoulas" userId="410666e216e7fcd5" providerId="LiveId" clId="{4F80838C-1549-4C4F-A4B5-862C0511A575}" dt="2024-04-16T16:40:05.005" v="1943" actId="14100"/>
          <ac:spMkLst>
            <pc:docMk/>
            <pc:sldMk cId="2115894453" sldId="279"/>
            <ac:spMk id="3" creationId="{1754082B-47A2-DCE1-2ADB-3D33FDD59A86}"/>
          </ac:spMkLst>
        </pc:spChg>
        <pc:picChg chg="del">
          <ac:chgData name="Vasilis Kotoulas" userId="410666e216e7fcd5" providerId="LiveId" clId="{4F80838C-1549-4C4F-A4B5-862C0511A575}" dt="2024-04-16T16:26:25.002" v="1648" actId="478"/>
          <ac:picMkLst>
            <pc:docMk/>
            <pc:sldMk cId="2115894453" sldId="279"/>
            <ac:picMk id="8" creationId="{C51CFC34-876B-A449-2E66-4B90565D482D}"/>
          </ac:picMkLst>
        </pc:picChg>
      </pc:sldChg>
      <pc:sldChg chg="modSp new mod modAnim">
        <pc:chgData name="Vasilis Kotoulas" userId="410666e216e7fcd5" providerId="LiveId" clId="{4F80838C-1549-4C4F-A4B5-862C0511A575}" dt="2024-04-16T16:39:58.265" v="1942" actId="14100"/>
        <pc:sldMkLst>
          <pc:docMk/>
          <pc:sldMk cId="723068091" sldId="280"/>
        </pc:sldMkLst>
        <pc:spChg chg="mod">
          <ac:chgData name="Vasilis Kotoulas" userId="410666e216e7fcd5" providerId="LiveId" clId="{4F80838C-1549-4C4F-A4B5-862C0511A575}" dt="2024-04-16T16:30:43.578" v="1680" actId="20577"/>
          <ac:spMkLst>
            <pc:docMk/>
            <pc:sldMk cId="723068091" sldId="280"/>
            <ac:spMk id="2" creationId="{4300FF9A-15AF-2210-2DA6-9401C363CDC5}"/>
          </ac:spMkLst>
        </pc:spChg>
        <pc:spChg chg="mod">
          <ac:chgData name="Vasilis Kotoulas" userId="410666e216e7fcd5" providerId="LiveId" clId="{4F80838C-1549-4C4F-A4B5-862C0511A575}" dt="2024-04-16T16:39:58.265" v="1942" actId="14100"/>
          <ac:spMkLst>
            <pc:docMk/>
            <pc:sldMk cId="723068091" sldId="280"/>
            <ac:spMk id="3" creationId="{567D368F-EF76-3311-4351-8C45B8DFC821}"/>
          </ac:spMkLst>
        </pc:sp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3483804262" sldId="280"/>
        </pc:sldMkLst>
        <pc:spChg chg="mod">
          <ac:chgData name="Vasilis Kotoulas" userId="410666e216e7fcd5" providerId="LiveId" clId="{4F80838C-1549-4C4F-A4B5-862C0511A575}" dt="2024-04-16T09:23:35.150" v="39" actId="27636"/>
          <ac:spMkLst>
            <pc:docMk/>
            <pc:sldMk cId="3483804262" sldId="280"/>
            <ac:spMk id="2" creationId="{A1A2DF84-2FA8-B3DF-F6E0-5ABFDF4F23EF}"/>
          </ac:spMkLst>
        </pc:spChg>
      </pc:sldChg>
      <pc:sldChg chg="modSp add mod modAnim">
        <pc:chgData name="Vasilis Kotoulas" userId="410666e216e7fcd5" providerId="LiveId" clId="{4F80838C-1549-4C4F-A4B5-862C0511A575}" dt="2024-04-16T16:41:09.893" v="1948"/>
        <pc:sldMkLst>
          <pc:docMk/>
          <pc:sldMk cId="1373900467" sldId="281"/>
        </pc:sldMkLst>
        <pc:spChg chg="mod">
          <ac:chgData name="Vasilis Kotoulas" userId="410666e216e7fcd5" providerId="LiveId" clId="{4F80838C-1549-4C4F-A4B5-862C0511A575}" dt="2024-04-16T16:39:52.646" v="1941" actId="14100"/>
          <ac:spMkLst>
            <pc:docMk/>
            <pc:sldMk cId="1373900467" sldId="281"/>
            <ac:spMk id="3" creationId="{567D368F-EF76-3311-4351-8C45B8DFC821}"/>
          </ac:spMkLst>
        </pc:sp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4176255305" sldId="281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4176255305" sldId="281"/>
            <ac:spMk id="2" creationId="{A1A2DF84-2FA8-B3DF-F6E0-5ABFDF4F23EF}"/>
          </ac:spMkLst>
        </pc:spChg>
        <pc:spChg chg="mod">
          <ac:chgData name="Vasilis Kotoulas" userId="410666e216e7fcd5" providerId="LiveId" clId="{4F80838C-1549-4C4F-A4B5-862C0511A575}" dt="2024-04-16T09:23:02.946" v="17" actId="27636"/>
          <ac:spMkLst>
            <pc:docMk/>
            <pc:sldMk cId="4176255305" sldId="281"/>
            <ac:spMk id="3" creationId="{620847D6-6BFE-7846-A60D-A6491F4C11D1}"/>
          </ac:spMkLst>
        </pc:spChg>
      </pc:sldChg>
      <pc:sldChg chg="modSp add mod modAnim">
        <pc:chgData name="Vasilis Kotoulas" userId="410666e216e7fcd5" providerId="LiveId" clId="{4F80838C-1549-4C4F-A4B5-862C0511A575}" dt="2024-04-16T16:45:26.909" v="1997"/>
        <pc:sldMkLst>
          <pc:docMk/>
          <pc:sldMk cId="1703085939" sldId="282"/>
        </pc:sldMkLst>
        <pc:spChg chg="mod">
          <ac:chgData name="Vasilis Kotoulas" userId="410666e216e7fcd5" providerId="LiveId" clId="{4F80838C-1549-4C4F-A4B5-862C0511A575}" dt="2024-04-16T16:42:33.027" v="1961" actId="14100"/>
          <ac:spMkLst>
            <pc:docMk/>
            <pc:sldMk cId="1703085939" sldId="282"/>
            <ac:spMk id="2" creationId="{4300FF9A-15AF-2210-2DA6-9401C363CDC5}"/>
          </ac:spMkLst>
        </pc:spChg>
        <pc:spChg chg="mod">
          <ac:chgData name="Vasilis Kotoulas" userId="410666e216e7fcd5" providerId="LiveId" clId="{4F80838C-1549-4C4F-A4B5-862C0511A575}" dt="2024-04-16T16:45:26.909" v="1997"/>
          <ac:spMkLst>
            <pc:docMk/>
            <pc:sldMk cId="1703085939" sldId="282"/>
            <ac:spMk id="3" creationId="{567D368F-EF76-3311-4351-8C45B8DFC821}"/>
          </ac:spMkLst>
        </pc:spChg>
      </pc:sldChg>
      <pc:sldChg chg="modSp del mod">
        <pc:chgData name="Vasilis Kotoulas" userId="410666e216e7fcd5" providerId="LiveId" clId="{4F80838C-1549-4C4F-A4B5-862C0511A575}" dt="2024-04-16T09:24:45.047" v="40" actId="47"/>
        <pc:sldMkLst>
          <pc:docMk/>
          <pc:sldMk cId="1877155925" sldId="282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1877155925" sldId="282"/>
            <ac:spMk id="2" creationId="{A1A2DF84-2FA8-B3DF-F6E0-5ABFDF4F23EF}"/>
          </ac:spMkLst>
        </pc:spChg>
        <pc:spChg chg="mod">
          <ac:chgData name="Vasilis Kotoulas" userId="410666e216e7fcd5" providerId="LiveId" clId="{4F80838C-1549-4C4F-A4B5-862C0511A575}" dt="2024-04-16T09:23:02.953" v="18" actId="27636"/>
          <ac:spMkLst>
            <pc:docMk/>
            <pc:sldMk cId="1877155925" sldId="282"/>
            <ac:spMk id="3" creationId="{620847D6-6BFE-7846-A60D-A6491F4C11D1}"/>
          </ac:spMkLst>
        </pc:spChg>
      </pc:sldChg>
      <pc:sldChg chg="modSp del">
        <pc:chgData name="Vasilis Kotoulas" userId="410666e216e7fcd5" providerId="LiveId" clId="{4F80838C-1549-4C4F-A4B5-862C0511A575}" dt="2024-04-16T09:24:45.047" v="40" actId="47"/>
        <pc:sldMkLst>
          <pc:docMk/>
          <pc:sldMk cId="1048391521" sldId="283"/>
        </pc:sldMkLst>
        <pc:spChg chg="mod">
          <ac:chgData name="Vasilis Kotoulas" userId="410666e216e7fcd5" providerId="LiveId" clId="{4F80838C-1549-4C4F-A4B5-862C0511A575}" dt="2024-04-16T09:23:34.808" v="26"/>
          <ac:spMkLst>
            <pc:docMk/>
            <pc:sldMk cId="1048391521" sldId="283"/>
            <ac:spMk id="2" creationId="{A1A2DF84-2FA8-B3DF-F6E0-5ABFDF4F23EF}"/>
          </ac:spMkLst>
        </pc:spChg>
      </pc:sldChg>
      <pc:sldMasterChg chg="modSldLayout">
        <pc:chgData name="Vasilis Kotoulas" userId="410666e216e7fcd5" providerId="LiveId" clId="{4F80838C-1549-4C4F-A4B5-862C0511A575}" dt="2024-04-16T16:40:21.469" v="1944" actId="14100"/>
        <pc:sldMasterMkLst>
          <pc:docMk/>
          <pc:sldMasterMk cId="2022131676" sldId="2147483832"/>
        </pc:sldMasterMkLst>
        <pc:sldLayoutChg chg="modSp mod">
          <pc:chgData name="Vasilis Kotoulas" userId="410666e216e7fcd5" providerId="LiveId" clId="{4F80838C-1549-4C4F-A4B5-862C0511A575}" dt="2024-04-16T16:40:21.469" v="1944" actId="14100"/>
          <pc:sldLayoutMkLst>
            <pc:docMk/>
            <pc:sldMasterMk cId="2022131676" sldId="2147483832"/>
            <pc:sldLayoutMk cId="1149677213" sldId="2147483834"/>
          </pc:sldLayoutMkLst>
          <pc:spChg chg="mod">
            <ac:chgData name="Vasilis Kotoulas" userId="410666e216e7fcd5" providerId="LiveId" clId="{4F80838C-1549-4C4F-A4B5-862C0511A575}" dt="2024-04-16T16:40:21.469" v="1944" actId="14100"/>
            <ac:spMkLst>
              <pc:docMk/>
              <pc:sldMasterMk cId="2022131676" sldId="2147483832"/>
              <pc:sldLayoutMk cId="1149677213" sldId="2147483834"/>
              <ac:spMk id="3" creationId="{00000000-0000-0000-0000-000000000000}"/>
            </ac:spMkLst>
          </pc:spChg>
        </pc:sldLayoutChg>
      </pc:sldMasterChg>
    </pc:docChg>
  </pc:docChgLst>
  <pc:docChgLst>
    <pc:chgData name="vasilis kotoulas" userId="410666e216e7fcd5" providerId="LiveId" clId="{AE71153B-0592-4201-AECB-6F829BCFFA0B}"/>
    <pc:docChg chg="undo custSel addSld modSld sldOrd">
      <pc:chgData name="vasilis kotoulas" userId="410666e216e7fcd5" providerId="LiveId" clId="{AE71153B-0592-4201-AECB-6F829BCFFA0B}" dt="2023-05-08T15:34:48.270" v="607" actId="20577"/>
      <pc:docMkLst>
        <pc:docMk/>
      </pc:docMkLst>
      <pc:sldChg chg="modSp mod">
        <pc:chgData name="vasilis kotoulas" userId="410666e216e7fcd5" providerId="LiveId" clId="{AE71153B-0592-4201-AECB-6F829BCFFA0B}" dt="2023-05-08T15:34:48.270" v="607" actId="20577"/>
        <pc:sldMkLst>
          <pc:docMk/>
          <pc:sldMk cId="2549205423" sldId="267"/>
        </pc:sldMkLst>
        <pc:spChg chg="mod">
          <ac:chgData name="vasilis kotoulas" userId="410666e216e7fcd5" providerId="LiveId" clId="{AE71153B-0592-4201-AECB-6F829BCFFA0B}" dt="2023-05-08T15:34:48.270" v="607" actId="20577"/>
          <ac:spMkLst>
            <pc:docMk/>
            <pc:sldMk cId="2549205423" sldId="267"/>
            <ac:spMk id="3" creationId="{5882974A-ECA8-C50B-C50A-B404078F6BC6}"/>
          </ac:spMkLst>
        </pc:spChg>
      </pc:sldChg>
      <pc:sldChg chg="modSp mod">
        <pc:chgData name="vasilis kotoulas" userId="410666e216e7fcd5" providerId="LiveId" clId="{AE71153B-0592-4201-AECB-6F829BCFFA0B}" dt="2023-04-21T18:03:51.876" v="362" actId="313"/>
        <pc:sldMkLst>
          <pc:docMk/>
          <pc:sldMk cId="1735847453" sldId="269"/>
        </pc:sldMkLst>
        <pc:spChg chg="mod">
          <ac:chgData name="vasilis kotoulas" userId="410666e216e7fcd5" providerId="LiveId" clId="{AE71153B-0592-4201-AECB-6F829BCFFA0B}" dt="2023-04-21T18:03:51.876" v="362" actId="313"/>
          <ac:spMkLst>
            <pc:docMk/>
            <pc:sldMk cId="1735847453" sldId="269"/>
            <ac:spMk id="3" creationId="{E78F7B0F-EAA6-F748-5D16-A5245ACC7002}"/>
          </ac:spMkLst>
        </pc:spChg>
      </pc:sldChg>
      <pc:sldChg chg="addSp delSp modSp new mod ord modAnim">
        <pc:chgData name="vasilis kotoulas" userId="410666e216e7fcd5" providerId="LiveId" clId="{AE71153B-0592-4201-AECB-6F829BCFFA0B}" dt="2023-04-21T18:03:19.802" v="361"/>
        <pc:sldMkLst>
          <pc:docMk/>
          <pc:sldMk cId="406015502" sldId="271"/>
        </pc:sldMkLst>
        <pc:spChg chg="mod">
          <ac:chgData name="vasilis kotoulas" userId="410666e216e7fcd5" providerId="LiveId" clId="{AE71153B-0592-4201-AECB-6F829BCFFA0B}" dt="2023-04-21T17:54:37.378" v="203"/>
          <ac:spMkLst>
            <pc:docMk/>
            <pc:sldMk cId="406015502" sldId="271"/>
            <ac:spMk id="2" creationId="{413A811C-E224-DA43-8EEB-8FBD4BAB0D44}"/>
          </ac:spMkLst>
        </pc:spChg>
        <pc:spChg chg="mod">
          <ac:chgData name="vasilis kotoulas" userId="410666e216e7fcd5" providerId="LiveId" clId="{AE71153B-0592-4201-AECB-6F829BCFFA0B}" dt="2023-04-21T18:02:47.061" v="360" actId="20577"/>
          <ac:spMkLst>
            <pc:docMk/>
            <pc:sldMk cId="406015502" sldId="271"/>
            <ac:spMk id="3" creationId="{5556AD84-192C-96CD-A9B1-88B8564FE70F}"/>
          </ac:spMkLst>
        </pc:spChg>
        <pc:spChg chg="add del mod">
          <ac:chgData name="vasilis kotoulas" userId="410666e216e7fcd5" providerId="LiveId" clId="{AE71153B-0592-4201-AECB-6F829BCFFA0B}" dt="2023-04-21T17:54:45.399" v="205" actId="478"/>
          <ac:spMkLst>
            <pc:docMk/>
            <pc:sldMk cId="406015502" sldId="271"/>
            <ac:spMk id="5" creationId="{775FD7EE-EB05-829F-98EA-4D264867438E}"/>
          </ac:spMkLst>
        </pc:spChg>
        <pc:picChg chg="add mod">
          <ac:chgData name="vasilis kotoulas" userId="410666e216e7fcd5" providerId="LiveId" clId="{AE71153B-0592-4201-AECB-6F829BCFFA0B}" dt="2023-04-21T18:01:01.877" v="306" actId="14100"/>
          <ac:picMkLst>
            <pc:docMk/>
            <pc:sldMk cId="406015502" sldId="271"/>
            <ac:picMk id="7" creationId="{F750C364-BC1D-4774-48F7-534F2FFA2017}"/>
          </ac:picMkLst>
        </pc:picChg>
        <pc:picChg chg="add mod">
          <ac:chgData name="vasilis kotoulas" userId="410666e216e7fcd5" providerId="LiveId" clId="{AE71153B-0592-4201-AECB-6F829BCFFA0B}" dt="2023-04-21T18:01:48.758" v="312" actId="1076"/>
          <ac:picMkLst>
            <pc:docMk/>
            <pc:sldMk cId="406015502" sldId="271"/>
            <ac:picMk id="9" creationId="{2E196D02-77B1-A454-B76D-680F19A265C2}"/>
          </ac:picMkLst>
        </pc:picChg>
      </pc:sldChg>
      <pc:sldChg chg="modSp new mod">
        <pc:chgData name="vasilis kotoulas" userId="410666e216e7fcd5" providerId="LiveId" clId="{AE71153B-0592-4201-AECB-6F829BCFFA0B}" dt="2023-04-21T18:08:28.261" v="534" actId="20577"/>
        <pc:sldMkLst>
          <pc:docMk/>
          <pc:sldMk cId="1419798827" sldId="272"/>
        </pc:sldMkLst>
        <pc:spChg chg="mod">
          <ac:chgData name="vasilis kotoulas" userId="410666e216e7fcd5" providerId="LiveId" clId="{AE71153B-0592-4201-AECB-6F829BCFFA0B}" dt="2023-04-21T18:08:28.261" v="534" actId="20577"/>
          <ac:spMkLst>
            <pc:docMk/>
            <pc:sldMk cId="1419798827" sldId="272"/>
            <ac:spMk id="2" creationId="{F5D9A004-B763-A8CC-8ED6-1E3A58E5E60E}"/>
          </ac:spMkLst>
        </pc:spChg>
        <pc:spChg chg="mod">
          <ac:chgData name="vasilis kotoulas" userId="410666e216e7fcd5" providerId="LiveId" clId="{AE71153B-0592-4201-AECB-6F829BCFFA0B}" dt="2023-04-21T18:07:38.977" v="510" actId="20577"/>
          <ac:spMkLst>
            <pc:docMk/>
            <pc:sldMk cId="1419798827" sldId="272"/>
            <ac:spMk id="3" creationId="{546A310E-413D-1428-C315-9F2908896653}"/>
          </ac:spMkLst>
        </pc:spChg>
      </pc:sldChg>
      <pc:sldChg chg="modSp add mod">
        <pc:chgData name="vasilis kotoulas" userId="410666e216e7fcd5" providerId="LiveId" clId="{AE71153B-0592-4201-AECB-6F829BCFFA0B}" dt="2023-04-21T18:09:46.694" v="590"/>
        <pc:sldMkLst>
          <pc:docMk/>
          <pc:sldMk cId="2717552741" sldId="273"/>
        </pc:sldMkLst>
        <pc:spChg chg="mod">
          <ac:chgData name="vasilis kotoulas" userId="410666e216e7fcd5" providerId="LiveId" clId="{AE71153B-0592-4201-AECB-6F829BCFFA0B}" dt="2023-04-21T18:08:20.270" v="527" actId="20577"/>
          <ac:spMkLst>
            <pc:docMk/>
            <pc:sldMk cId="2717552741" sldId="273"/>
            <ac:spMk id="2" creationId="{F5D9A004-B763-A8CC-8ED6-1E3A58E5E60E}"/>
          </ac:spMkLst>
        </pc:spChg>
        <pc:spChg chg="mod">
          <ac:chgData name="vasilis kotoulas" userId="410666e216e7fcd5" providerId="LiveId" clId="{AE71153B-0592-4201-AECB-6F829BCFFA0B}" dt="2023-04-21T18:09:46.694" v="590"/>
          <ac:spMkLst>
            <pc:docMk/>
            <pc:sldMk cId="2717552741" sldId="273"/>
            <ac:spMk id="3" creationId="{546A310E-413D-1428-C315-9F2908896653}"/>
          </ac:spMkLst>
        </pc:spChg>
      </pc:sldChg>
      <pc:sldChg chg="modSp new mod">
        <pc:chgData name="vasilis kotoulas" userId="410666e216e7fcd5" providerId="LiveId" clId="{AE71153B-0592-4201-AECB-6F829BCFFA0B}" dt="2023-04-21T18:11:47.021" v="592"/>
        <pc:sldMkLst>
          <pc:docMk/>
          <pc:sldMk cId="365637550" sldId="274"/>
        </pc:sldMkLst>
        <pc:spChg chg="mod">
          <ac:chgData name="vasilis kotoulas" userId="410666e216e7fcd5" providerId="LiveId" clId="{AE71153B-0592-4201-AECB-6F829BCFFA0B}" dt="2023-04-21T18:11:47.021" v="592"/>
          <ac:spMkLst>
            <pc:docMk/>
            <pc:sldMk cId="365637550" sldId="274"/>
            <ac:spMk id="2" creationId="{E01E57E5-3E45-3C66-3819-4D5595BD0969}"/>
          </ac:spMkLst>
        </pc:spChg>
      </pc:sldChg>
    </pc:docChg>
  </pc:docChgLst>
  <pc:docChgLst>
    <pc:chgData name="Vasilis Kotoulas" userId="410666e216e7fcd5" providerId="Windows Live" clId="Web-{AD70A475-F709-4709-B131-71DF64A46D8C}"/>
    <pc:docChg chg="modSld">
      <pc:chgData name="Vasilis Kotoulas" userId="410666e216e7fcd5" providerId="Windows Live" clId="Web-{AD70A475-F709-4709-B131-71DF64A46D8C}" dt="2024-03-06T22:13:15.004" v="2" actId="20577"/>
      <pc:docMkLst>
        <pc:docMk/>
      </pc:docMkLst>
      <pc:sldChg chg="modSp">
        <pc:chgData name="Vasilis Kotoulas" userId="410666e216e7fcd5" providerId="Windows Live" clId="Web-{AD70A475-F709-4709-B131-71DF64A46D8C}" dt="2024-03-06T22:13:15.004" v="2" actId="20577"/>
        <pc:sldMkLst>
          <pc:docMk/>
          <pc:sldMk cId="1419798827" sldId="272"/>
        </pc:sldMkLst>
        <pc:spChg chg="mod">
          <ac:chgData name="Vasilis Kotoulas" userId="410666e216e7fcd5" providerId="Windows Live" clId="Web-{AD70A475-F709-4709-B131-71DF64A46D8C}" dt="2024-03-06T22:13:15.004" v="2" actId="20577"/>
          <ac:spMkLst>
            <pc:docMk/>
            <pc:sldMk cId="1419798827" sldId="272"/>
            <ac:spMk id="3" creationId="{546A310E-413D-1428-C315-9F2908896653}"/>
          </ac:spMkLst>
        </pc:spChg>
      </pc:sldChg>
    </pc:docChg>
  </pc:docChgLst>
  <pc:docChgLst>
    <pc:chgData name="Επισκέπτης" providerId="Windows Live" clId="Web-{88EB73AC-59F7-4320-8359-FAFCB7E26512}"/>
    <pc:docChg chg="modSld">
      <pc:chgData name="Επισκέπτης" userId="" providerId="Windows Live" clId="Web-{88EB73AC-59F7-4320-8359-FAFCB7E26512}" dt="2024-04-10T06:01:29.876" v="2" actId="20577"/>
      <pc:docMkLst>
        <pc:docMk/>
      </pc:docMkLst>
      <pc:sldChg chg="modSp">
        <pc:chgData name="Επισκέπτης" userId="" providerId="Windows Live" clId="Web-{88EB73AC-59F7-4320-8359-FAFCB7E26512}" dt="2024-04-10T06:01:29.876" v="2" actId="20577"/>
        <pc:sldMkLst>
          <pc:docMk/>
          <pc:sldMk cId="1048391521" sldId="283"/>
        </pc:sldMkLst>
        <pc:spChg chg="mod">
          <ac:chgData name="Επισκέπτης" userId="" providerId="Windows Live" clId="Web-{88EB73AC-59F7-4320-8359-FAFCB7E26512}" dt="2024-04-10T06:01:29.876" v="2" actId="20577"/>
          <ac:spMkLst>
            <pc:docMk/>
            <pc:sldMk cId="1048391521" sldId="283"/>
            <ac:spMk id="3" creationId="{620847D6-6BFE-7846-A60D-A6491F4C11D1}"/>
          </ac:spMkLst>
        </pc:spChg>
      </pc:sldChg>
    </pc:docChg>
  </pc:docChgLst>
  <pc:docChgLst>
    <pc:chgData name="vasilis kotoulas" userId="410666e216e7fcd5" providerId="LiveId" clId="{37429D71-A6C1-4875-9769-50753F25C946}"/>
    <pc:docChg chg="undo custSel addSld delSld modSld">
      <pc:chgData name="vasilis kotoulas" userId="410666e216e7fcd5" providerId="LiveId" clId="{37429D71-A6C1-4875-9769-50753F25C946}" dt="2023-04-04T05:42:35.124" v="154" actId="313"/>
      <pc:docMkLst>
        <pc:docMk/>
      </pc:docMkLst>
      <pc:sldChg chg="del">
        <pc:chgData name="vasilis kotoulas" userId="410666e216e7fcd5" providerId="LiveId" clId="{37429D71-A6C1-4875-9769-50753F25C946}" dt="2023-03-15T13:00:11.223" v="120" actId="47"/>
        <pc:sldMkLst>
          <pc:docMk/>
          <pc:sldMk cId="590021919" sldId="258"/>
        </pc:sldMkLst>
      </pc:sldChg>
      <pc:sldChg chg="modSp mod">
        <pc:chgData name="vasilis kotoulas" userId="410666e216e7fcd5" providerId="LiveId" clId="{37429D71-A6C1-4875-9769-50753F25C946}" dt="2023-03-13T12:44:39.813" v="74" actId="20577"/>
        <pc:sldMkLst>
          <pc:docMk/>
          <pc:sldMk cId="506934720" sldId="259"/>
        </pc:sldMkLst>
        <pc:spChg chg="mod">
          <ac:chgData name="vasilis kotoulas" userId="410666e216e7fcd5" providerId="LiveId" clId="{37429D71-A6C1-4875-9769-50753F25C946}" dt="2023-03-13T12:44:39.813" v="74" actId="20577"/>
          <ac:spMkLst>
            <pc:docMk/>
            <pc:sldMk cId="506934720" sldId="259"/>
            <ac:spMk id="2" creationId="{B4C75403-A80F-2052-3D1C-4809EA75B690}"/>
          </ac:spMkLst>
        </pc:spChg>
      </pc:sldChg>
      <pc:sldChg chg="modSp mod">
        <pc:chgData name="vasilis kotoulas" userId="410666e216e7fcd5" providerId="LiveId" clId="{37429D71-A6C1-4875-9769-50753F25C946}" dt="2023-03-13T12:45:49.867" v="112" actId="20577"/>
        <pc:sldMkLst>
          <pc:docMk/>
          <pc:sldMk cId="1597796632" sldId="260"/>
        </pc:sldMkLst>
        <pc:spChg chg="mod">
          <ac:chgData name="vasilis kotoulas" userId="410666e216e7fcd5" providerId="LiveId" clId="{37429D71-A6C1-4875-9769-50753F25C946}" dt="2023-03-13T12:44:56.851" v="108" actId="20577"/>
          <ac:spMkLst>
            <pc:docMk/>
            <pc:sldMk cId="1597796632" sldId="260"/>
            <ac:spMk id="2" creationId="{B4C75403-A80F-2052-3D1C-4809EA75B690}"/>
          </ac:spMkLst>
        </pc:spChg>
        <pc:spChg chg="mod">
          <ac:chgData name="vasilis kotoulas" userId="410666e216e7fcd5" providerId="LiveId" clId="{37429D71-A6C1-4875-9769-50753F25C946}" dt="2023-03-13T12:45:49.867" v="112" actId="20577"/>
          <ac:spMkLst>
            <pc:docMk/>
            <pc:sldMk cId="1597796632" sldId="260"/>
            <ac:spMk id="3" creationId="{139ACD1C-EBAA-6977-2B57-C8A95BD94953}"/>
          </ac:spMkLst>
        </pc:spChg>
      </pc:sldChg>
      <pc:sldChg chg="modSp mod">
        <pc:chgData name="vasilis kotoulas" userId="410666e216e7fcd5" providerId="LiveId" clId="{37429D71-A6C1-4875-9769-50753F25C946}" dt="2023-03-15T13:00:24.208" v="125" actId="20577"/>
        <pc:sldMkLst>
          <pc:docMk/>
          <pc:sldMk cId="3576088605" sldId="261"/>
        </pc:sldMkLst>
        <pc:spChg chg="mod">
          <ac:chgData name="vasilis kotoulas" userId="410666e216e7fcd5" providerId="LiveId" clId="{37429D71-A6C1-4875-9769-50753F25C946}" dt="2023-03-15T13:00:24.208" v="125" actId="20577"/>
          <ac:spMkLst>
            <pc:docMk/>
            <pc:sldMk cId="3576088605" sldId="261"/>
            <ac:spMk id="3" creationId="{A91C662E-1BFC-C02D-33AB-0C59425270E0}"/>
          </ac:spMkLst>
        </pc:spChg>
      </pc:sldChg>
      <pc:sldChg chg="modSp mod">
        <pc:chgData name="vasilis kotoulas" userId="410666e216e7fcd5" providerId="LiveId" clId="{37429D71-A6C1-4875-9769-50753F25C946}" dt="2023-04-04T05:42:35.124" v="154" actId="313"/>
        <pc:sldMkLst>
          <pc:docMk/>
          <pc:sldMk cId="3923595938" sldId="268"/>
        </pc:sldMkLst>
        <pc:spChg chg="mod">
          <ac:chgData name="vasilis kotoulas" userId="410666e216e7fcd5" providerId="LiveId" clId="{37429D71-A6C1-4875-9769-50753F25C946}" dt="2023-04-04T05:42:35.124" v="154" actId="313"/>
          <ac:spMkLst>
            <pc:docMk/>
            <pc:sldMk cId="3923595938" sldId="268"/>
            <ac:spMk id="3" creationId="{77B4C3E4-6D7E-88CE-95A1-C9239BE84FAE}"/>
          </ac:spMkLst>
        </pc:spChg>
      </pc:sldChg>
      <pc:sldChg chg="modSp new mod">
        <pc:chgData name="vasilis kotoulas" userId="410666e216e7fcd5" providerId="LiveId" clId="{37429D71-A6C1-4875-9769-50753F25C946}" dt="2023-03-07T19:36:04.564" v="15"/>
        <pc:sldMkLst>
          <pc:docMk/>
          <pc:sldMk cId="1735847453" sldId="269"/>
        </pc:sldMkLst>
        <pc:spChg chg="mod">
          <ac:chgData name="vasilis kotoulas" userId="410666e216e7fcd5" providerId="LiveId" clId="{37429D71-A6C1-4875-9769-50753F25C946}" dt="2023-03-07T18:54:52.182" v="9" actId="20577"/>
          <ac:spMkLst>
            <pc:docMk/>
            <pc:sldMk cId="1735847453" sldId="269"/>
            <ac:spMk id="2" creationId="{0919AD9B-2E78-ECA5-0E6F-9B8746B6077E}"/>
          </ac:spMkLst>
        </pc:spChg>
        <pc:spChg chg="mod">
          <ac:chgData name="vasilis kotoulas" userId="410666e216e7fcd5" providerId="LiveId" clId="{37429D71-A6C1-4875-9769-50753F25C946}" dt="2023-03-07T19:36:04.564" v="15"/>
          <ac:spMkLst>
            <pc:docMk/>
            <pc:sldMk cId="1735847453" sldId="269"/>
            <ac:spMk id="3" creationId="{E78F7B0F-EAA6-F748-5D16-A5245ACC7002}"/>
          </ac:spMkLst>
        </pc:spChg>
      </pc:sldChg>
      <pc:sldChg chg="modSp new mod">
        <pc:chgData name="vasilis kotoulas" userId="410666e216e7fcd5" providerId="LiveId" clId="{37429D71-A6C1-4875-9769-50753F25C946}" dt="2023-03-27T05:21:41.263" v="133" actId="27636"/>
        <pc:sldMkLst>
          <pc:docMk/>
          <pc:sldMk cId="1894064224" sldId="270"/>
        </pc:sldMkLst>
        <pc:spChg chg="mod">
          <ac:chgData name="vasilis kotoulas" userId="410666e216e7fcd5" providerId="LiveId" clId="{37429D71-A6C1-4875-9769-50753F25C946}" dt="2023-03-15T12:59:38.291" v="114"/>
          <ac:spMkLst>
            <pc:docMk/>
            <pc:sldMk cId="1894064224" sldId="270"/>
            <ac:spMk id="2" creationId="{8311E970-841B-3014-29C8-33CD46390A17}"/>
          </ac:spMkLst>
        </pc:spChg>
        <pc:spChg chg="mod">
          <ac:chgData name="vasilis kotoulas" userId="410666e216e7fcd5" providerId="LiveId" clId="{37429D71-A6C1-4875-9769-50753F25C946}" dt="2023-03-27T05:21:41.263" v="133" actId="27636"/>
          <ac:spMkLst>
            <pc:docMk/>
            <pc:sldMk cId="1894064224" sldId="270"/>
            <ac:spMk id="3" creationId="{6FC64CB1-DDD0-A06E-9A20-2FA16522DA95}"/>
          </ac:spMkLst>
        </pc:spChg>
      </pc:sldChg>
    </pc:docChg>
  </pc:docChgLst>
  <pc:docChgLst>
    <pc:chgData name="vasilis kotoulas" userId="410666e216e7fcd5" providerId="LiveId" clId="{93020857-EF63-4A31-8631-414BEAC1CFC9}"/>
    <pc:docChg chg="undo custSel addSld delSld modSld sldOrd modMainMaster">
      <pc:chgData name="vasilis kotoulas" userId="410666e216e7fcd5" providerId="LiveId" clId="{93020857-EF63-4A31-8631-414BEAC1CFC9}" dt="2022-11-26T18:23:03.433" v="2229"/>
      <pc:docMkLst>
        <pc:docMk/>
      </pc:docMkLst>
      <pc:sldChg chg="delSp mod">
        <pc:chgData name="vasilis kotoulas" userId="410666e216e7fcd5" providerId="LiveId" clId="{93020857-EF63-4A31-8631-414BEAC1CFC9}" dt="2022-11-22T19:16:26.009" v="2180" actId="478"/>
        <pc:sldMkLst>
          <pc:docMk/>
          <pc:sldMk cId="1553911770" sldId="256"/>
        </pc:sldMkLst>
        <pc:spChg chg="del">
          <ac:chgData name="vasilis kotoulas" userId="410666e216e7fcd5" providerId="LiveId" clId="{93020857-EF63-4A31-8631-414BEAC1CFC9}" dt="2022-11-22T19:16:23.422" v="2179" actId="478"/>
          <ac:spMkLst>
            <pc:docMk/>
            <pc:sldMk cId="1553911770" sldId="256"/>
            <ac:spMk id="4" creationId="{961FB5F2-1088-B0DB-8F43-386582E750D7}"/>
          </ac:spMkLst>
        </pc:spChg>
        <pc:spChg chg="del">
          <ac:chgData name="vasilis kotoulas" userId="410666e216e7fcd5" providerId="LiveId" clId="{93020857-EF63-4A31-8631-414BEAC1CFC9}" dt="2022-11-22T19:16:21.836" v="2178" actId="478"/>
          <ac:spMkLst>
            <pc:docMk/>
            <pc:sldMk cId="1553911770" sldId="256"/>
            <ac:spMk id="5" creationId="{C696584D-980B-0EBB-E291-1ED4755DEA30}"/>
          </ac:spMkLst>
        </pc:spChg>
        <pc:spChg chg="del">
          <ac:chgData name="vasilis kotoulas" userId="410666e216e7fcd5" providerId="LiveId" clId="{93020857-EF63-4A31-8631-414BEAC1CFC9}" dt="2022-11-22T19:16:26.009" v="2180" actId="478"/>
          <ac:spMkLst>
            <pc:docMk/>
            <pc:sldMk cId="1553911770" sldId="256"/>
            <ac:spMk id="6" creationId="{CDEB80F0-E447-73AD-EAAB-20DE9A21E040}"/>
          </ac:spMkLst>
        </pc:spChg>
      </pc:sldChg>
      <pc:sldChg chg="delSp modSp mod">
        <pc:chgData name="vasilis kotoulas" userId="410666e216e7fcd5" providerId="LiveId" clId="{93020857-EF63-4A31-8631-414BEAC1CFC9}" dt="2022-11-22T17:11:32.626" v="803" actId="313"/>
        <pc:sldMkLst>
          <pc:docMk/>
          <pc:sldMk cId="3055693379" sldId="257"/>
        </pc:sldMkLst>
        <pc:spChg chg="mod">
          <ac:chgData name="vasilis kotoulas" userId="410666e216e7fcd5" providerId="LiveId" clId="{93020857-EF63-4A31-8631-414BEAC1CFC9}" dt="2022-11-22T17:11:32.626" v="803" actId="313"/>
          <ac:spMkLst>
            <pc:docMk/>
            <pc:sldMk cId="3055693379" sldId="257"/>
            <ac:spMk id="2" creationId="{BA35EFA1-A470-D3A5-34FC-96F79C0E9E5F}"/>
          </ac:spMkLst>
        </pc:spChg>
        <pc:spChg chg="mod">
          <ac:chgData name="vasilis kotoulas" userId="410666e216e7fcd5" providerId="LiveId" clId="{93020857-EF63-4A31-8631-414BEAC1CFC9}" dt="2022-11-22T16:59:25.752" v="799" actId="20577"/>
          <ac:spMkLst>
            <pc:docMk/>
            <pc:sldMk cId="3055693379" sldId="257"/>
            <ac:spMk id="3" creationId="{03068B31-40E2-F9CA-EDA3-59044C6BA371}"/>
          </ac:spMkLst>
        </pc:spChg>
        <pc:spChg chg="del">
          <ac:chgData name="vasilis kotoulas" userId="410666e216e7fcd5" providerId="LiveId" clId="{93020857-EF63-4A31-8631-414BEAC1CFC9}" dt="2022-11-22T11:54:42.350" v="22" actId="478"/>
          <ac:spMkLst>
            <pc:docMk/>
            <pc:sldMk cId="3055693379" sldId="257"/>
            <ac:spMk id="4" creationId="{46DC1791-7478-5442-995E-7F3A3D4EB8AB}"/>
          </ac:spMkLst>
        </pc:spChg>
        <pc:spChg chg="del">
          <ac:chgData name="vasilis kotoulas" userId="410666e216e7fcd5" providerId="LiveId" clId="{93020857-EF63-4A31-8631-414BEAC1CFC9}" dt="2022-11-22T11:54:39.607" v="21" actId="478"/>
          <ac:spMkLst>
            <pc:docMk/>
            <pc:sldMk cId="3055693379" sldId="257"/>
            <ac:spMk id="5" creationId="{C753AC28-46B0-8CD8-0FAA-4C3681CAB934}"/>
          </ac:spMkLst>
        </pc:spChg>
        <pc:spChg chg="del">
          <ac:chgData name="vasilis kotoulas" userId="410666e216e7fcd5" providerId="LiveId" clId="{93020857-EF63-4A31-8631-414BEAC1CFC9}" dt="2022-11-22T11:54:44.345" v="23" actId="478"/>
          <ac:spMkLst>
            <pc:docMk/>
            <pc:sldMk cId="3055693379" sldId="257"/>
            <ac:spMk id="6" creationId="{2B084EC7-54CC-16BE-1151-A591BB80387D}"/>
          </ac:spMkLst>
        </pc:spChg>
      </pc:sldChg>
      <pc:sldChg chg="addSp modSp new mod modAnim">
        <pc:chgData name="vasilis kotoulas" userId="410666e216e7fcd5" providerId="LiveId" clId="{93020857-EF63-4A31-8631-414BEAC1CFC9}" dt="2022-11-22T17:13:33.910" v="825" actId="14100"/>
        <pc:sldMkLst>
          <pc:docMk/>
          <pc:sldMk cId="1168374661" sldId="258"/>
        </pc:sldMkLst>
        <pc:spChg chg="mod">
          <ac:chgData name="vasilis kotoulas" userId="410666e216e7fcd5" providerId="LiveId" clId="{93020857-EF63-4A31-8631-414BEAC1CFC9}" dt="2022-11-22T11:55:09.650" v="61" actId="20577"/>
          <ac:spMkLst>
            <pc:docMk/>
            <pc:sldMk cId="1168374661" sldId="258"/>
            <ac:spMk id="2" creationId="{0BD61929-0C6F-4183-C371-B4A7AF643453}"/>
          </ac:spMkLst>
        </pc:spChg>
        <pc:picChg chg="add mod">
          <ac:chgData name="vasilis kotoulas" userId="410666e216e7fcd5" providerId="LiveId" clId="{93020857-EF63-4A31-8631-414BEAC1CFC9}" dt="2022-11-22T17:12:27.238" v="804" actId="14100"/>
          <ac:picMkLst>
            <pc:docMk/>
            <pc:sldMk cId="1168374661" sldId="258"/>
            <ac:picMk id="4" creationId="{E6BF1148-99BF-BB13-C5F4-EA294CBDEF65}"/>
          </ac:picMkLst>
        </pc:picChg>
        <pc:picChg chg="add mod">
          <ac:chgData name="vasilis kotoulas" userId="410666e216e7fcd5" providerId="LiveId" clId="{93020857-EF63-4A31-8631-414BEAC1CFC9}" dt="2022-11-22T17:12:31" v="805" actId="14100"/>
          <ac:picMkLst>
            <pc:docMk/>
            <pc:sldMk cId="1168374661" sldId="258"/>
            <ac:picMk id="6" creationId="{7EBAB9B0-8EF5-D05E-C376-25AD4C78FDB0}"/>
          </ac:picMkLst>
        </pc:picChg>
        <pc:picChg chg="add mod">
          <ac:chgData name="vasilis kotoulas" userId="410666e216e7fcd5" providerId="LiveId" clId="{93020857-EF63-4A31-8631-414BEAC1CFC9}" dt="2022-11-22T17:12:35.411" v="806" actId="14100"/>
          <ac:picMkLst>
            <pc:docMk/>
            <pc:sldMk cId="1168374661" sldId="258"/>
            <ac:picMk id="8" creationId="{E1C99C9E-4F75-EA29-C758-A8ABE27C549A}"/>
          </ac:picMkLst>
        </pc:picChg>
        <pc:picChg chg="add mod">
          <ac:chgData name="vasilis kotoulas" userId="410666e216e7fcd5" providerId="LiveId" clId="{93020857-EF63-4A31-8631-414BEAC1CFC9}" dt="2022-11-22T17:12:41.358" v="808" actId="14100"/>
          <ac:picMkLst>
            <pc:docMk/>
            <pc:sldMk cId="1168374661" sldId="258"/>
            <ac:picMk id="10" creationId="{749B8F1A-C155-C7BD-86DD-11B09E2AFC5B}"/>
          </ac:picMkLst>
        </pc:picChg>
        <pc:picChg chg="add mod">
          <ac:chgData name="vasilis kotoulas" userId="410666e216e7fcd5" providerId="LiveId" clId="{93020857-EF63-4A31-8631-414BEAC1CFC9}" dt="2022-11-22T17:13:27.086" v="824" actId="14100"/>
          <ac:picMkLst>
            <pc:docMk/>
            <pc:sldMk cId="1168374661" sldId="258"/>
            <ac:picMk id="12" creationId="{63439746-ECE1-6AD5-33F6-36E3C0DA704F}"/>
          </ac:picMkLst>
        </pc:picChg>
        <pc:picChg chg="add mod">
          <ac:chgData name="vasilis kotoulas" userId="410666e216e7fcd5" providerId="LiveId" clId="{93020857-EF63-4A31-8631-414BEAC1CFC9}" dt="2022-11-22T17:13:27.086" v="824" actId="14100"/>
          <ac:picMkLst>
            <pc:docMk/>
            <pc:sldMk cId="1168374661" sldId="258"/>
            <ac:picMk id="14" creationId="{01FE36BD-70EC-980C-8126-22C12BA06316}"/>
          </ac:picMkLst>
        </pc:picChg>
        <pc:picChg chg="add mod">
          <ac:chgData name="vasilis kotoulas" userId="410666e216e7fcd5" providerId="LiveId" clId="{93020857-EF63-4A31-8631-414BEAC1CFC9}" dt="2022-11-22T17:13:33.910" v="825" actId="14100"/>
          <ac:picMkLst>
            <pc:docMk/>
            <pc:sldMk cId="1168374661" sldId="258"/>
            <ac:picMk id="16" creationId="{67ABDB98-EF98-613B-F92D-524C4D0BB3FA}"/>
          </ac:picMkLst>
        </pc:picChg>
        <pc:picChg chg="add mod">
          <ac:chgData name="vasilis kotoulas" userId="410666e216e7fcd5" providerId="LiveId" clId="{93020857-EF63-4A31-8631-414BEAC1CFC9}" dt="2022-11-22T17:13:33.910" v="825" actId="14100"/>
          <ac:picMkLst>
            <pc:docMk/>
            <pc:sldMk cId="1168374661" sldId="258"/>
            <ac:picMk id="18" creationId="{B11C09B2-6DDF-4CDD-3E8A-A8D223633705}"/>
          </ac:picMkLst>
        </pc:picChg>
      </pc:sldChg>
      <pc:sldChg chg="modSp new del mod">
        <pc:chgData name="vasilis kotoulas" userId="410666e216e7fcd5" providerId="LiveId" clId="{93020857-EF63-4A31-8631-414BEAC1CFC9}" dt="2022-11-22T12:26:38.134" v="161" actId="47"/>
        <pc:sldMkLst>
          <pc:docMk/>
          <pc:sldMk cId="3236913453" sldId="259"/>
        </pc:sldMkLst>
        <pc:spChg chg="mod">
          <ac:chgData name="vasilis kotoulas" userId="410666e216e7fcd5" providerId="LiveId" clId="{93020857-EF63-4A31-8631-414BEAC1CFC9}" dt="2022-11-22T12:25:52.617" v="158" actId="20577"/>
          <ac:spMkLst>
            <pc:docMk/>
            <pc:sldMk cId="3236913453" sldId="259"/>
            <ac:spMk id="2" creationId="{82B5E19B-3C07-4039-1AB2-F962397A1B93}"/>
          </ac:spMkLst>
        </pc:spChg>
      </pc:sldChg>
      <pc:sldChg chg="modSp new mod modAnim">
        <pc:chgData name="vasilis kotoulas" userId="410666e216e7fcd5" providerId="LiveId" clId="{93020857-EF63-4A31-8631-414BEAC1CFC9}" dt="2022-11-22T19:17:56.728" v="2212" actId="20577"/>
        <pc:sldMkLst>
          <pc:docMk/>
          <pc:sldMk cId="3269449853" sldId="260"/>
        </pc:sldMkLst>
        <pc:spChg chg="mod">
          <ac:chgData name="vasilis kotoulas" userId="410666e216e7fcd5" providerId="LiveId" clId="{93020857-EF63-4A31-8631-414BEAC1CFC9}" dt="2022-11-22T19:16:54" v="2181" actId="14100"/>
          <ac:spMkLst>
            <pc:docMk/>
            <pc:sldMk cId="3269449853" sldId="260"/>
            <ac:spMk id="2" creationId="{BDE89BFA-63D2-187B-DAFB-CB35DA6189FC}"/>
          </ac:spMkLst>
        </pc:spChg>
        <pc:spChg chg="mod">
          <ac:chgData name="vasilis kotoulas" userId="410666e216e7fcd5" providerId="LiveId" clId="{93020857-EF63-4A31-8631-414BEAC1CFC9}" dt="2022-11-22T19:17:56.728" v="2212" actId="20577"/>
          <ac:spMkLst>
            <pc:docMk/>
            <pc:sldMk cId="3269449853" sldId="260"/>
            <ac:spMk id="3" creationId="{B912F664-B1DF-DEB1-14A4-955FB17C6CB2}"/>
          </ac:spMkLst>
        </pc:spChg>
      </pc:sldChg>
      <pc:sldChg chg="addSp modSp add del mod modClrScheme chgLayout">
        <pc:chgData name="vasilis kotoulas" userId="410666e216e7fcd5" providerId="LiveId" clId="{93020857-EF63-4A31-8631-414BEAC1CFC9}" dt="2022-11-22T12:35:31.848" v="276" actId="47"/>
        <pc:sldMkLst>
          <pc:docMk/>
          <pc:sldMk cId="444794797" sldId="261"/>
        </pc:sldMkLst>
        <pc:spChg chg="mod ord">
          <ac:chgData name="vasilis kotoulas" userId="410666e216e7fcd5" providerId="LiveId" clId="{93020857-EF63-4A31-8631-414BEAC1CFC9}" dt="2022-11-22T12:34:53.462" v="273" actId="700"/>
          <ac:spMkLst>
            <pc:docMk/>
            <pc:sldMk cId="444794797" sldId="261"/>
            <ac:spMk id="2" creationId="{BDE89BFA-63D2-187B-DAFB-CB35DA6189FC}"/>
          </ac:spMkLst>
        </pc:spChg>
        <pc:spChg chg="mod ord">
          <ac:chgData name="vasilis kotoulas" userId="410666e216e7fcd5" providerId="LiveId" clId="{93020857-EF63-4A31-8631-414BEAC1CFC9}" dt="2022-11-22T12:34:53.497" v="274" actId="27636"/>
          <ac:spMkLst>
            <pc:docMk/>
            <pc:sldMk cId="444794797" sldId="261"/>
            <ac:spMk id="3" creationId="{B912F664-B1DF-DEB1-14A4-955FB17C6CB2}"/>
          </ac:spMkLst>
        </pc:spChg>
        <pc:spChg chg="add mod ord">
          <ac:chgData name="vasilis kotoulas" userId="410666e216e7fcd5" providerId="LiveId" clId="{93020857-EF63-4A31-8631-414BEAC1CFC9}" dt="2022-11-22T12:34:53.462" v="273" actId="700"/>
          <ac:spMkLst>
            <pc:docMk/>
            <pc:sldMk cId="444794797" sldId="261"/>
            <ac:spMk id="4" creationId="{9D52828D-DF00-BA0D-CC18-028770C185EE}"/>
          </ac:spMkLst>
        </pc:spChg>
      </pc:sldChg>
      <pc:sldChg chg="addSp delSp modSp new mod modAnim">
        <pc:chgData name="vasilis kotoulas" userId="410666e216e7fcd5" providerId="LiveId" clId="{93020857-EF63-4A31-8631-414BEAC1CFC9}" dt="2022-11-22T13:03:10.906" v="431" actId="313"/>
        <pc:sldMkLst>
          <pc:docMk/>
          <pc:sldMk cId="761973107" sldId="261"/>
        </pc:sldMkLst>
        <pc:spChg chg="mod">
          <ac:chgData name="vasilis kotoulas" userId="410666e216e7fcd5" providerId="LiveId" clId="{93020857-EF63-4A31-8631-414BEAC1CFC9}" dt="2022-11-22T12:35:39.778" v="278"/>
          <ac:spMkLst>
            <pc:docMk/>
            <pc:sldMk cId="761973107" sldId="261"/>
            <ac:spMk id="2" creationId="{C7C0571F-5475-230D-3C1F-4318D58A9E02}"/>
          </ac:spMkLst>
        </pc:spChg>
        <pc:spChg chg="mod">
          <ac:chgData name="vasilis kotoulas" userId="410666e216e7fcd5" providerId="LiveId" clId="{93020857-EF63-4A31-8631-414BEAC1CFC9}" dt="2022-11-22T13:03:10.906" v="431" actId="313"/>
          <ac:spMkLst>
            <pc:docMk/>
            <pc:sldMk cId="761973107" sldId="261"/>
            <ac:spMk id="3" creationId="{EAF69817-24DB-40EA-FEF3-552D86A5D6FF}"/>
          </ac:spMkLst>
        </pc:spChg>
        <pc:spChg chg="del">
          <ac:chgData name="vasilis kotoulas" userId="410666e216e7fcd5" providerId="LiveId" clId="{93020857-EF63-4A31-8631-414BEAC1CFC9}" dt="2022-11-22T12:36:42.766" v="280" actId="22"/>
          <ac:spMkLst>
            <pc:docMk/>
            <pc:sldMk cId="761973107" sldId="261"/>
            <ac:spMk id="4" creationId="{B864DB8A-9986-DD3C-4561-9D48286902DA}"/>
          </ac:spMkLst>
        </pc:spChg>
        <pc:picChg chg="add mod ord">
          <ac:chgData name="vasilis kotoulas" userId="410666e216e7fcd5" providerId="LiveId" clId="{93020857-EF63-4A31-8631-414BEAC1CFC9}" dt="2022-11-22T12:37:14.173" v="284" actId="1076"/>
          <ac:picMkLst>
            <pc:docMk/>
            <pc:sldMk cId="761973107" sldId="261"/>
            <ac:picMk id="6" creationId="{A0C5B5EA-DFD2-56E1-A703-F0E3525058F2}"/>
          </ac:picMkLst>
        </pc:picChg>
      </pc:sldChg>
      <pc:sldChg chg="addSp delSp modSp new mod delAnim modAnim">
        <pc:chgData name="vasilis kotoulas" userId="410666e216e7fcd5" providerId="LiveId" clId="{93020857-EF63-4A31-8631-414BEAC1CFC9}" dt="2022-11-22T18:35:55.373" v="1755" actId="6549"/>
        <pc:sldMkLst>
          <pc:docMk/>
          <pc:sldMk cId="615053642" sldId="262"/>
        </pc:sldMkLst>
        <pc:spChg chg="mod">
          <ac:chgData name="vasilis kotoulas" userId="410666e216e7fcd5" providerId="LiveId" clId="{93020857-EF63-4A31-8631-414BEAC1CFC9}" dt="2022-11-22T12:58:07.044" v="374" actId="403"/>
          <ac:spMkLst>
            <pc:docMk/>
            <pc:sldMk cId="615053642" sldId="262"/>
            <ac:spMk id="2" creationId="{54BD2A29-600A-3069-A2A2-A214B0A74711}"/>
          </ac:spMkLst>
        </pc:spChg>
        <pc:spChg chg="mod">
          <ac:chgData name="vasilis kotoulas" userId="410666e216e7fcd5" providerId="LiveId" clId="{93020857-EF63-4A31-8631-414BEAC1CFC9}" dt="2022-11-22T18:35:55.373" v="1755" actId="6549"/>
          <ac:spMkLst>
            <pc:docMk/>
            <pc:sldMk cId="615053642" sldId="262"/>
            <ac:spMk id="3" creationId="{67622F73-2374-A181-B77A-F40ED1D6ACE0}"/>
          </ac:spMkLst>
        </pc:spChg>
        <pc:picChg chg="add mod">
          <ac:chgData name="vasilis kotoulas" userId="410666e216e7fcd5" providerId="LiveId" clId="{93020857-EF63-4A31-8631-414BEAC1CFC9}" dt="2022-11-22T18:35:18.739" v="1749" actId="1076"/>
          <ac:picMkLst>
            <pc:docMk/>
            <pc:sldMk cId="615053642" sldId="262"/>
            <ac:picMk id="5" creationId="{28555947-3B40-DD0B-3C39-41B5D2463642}"/>
          </ac:picMkLst>
        </pc:picChg>
        <pc:picChg chg="add del mod modCrop">
          <ac:chgData name="vasilis kotoulas" userId="410666e216e7fcd5" providerId="LiveId" clId="{93020857-EF63-4A31-8631-414BEAC1CFC9}" dt="2022-11-22T18:35:14.847" v="1748" actId="478"/>
          <ac:picMkLst>
            <pc:docMk/>
            <pc:sldMk cId="615053642" sldId="262"/>
            <ac:picMk id="7" creationId="{03931CA7-8ACB-08CF-8968-A074FA2B62D7}"/>
          </ac:picMkLst>
        </pc:picChg>
        <pc:picChg chg="add del">
          <ac:chgData name="vasilis kotoulas" userId="410666e216e7fcd5" providerId="LiveId" clId="{93020857-EF63-4A31-8631-414BEAC1CFC9}" dt="2022-11-22T12:59:05.294" v="379" actId="478"/>
          <ac:picMkLst>
            <pc:docMk/>
            <pc:sldMk cId="615053642" sldId="262"/>
            <ac:picMk id="9" creationId="{81AC0BAA-ADC2-E28A-2DBC-85E9C64AC5F4}"/>
          </ac:picMkLst>
        </pc:picChg>
      </pc:sldChg>
      <pc:sldChg chg="addSp delSp modSp add del mod ord modClrScheme delAnim modAnim chgLayout">
        <pc:chgData name="vasilis kotoulas" userId="410666e216e7fcd5" providerId="LiveId" clId="{93020857-EF63-4A31-8631-414BEAC1CFC9}" dt="2022-11-22T12:48:18.768" v="335" actId="47"/>
        <pc:sldMkLst>
          <pc:docMk/>
          <pc:sldMk cId="615791276" sldId="262"/>
        </pc:sldMkLst>
        <pc:spChg chg="mod ord">
          <ac:chgData name="vasilis kotoulas" userId="410666e216e7fcd5" providerId="LiveId" clId="{93020857-EF63-4A31-8631-414BEAC1CFC9}" dt="2022-11-22T12:44:09.992" v="309" actId="700"/>
          <ac:spMkLst>
            <pc:docMk/>
            <pc:sldMk cId="615791276" sldId="262"/>
            <ac:spMk id="2" creationId="{BDE89BFA-63D2-187B-DAFB-CB35DA6189FC}"/>
          </ac:spMkLst>
        </pc:spChg>
        <pc:spChg chg="mod ord">
          <ac:chgData name="vasilis kotoulas" userId="410666e216e7fcd5" providerId="LiveId" clId="{93020857-EF63-4A31-8631-414BEAC1CFC9}" dt="2022-11-22T12:44:09.992" v="309" actId="700"/>
          <ac:spMkLst>
            <pc:docMk/>
            <pc:sldMk cId="615791276" sldId="262"/>
            <ac:spMk id="3" creationId="{B912F664-B1DF-DEB1-14A4-955FB17C6CB2}"/>
          </ac:spMkLst>
        </pc:spChg>
        <pc:picChg chg="add del mod">
          <ac:chgData name="vasilis kotoulas" userId="410666e216e7fcd5" providerId="LiveId" clId="{93020857-EF63-4A31-8631-414BEAC1CFC9}" dt="2022-11-22T12:48:13.422" v="334" actId="478"/>
          <ac:picMkLst>
            <pc:docMk/>
            <pc:sldMk cId="615791276" sldId="262"/>
            <ac:picMk id="5" creationId="{18652E8C-AAA8-FD4A-5B0B-926A01433432}"/>
          </ac:picMkLst>
        </pc:picChg>
        <pc:picChg chg="add del mod">
          <ac:chgData name="vasilis kotoulas" userId="410666e216e7fcd5" providerId="LiveId" clId="{93020857-EF63-4A31-8631-414BEAC1CFC9}" dt="2022-11-22T12:48:12.689" v="333" actId="478"/>
          <ac:picMkLst>
            <pc:docMk/>
            <pc:sldMk cId="615791276" sldId="262"/>
            <ac:picMk id="7" creationId="{C558840B-04AE-C625-3D4A-3FA38FB3CEF0}"/>
          </ac:picMkLst>
        </pc:picChg>
      </pc:sldChg>
      <pc:sldChg chg="addSp modSp new mod modAnim">
        <pc:chgData name="vasilis kotoulas" userId="410666e216e7fcd5" providerId="LiveId" clId="{93020857-EF63-4A31-8631-414BEAC1CFC9}" dt="2022-11-26T18:23:03.433" v="2229"/>
        <pc:sldMkLst>
          <pc:docMk/>
          <pc:sldMk cId="3692812224" sldId="263"/>
        </pc:sldMkLst>
        <pc:spChg chg="mod">
          <ac:chgData name="vasilis kotoulas" userId="410666e216e7fcd5" providerId="LiveId" clId="{93020857-EF63-4A31-8631-414BEAC1CFC9}" dt="2022-11-22T13:06:58.984" v="522"/>
          <ac:spMkLst>
            <pc:docMk/>
            <pc:sldMk cId="3692812224" sldId="263"/>
            <ac:spMk id="2" creationId="{02497909-7843-7143-DE46-FDABF842337D}"/>
          </ac:spMkLst>
        </pc:spChg>
        <pc:spChg chg="mod">
          <ac:chgData name="vasilis kotoulas" userId="410666e216e7fcd5" providerId="LiveId" clId="{93020857-EF63-4A31-8631-414BEAC1CFC9}" dt="2022-11-26T18:23:03.433" v="2229"/>
          <ac:spMkLst>
            <pc:docMk/>
            <pc:sldMk cId="3692812224" sldId="263"/>
            <ac:spMk id="3" creationId="{DEA9A1FF-3BE2-A2D2-9648-246D1DCAED7D}"/>
          </ac:spMkLst>
        </pc:spChg>
        <pc:picChg chg="add mod">
          <ac:chgData name="vasilis kotoulas" userId="410666e216e7fcd5" providerId="LiveId" clId="{93020857-EF63-4A31-8631-414BEAC1CFC9}" dt="2022-11-22T13:07:41.719" v="528" actId="1076"/>
          <ac:picMkLst>
            <pc:docMk/>
            <pc:sldMk cId="3692812224" sldId="263"/>
            <ac:picMk id="5" creationId="{ADE35AFD-5943-AC4E-CE57-60F629E5C036}"/>
          </ac:picMkLst>
        </pc:picChg>
        <pc:picChg chg="add mod">
          <ac:chgData name="vasilis kotoulas" userId="410666e216e7fcd5" providerId="LiveId" clId="{93020857-EF63-4A31-8631-414BEAC1CFC9}" dt="2022-11-22T13:12:09.921" v="594" actId="14100"/>
          <ac:picMkLst>
            <pc:docMk/>
            <pc:sldMk cId="3692812224" sldId="263"/>
            <ac:picMk id="7" creationId="{CC7176D3-676E-DEDA-B25E-7E8C119AC8F2}"/>
          </ac:picMkLst>
        </pc:picChg>
      </pc:sldChg>
      <pc:sldChg chg="addSp modSp new mod modAnim">
        <pc:chgData name="vasilis kotoulas" userId="410666e216e7fcd5" providerId="LiveId" clId="{93020857-EF63-4A31-8631-414BEAC1CFC9}" dt="2022-11-22T13:20:07.906" v="636" actId="14100"/>
        <pc:sldMkLst>
          <pc:docMk/>
          <pc:sldMk cId="592433465" sldId="264"/>
        </pc:sldMkLst>
        <pc:spChg chg="mod">
          <ac:chgData name="vasilis kotoulas" userId="410666e216e7fcd5" providerId="LiveId" clId="{93020857-EF63-4A31-8631-414BEAC1CFC9}" dt="2022-11-22T13:13:54.541" v="599"/>
          <ac:spMkLst>
            <pc:docMk/>
            <pc:sldMk cId="592433465" sldId="264"/>
            <ac:spMk id="2" creationId="{489FE820-ED16-8B5D-C498-84823A3050B6}"/>
          </ac:spMkLst>
        </pc:spChg>
        <pc:spChg chg="mod">
          <ac:chgData name="vasilis kotoulas" userId="410666e216e7fcd5" providerId="LiveId" clId="{93020857-EF63-4A31-8631-414BEAC1CFC9}" dt="2022-11-22T13:17:20.954" v="614" actId="6549"/>
          <ac:spMkLst>
            <pc:docMk/>
            <pc:sldMk cId="592433465" sldId="264"/>
            <ac:spMk id="3" creationId="{92867F21-986D-3DCB-B9C4-FFE72B9BC0A5}"/>
          </ac:spMkLst>
        </pc:spChg>
        <pc:picChg chg="add mod">
          <ac:chgData name="vasilis kotoulas" userId="410666e216e7fcd5" providerId="LiveId" clId="{93020857-EF63-4A31-8631-414BEAC1CFC9}" dt="2022-11-22T13:18:47.902" v="627" actId="1076"/>
          <ac:picMkLst>
            <pc:docMk/>
            <pc:sldMk cId="592433465" sldId="264"/>
            <ac:picMk id="5" creationId="{FB33648A-6905-DA03-6671-E1A652512F92}"/>
          </ac:picMkLst>
        </pc:picChg>
        <pc:picChg chg="add mod">
          <ac:chgData name="vasilis kotoulas" userId="410666e216e7fcd5" providerId="LiveId" clId="{93020857-EF63-4A31-8631-414BEAC1CFC9}" dt="2022-11-22T13:18:44.838" v="626" actId="1076"/>
          <ac:picMkLst>
            <pc:docMk/>
            <pc:sldMk cId="592433465" sldId="264"/>
            <ac:picMk id="7" creationId="{05B240A6-BD5B-40B0-C7DE-70E72680156A}"/>
          </ac:picMkLst>
        </pc:picChg>
        <pc:picChg chg="add mod">
          <ac:chgData name="vasilis kotoulas" userId="410666e216e7fcd5" providerId="LiveId" clId="{93020857-EF63-4A31-8631-414BEAC1CFC9}" dt="2022-11-22T13:20:07.906" v="636" actId="14100"/>
          <ac:picMkLst>
            <pc:docMk/>
            <pc:sldMk cId="592433465" sldId="264"/>
            <ac:picMk id="9" creationId="{708DA4B6-9837-D1CE-E1BE-5A3910519568}"/>
          </ac:picMkLst>
        </pc:picChg>
      </pc:sldChg>
      <pc:sldChg chg="addSp delSp modSp new mod modClrScheme delAnim modAnim chgLayout">
        <pc:chgData name="vasilis kotoulas" userId="410666e216e7fcd5" providerId="LiveId" clId="{93020857-EF63-4A31-8631-414BEAC1CFC9}" dt="2022-11-22T17:27:51.724" v="1097" actId="700"/>
        <pc:sldMkLst>
          <pc:docMk/>
          <pc:sldMk cId="1719176960" sldId="265"/>
        </pc:sldMkLst>
        <pc:spChg chg="mod ord">
          <ac:chgData name="vasilis kotoulas" userId="410666e216e7fcd5" providerId="LiveId" clId="{93020857-EF63-4A31-8631-414BEAC1CFC9}" dt="2022-11-22T17:27:51.724" v="1097" actId="700"/>
          <ac:spMkLst>
            <pc:docMk/>
            <pc:sldMk cId="1719176960" sldId="265"/>
            <ac:spMk id="2" creationId="{7D367C9E-45EB-0D07-FD03-713720407631}"/>
          </ac:spMkLst>
        </pc:spChg>
        <pc:spChg chg="mod ord">
          <ac:chgData name="vasilis kotoulas" userId="410666e216e7fcd5" providerId="LiveId" clId="{93020857-EF63-4A31-8631-414BEAC1CFC9}" dt="2022-11-22T17:27:51.724" v="1097" actId="700"/>
          <ac:spMkLst>
            <pc:docMk/>
            <pc:sldMk cId="1719176960" sldId="265"/>
            <ac:spMk id="3" creationId="{B6FC5180-1B26-3E77-00BF-2B10B612CB26}"/>
          </ac:spMkLst>
        </pc:spChg>
        <pc:picChg chg="add del mod">
          <ac:chgData name="vasilis kotoulas" userId="410666e216e7fcd5" providerId="LiveId" clId="{93020857-EF63-4A31-8631-414BEAC1CFC9}" dt="2022-11-22T17:27:41.051" v="1095" actId="478"/>
          <ac:picMkLst>
            <pc:docMk/>
            <pc:sldMk cId="1719176960" sldId="265"/>
            <ac:picMk id="5" creationId="{5556FA82-427E-40CA-0ACD-80741B1CDA2B}"/>
          </ac:picMkLst>
        </pc:picChg>
      </pc:sldChg>
      <pc:sldChg chg="modSp add mod ord">
        <pc:chgData name="vasilis kotoulas" userId="410666e216e7fcd5" providerId="LiveId" clId="{93020857-EF63-4A31-8631-414BEAC1CFC9}" dt="2022-11-22T18:37:24.142" v="1792" actId="20577"/>
        <pc:sldMkLst>
          <pc:docMk/>
          <pc:sldMk cId="3665329216" sldId="266"/>
        </pc:sldMkLst>
        <pc:spChg chg="mod">
          <ac:chgData name="vasilis kotoulas" userId="410666e216e7fcd5" providerId="LiveId" clId="{93020857-EF63-4A31-8631-414BEAC1CFC9}" dt="2022-11-22T17:15:41.089" v="872" actId="20577"/>
          <ac:spMkLst>
            <pc:docMk/>
            <pc:sldMk cId="3665329216" sldId="266"/>
            <ac:spMk id="2" creationId="{BA35EFA1-A470-D3A5-34FC-96F79C0E9E5F}"/>
          </ac:spMkLst>
        </pc:spChg>
        <pc:spChg chg="mod">
          <ac:chgData name="vasilis kotoulas" userId="410666e216e7fcd5" providerId="LiveId" clId="{93020857-EF63-4A31-8631-414BEAC1CFC9}" dt="2022-11-22T18:37:24.142" v="1792" actId="20577"/>
          <ac:spMkLst>
            <pc:docMk/>
            <pc:sldMk cId="3665329216" sldId="266"/>
            <ac:spMk id="3" creationId="{03068B31-40E2-F9CA-EDA3-59044C6BA371}"/>
          </ac:spMkLst>
        </pc:spChg>
      </pc:sldChg>
      <pc:sldChg chg="modSp add mod modAnim">
        <pc:chgData name="vasilis kotoulas" userId="410666e216e7fcd5" providerId="LiveId" clId="{93020857-EF63-4A31-8631-414BEAC1CFC9}" dt="2022-11-22T18:04:07.846" v="1223" actId="20577"/>
        <pc:sldMkLst>
          <pc:docMk/>
          <pc:sldMk cId="2548061788" sldId="267"/>
        </pc:sldMkLst>
        <pc:spChg chg="mod">
          <ac:chgData name="vasilis kotoulas" userId="410666e216e7fcd5" providerId="LiveId" clId="{93020857-EF63-4A31-8631-414BEAC1CFC9}" dt="2022-11-22T18:04:07.846" v="1223" actId="20577"/>
          <ac:spMkLst>
            <pc:docMk/>
            <pc:sldMk cId="2548061788" sldId="267"/>
            <ac:spMk id="3" creationId="{B6FC5180-1B26-3E77-00BF-2B10B612CB26}"/>
          </ac:spMkLst>
        </pc:spChg>
        <pc:picChg chg="mod">
          <ac:chgData name="vasilis kotoulas" userId="410666e216e7fcd5" providerId="LiveId" clId="{93020857-EF63-4A31-8631-414BEAC1CFC9}" dt="2022-11-22T17:28:06.221" v="1099" actId="14100"/>
          <ac:picMkLst>
            <pc:docMk/>
            <pc:sldMk cId="2548061788" sldId="267"/>
            <ac:picMk id="5" creationId="{5556FA82-427E-40CA-0ACD-80741B1CDA2B}"/>
          </ac:picMkLst>
        </pc:picChg>
      </pc:sldChg>
      <pc:sldChg chg="addSp delSp modSp new mod delAnim modAnim">
        <pc:chgData name="vasilis kotoulas" userId="410666e216e7fcd5" providerId="LiveId" clId="{93020857-EF63-4A31-8631-414BEAC1CFC9}" dt="2022-11-22T18:30:16.081" v="1566" actId="1035"/>
        <pc:sldMkLst>
          <pc:docMk/>
          <pc:sldMk cId="2104951005" sldId="268"/>
        </pc:sldMkLst>
        <pc:spChg chg="mod">
          <ac:chgData name="vasilis kotoulas" userId="410666e216e7fcd5" providerId="LiveId" clId="{93020857-EF63-4A31-8631-414BEAC1CFC9}" dt="2022-11-22T17:49:40.858" v="1117" actId="20577"/>
          <ac:spMkLst>
            <pc:docMk/>
            <pc:sldMk cId="2104951005" sldId="268"/>
            <ac:spMk id="2" creationId="{23568610-4D4F-215D-5C73-BEC2DADF6A0B}"/>
          </ac:spMkLst>
        </pc:spChg>
        <pc:spChg chg="mod">
          <ac:chgData name="vasilis kotoulas" userId="410666e216e7fcd5" providerId="LiveId" clId="{93020857-EF63-4A31-8631-414BEAC1CFC9}" dt="2022-11-22T18:14:19.245" v="1290" actId="20577"/>
          <ac:spMkLst>
            <pc:docMk/>
            <pc:sldMk cId="2104951005" sldId="268"/>
            <ac:spMk id="3" creationId="{0636D28B-3980-D9D4-53C9-3AE7B94AEC60}"/>
          </ac:spMkLst>
        </pc:spChg>
        <pc:spChg chg="add mod">
          <ac:chgData name="vasilis kotoulas" userId="410666e216e7fcd5" providerId="LiveId" clId="{93020857-EF63-4A31-8631-414BEAC1CFC9}" dt="2022-11-22T18:22:52.364" v="1338" actId="164"/>
          <ac:spMkLst>
            <pc:docMk/>
            <pc:sldMk cId="2104951005" sldId="268"/>
            <ac:spMk id="8" creationId="{22CD0F2A-2DE9-E63D-B47A-5759A56A56E3}"/>
          </ac:spMkLst>
        </pc:spChg>
        <pc:spChg chg="add del mod">
          <ac:chgData name="vasilis kotoulas" userId="410666e216e7fcd5" providerId="LiveId" clId="{93020857-EF63-4A31-8631-414BEAC1CFC9}" dt="2022-11-22T18:22:22.189" v="1336" actId="478"/>
          <ac:spMkLst>
            <pc:docMk/>
            <pc:sldMk cId="2104951005" sldId="268"/>
            <ac:spMk id="17" creationId="{6A35FAAA-84AC-D7AC-70A9-6313C296517E}"/>
          </ac:spMkLst>
        </pc:spChg>
        <pc:spChg chg="add del mod">
          <ac:chgData name="vasilis kotoulas" userId="410666e216e7fcd5" providerId="LiveId" clId="{93020857-EF63-4A31-8631-414BEAC1CFC9}" dt="2022-11-22T18:22:19.353" v="1334" actId="478"/>
          <ac:spMkLst>
            <pc:docMk/>
            <pc:sldMk cId="2104951005" sldId="268"/>
            <ac:spMk id="18" creationId="{4B69B514-E435-8773-BD5D-B91B0DD34494}"/>
          </ac:spMkLst>
        </pc:spChg>
        <pc:spChg chg="add mod">
          <ac:chgData name="vasilis kotoulas" userId="410666e216e7fcd5" providerId="LiveId" clId="{93020857-EF63-4A31-8631-414BEAC1CFC9}" dt="2022-11-22T18:22:52.364" v="1338" actId="164"/>
          <ac:spMkLst>
            <pc:docMk/>
            <pc:sldMk cId="2104951005" sldId="268"/>
            <ac:spMk id="19" creationId="{40C53C2E-C907-F3A7-D321-C7DB0D308DC0}"/>
          </ac:spMkLst>
        </pc:spChg>
        <pc:spChg chg="add mod">
          <ac:chgData name="vasilis kotoulas" userId="410666e216e7fcd5" providerId="LiveId" clId="{93020857-EF63-4A31-8631-414BEAC1CFC9}" dt="2022-11-22T18:22:52.364" v="1338" actId="164"/>
          <ac:spMkLst>
            <pc:docMk/>
            <pc:sldMk cId="2104951005" sldId="268"/>
            <ac:spMk id="20" creationId="{4BCF344C-06C3-0290-7581-2133348D888D}"/>
          </ac:spMkLst>
        </pc:spChg>
        <pc:spChg chg="mod topLvl">
          <ac:chgData name="vasilis kotoulas" userId="410666e216e7fcd5" providerId="LiveId" clId="{93020857-EF63-4A31-8631-414BEAC1CFC9}" dt="2022-11-22T18:24:23.777" v="1409" actId="164"/>
          <ac:spMkLst>
            <pc:docMk/>
            <pc:sldMk cId="2104951005" sldId="268"/>
            <ac:spMk id="24" creationId="{EB4E444D-A5D7-12AF-7882-7DB102A5590E}"/>
          </ac:spMkLst>
        </pc:spChg>
        <pc:spChg chg="mod topLvl">
          <ac:chgData name="vasilis kotoulas" userId="410666e216e7fcd5" providerId="LiveId" clId="{93020857-EF63-4A31-8631-414BEAC1CFC9}" dt="2022-11-22T18:24:23.777" v="1409" actId="164"/>
          <ac:spMkLst>
            <pc:docMk/>
            <pc:sldMk cId="2104951005" sldId="268"/>
            <ac:spMk id="27" creationId="{68D0A7FD-A4FA-57A2-924C-BBB5074B7616}"/>
          </ac:spMkLst>
        </pc:spChg>
        <pc:spChg chg="mod topLvl">
          <ac:chgData name="vasilis kotoulas" userId="410666e216e7fcd5" providerId="LiveId" clId="{93020857-EF63-4A31-8631-414BEAC1CFC9}" dt="2022-11-22T18:24:23.777" v="1409" actId="164"/>
          <ac:spMkLst>
            <pc:docMk/>
            <pc:sldMk cId="2104951005" sldId="268"/>
            <ac:spMk id="28" creationId="{356A9F8B-92A9-88D2-2258-6AC1D3385533}"/>
          </ac:spMkLst>
        </pc:spChg>
        <pc:grpChg chg="add mod">
          <ac:chgData name="vasilis kotoulas" userId="410666e216e7fcd5" providerId="LiveId" clId="{93020857-EF63-4A31-8631-414BEAC1CFC9}" dt="2022-11-22T18:27:02.430" v="1429" actId="1076"/>
          <ac:grpSpMkLst>
            <pc:docMk/>
            <pc:sldMk cId="2104951005" sldId="268"/>
            <ac:grpSpMk id="21" creationId="{A4BC3023-FBA7-D4D3-F794-C6ABB7F3E306}"/>
          </ac:grpSpMkLst>
        </pc:grpChg>
        <pc:grpChg chg="add del mod">
          <ac:chgData name="vasilis kotoulas" userId="410666e216e7fcd5" providerId="LiveId" clId="{93020857-EF63-4A31-8631-414BEAC1CFC9}" dt="2022-11-22T18:23:06.628" v="1341" actId="165"/>
          <ac:grpSpMkLst>
            <pc:docMk/>
            <pc:sldMk cId="2104951005" sldId="268"/>
            <ac:grpSpMk id="22" creationId="{035EC235-A5CD-A1E2-1758-3253638FDF61}"/>
          </ac:grpSpMkLst>
        </pc:grpChg>
        <pc:grpChg chg="add mod">
          <ac:chgData name="vasilis kotoulas" userId="410666e216e7fcd5" providerId="LiveId" clId="{93020857-EF63-4A31-8631-414BEAC1CFC9}" dt="2022-11-22T18:30:16.081" v="1566" actId="1035"/>
          <ac:grpSpMkLst>
            <pc:docMk/>
            <pc:sldMk cId="2104951005" sldId="268"/>
            <ac:grpSpMk id="31" creationId="{55CED6E5-DE63-633F-B8DA-7A8A29E39CAF}"/>
          </ac:grpSpMkLst>
        </pc:grpChg>
        <pc:picChg chg="add del mod">
          <ac:chgData name="vasilis kotoulas" userId="410666e216e7fcd5" providerId="LiveId" clId="{93020857-EF63-4A31-8631-414BEAC1CFC9}" dt="2022-11-22T18:17:44.229" v="1296" actId="478"/>
          <ac:picMkLst>
            <pc:docMk/>
            <pc:sldMk cId="2104951005" sldId="268"/>
            <ac:picMk id="5" creationId="{E45C183A-D7C4-3C33-ACF6-4229FE855FAA}"/>
          </ac:picMkLst>
        </pc:picChg>
        <pc:cxnChg chg="add mod">
          <ac:chgData name="vasilis kotoulas" userId="410666e216e7fcd5" providerId="LiveId" clId="{93020857-EF63-4A31-8631-414BEAC1CFC9}" dt="2022-11-22T18:29:18.432" v="1506" actId="14100"/>
          <ac:cxnSpMkLst>
            <pc:docMk/>
            <pc:sldMk cId="2104951005" sldId="268"/>
            <ac:cxnSpMk id="7" creationId="{46F08D14-04B3-4F21-6804-680B270A4CBE}"/>
          </ac:cxnSpMkLst>
        </pc:cxnChg>
        <pc:cxnChg chg="add del mod">
          <ac:chgData name="vasilis kotoulas" userId="410666e216e7fcd5" providerId="LiveId" clId="{93020857-EF63-4A31-8631-414BEAC1CFC9}" dt="2022-11-22T18:22:24.239" v="1337" actId="478"/>
          <ac:cxnSpMkLst>
            <pc:docMk/>
            <pc:sldMk cId="2104951005" sldId="268"/>
            <ac:cxnSpMk id="10" creationId="{3E92A0DE-C2DF-C7D4-3700-68470DE32FB4}"/>
          </ac:cxnSpMkLst>
        </pc:cxnChg>
        <pc:cxnChg chg="add del mod">
          <ac:chgData name="vasilis kotoulas" userId="410666e216e7fcd5" providerId="LiveId" clId="{93020857-EF63-4A31-8631-414BEAC1CFC9}" dt="2022-11-22T18:22:20.715" v="1335" actId="478"/>
          <ac:cxnSpMkLst>
            <pc:docMk/>
            <pc:sldMk cId="2104951005" sldId="268"/>
            <ac:cxnSpMk id="12" creationId="{97E50155-B483-654C-655D-2DA196040421}"/>
          </ac:cxnSpMkLst>
        </pc:cxnChg>
        <pc:cxnChg chg="add mod">
          <ac:chgData name="vasilis kotoulas" userId="410666e216e7fcd5" providerId="LiveId" clId="{93020857-EF63-4A31-8631-414BEAC1CFC9}" dt="2022-11-22T18:28:15.500" v="1446" actId="1037"/>
          <ac:cxnSpMkLst>
            <pc:docMk/>
            <pc:sldMk cId="2104951005" sldId="268"/>
            <ac:cxnSpMk id="14" creationId="{0298B65E-312D-94B9-B8F1-9C3595A749B8}"/>
          </ac:cxnSpMkLst>
        </pc:cxnChg>
        <pc:cxnChg chg="add mod">
          <ac:chgData name="vasilis kotoulas" userId="410666e216e7fcd5" providerId="LiveId" clId="{93020857-EF63-4A31-8631-414BEAC1CFC9}" dt="2022-11-22T18:28:23.528" v="1447" actId="14100"/>
          <ac:cxnSpMkLst>
            <pc:docMk/>
            <pc:sldMk cId="2104951005" sldId="268"/>
            <ac:cxnSpMk id="16" creationId="{92B8CD17-88F1-A524-07F2-1BF9B6D59BAC}"/>
          </ac:cxnSpMkLst>
        </pc:cxnChg>
        <pc:cxnChg chg="mod topLvl">
          <ac:chgData name="vasilis kotoulas" userId="410666e216e7fcd5" providerId="LiveId" clId="{93020857-EF63-4A31-8631-414BEAC1CFC9}" dt="2022-11-22T18:30:04.857" v="1551" actId="1035"/>
          <ac:cxnSpMkLst>
            <pc:docMk/>
            <pc:sldMk cId="2104951005" sldId="268"/>
            <ac:cxnSpMk id="23" creationId="{55ACF56E-0934-4B52-275E-FA40A477B589}"/>
          </ac:cxnSpMkLst>
        </pc:cxnChg>
        <pc:cxnChg chg="mod topLvl">
          <ac:chgData name="vasilis kotoulas" userId="410666e216e7fcd5" providerId="LiveId" clId="{93020857-EF63-4A31-8631-414BEAC1CFC9}" dt="2022-11-22T18:28:06.114" v="1434" actId="14100"/>
          <ac:cxnSpMkLst>
            <pc:docMk/>
            <pc:sldMk cId="2104951005" sldId="268"/>
            <ac:cxnSpMk id="25" creationId="{372007FD-FA72-757C-D975-6D8AA53A83A9}"/>
          </ac:cxnSpMkLst>
        </pc:cxnChg>
        <pc:cxnChg chg="mod topLvl">
          <ac:chgData name="vasilis kotoulas" userId="410666e216e7fcd5" providerId="LiveId" clId="{93020857-EF63-4A31-8631-414BEAC1CFC9}" dt="2022-11-22T18:28:31.777" v="1454" actId="14100"/>
          <ac:cxnSpMkLst>
            <pc:docMk/>
            <pc:sldMk cId="2104951005" sldId="268"/>
            <ac:cxnSpMk id="26" creationId="{E2D65208-E149-6549-5B20-F6A318E165A4}"/>
          </ac:cxnSpMkLst>
        </pc:cxnChg>
      </pc:sldChg>
      <pc:sldChg chg="modSp new mod">
        <pc:chgData name="vasilis kotoulas" userId="410666e216e7fcd5" providerId="LiveId" clId="{93020857-EF63-4A31-8631-414BEAC1CFC9}" dt="2022-11-22T18:00:48.535" v="1164" actId="20577"/>
        <pc:sldMkLst>
          <pc:docMk/>
          <pc:sldMk cId="1443996517" sldId="269"/>
        </pc:sldMkLst>
        <pc:spChg chg="mod">
          <ac:chgData name="vasilis kotoulas" userId="410666e216e7fcd5" providerId="LiveId" clId="{93020857-EF63-4A31-8631-414BEAC1CFC9}" dt="2022-11-22T18:00:07.052" v="1157" actId="20577"/>
          <ac:spMkLst>
            <pc:docMk/>
            <pc:sldMk cId="1443996517" sldId="269"/>
            <ac:spMk id="2" creationId="{FEBCCAE8-29D6-96D8-9DA7-FFA3032B0AEF}"/>
          </ac:spMkLst>
        </pc:spChg>
        <pc:spChg chg="mod">
          <ac:chgData name="vasilis kotoulas" userId="410666e216e7fcd5" providerId="LiveId" clId="{93020857-EF63-4A31-8631-414BEAC1CFC9}" dt="2022-11-22T18:00:48.535" v="1164" actId="20577"/>
          <ac:spMkLst>
            <pc:docMk/>
            <pc:sldMk cId="1443996517" sldId="269"/>
            <ac:spMk id="3" creationId="{E5F66AE0-68EB-5891-E6A7-5E50B8AF014A}"/>
          </ac:spMkLst>
        </pc:spChg>
      </pc:sldChg>
      <pc:sldChg chg="addSp delSp modSp new del mod delAnim modAnim">
        <pc:chgData name="vasilis kotoulas" userId="410666e216e7fcd5" providerId="LiveId" clId="{93020857-EF63-4A31-8631-414BEAC1CFC9}" dt="2022-11-22T19:07:52.664" v="2044" actId="47"/>
        <pc:sldMkLst>
          <pc:docMk/>
          <pc:sldMk cId="1191518833" sldId="270"/>
        </pc:sldMkLst>
        <pc:spChg chg="mod">
          <ac:chgData name="vasilis kotoulas" userId="410666e216e7fcd5" providerId="LiveId" clId="{93020857-EF63-4A31-8631-414BEAC1CFC9}" dt="2022-11-22T18:33:39.974" v="1636" actId="20577"/>
          <ac:spMkLst>
            <pc:docMk/>
            <pc:sldMk cId="1191518833" sldId="270"/>
            <ac:spMk id="2" creationId="{899BFBD5-5F4E-79D9-77F3-1876B303595C}"/>
          </ac:spMkLst>
        </pc:spChg>
        <pc:spChg chg="mod">
          <ac:chgData name="vasilis kotoulas" userId="410666e216e7fcd5" providerId="LiveId" clId="{93020857-EF63-4A31-8631-414BEAC1CFC9}" dt="2022-11-22T18:49:12.712" v="1888" actId="21"/>
          <ac:spMkLst>
            <pc:docMk/>
            <pc:sldMk cId="1191518833" sldId="270"/>
            <ac:spMk id="3" creationId="{E9805D27-EF53-A53C-FE2E-5CC9CFF07E8F}"/>
          </ac:spMkLst>
        </pc:spChg>
        <pc:spChg chg="mod topLvl">
          <ac:chgData name="vasilis kotoulas" userId="410666e216e7fcd5" providerId="LiveId" clId="{93020857-EF63-4A31-8631-414BEAC1CFC9}" dt="2022-11-22T18:54:47.760" v="1970" actId="1037"/>
          <ac:spMkLst>
            <pc:docMk/>
            <pc:sldMk cId="1191518833" sldId="270"/>
            <ac:spMk id="6" creationId="{E62A6756-0662-2EDE-CC6D-63CCB41993DB}"/>
          </ac:spMkLst>
        </pc:spChg>
        <pc:spChg chg="del mod topLvl">
          <ac:chgData name="vasilis kotoulas" userId="410666e216e7fcd5" providerId="LiveId" clId="{93020857-EF63-4A31-8631-414BEAC1CFC9}" dt="2022-11-22T18:45:40.397" v="1853" actId="478"/>
          <ac:spMkLst>
            <pc:docMk/>
            <pc:sldMk cId="1191518833" sldId="270"/>
            <ac:spMk id="9" creationId="{0A3C6B19-68F6-FD60-9058-95373BCA7F99}"/>
          </ac:spMkLst>
        </pc:spChg>
        <pc:spChg chg="del mod topLvl">
          <ac:chgData name="vasilis kotoulas" userId="410666e216e7fcd5" providerId="LiveId" clId="{93020857-EF63-4A31-8631-414BEAC1CFC9}" dt="2022-11-22T18:38:42.456" v="1810" actId="478"/>
          <ac:spMkLst>
            <pc:docMk/>
            <pc:sldMk cId="1191518833" sldId="270"/>
            <ac:spMk id="10" creationId="{0C6A8A39-9D2F-844C-8E1C-68C004BBB9E3}"/>
          </ac:spMkLst>
        </pc:spChg>
        <pc:spChg chg="add mod topLvl">
          <ac:chgData name="vasilis kotoulas" userId="410666e216e7fcd5" providerId="LiveId" clId="{93020857-EF63-4A31-8631-414BEAC1CFC9}" dt="2022-11-22T18:43:07.375" v="1838" actId="207"/>
          <ac:spMkLst>
            <pc:docMk/>
            <pc:sldMk cId="1191518833" sldId="270"/>
            <ac:spMk id="13" creationId="{313A5C78-748D-E058-7CF1-D8C0689D352E}"/>
          </ac:spMkLst>
        </pc:spChg>
        <pc:spChg chg="mod topLvl">
          <ac:chgData name="vasilis kotoulas" userId="410666e216e7fcd5" providerId="LiveId" clId="{93020857-EF63-4A31-8631-414BEAC1CFC9}" dt="2022-11-22T18:43:13.944" v="1839" actId="164"/>
          <ac:spMkLst>
            <pc:docMk/>
            <pc:sldMk cId="1191518833" sldId="270"/>
            <ac:spMk id="18" creationId="{DE3F5D78-4123-3702-52B1-8EBBE4314BD7}"/>
          </ac:spMkLst>
        </pc:spChg>
        <pc:grpChg chg="add del mod">
          <ac:chgData name="vasilis kotoulas" userId="410666e216e7fcd5" providerId="LiveId" clId="{93020857-EF63-4A31-8631-414BEAC1CFC9}" dt="2022-11-22T18:38:33.877" v="1809" actId="165"/>
          <ac:grpSpMkLst>
            <pc:docMk/>
            <pc:sldMk cId="1191518833" sldId="270"/>
            <ac:grpSpMk id="4" creationId="{CB854D86-6B6B-7ACD-83FD-289D6BE6627F}"/>
          </ac:grpSpMkLst>
        </pc:grpChg>
        <pc:grpChg chg="add del mod">
          <ac:chgData name="vasilis kotoulas" userId="410666e216e7fcd5" providerId="LiveId" clId="{93020857-EF63-4A31-8631-414BEAC1CFC9}" dt="2022-11-22T18:40:22.150" v="1823" actId="165"/>
          <ac:grpSpMkLst>
            <pc:docMk/>
            <pc:sldMk cId="1191518833" sldId="270"/>
            <ac:grpSpMk id="14" creationId="{668C404E-477E-27B8-7E1F-0581539E1C1E}"/>
          </ac:grpSpMkLst>
        </pc:grpChg>
        <pc:grpChg chg="add mod">
          <ac:chgData name="vasilis kotoulas" userId="410666e216e7fcd5" providerId="LiveId" clId="{93020857-EF63-4A31-8631-414BEAC1CFC9}" dt="2022-11-22T18:41:22.812" v="1828" actId="164"/>
          <ac:grpSpMkLst>
            <pc:docMk/>
            <pc:sldMk cId="1191518833" sldId="270"/>
            <ac:grpSpMk id="15" creationId="{14133E1F-4BEC-9207-5EC4-1CFA2C992B00}"/>
          </ac:grpSpMkLst>
        </pc:grpChg>
        <pc:grpChg chg="add del mod">
          <ac:chgData name="vasilis kotoulas" userId="410666e216e7fcd5" providerId="LiveId" clId="{93020857-EF63-4A31-8631-414BEAC1CFC9}" dt="2022-11-22T18:42:52.470" v="1836" actId="165"/>
          <ac:grpSpMkLst>
            <pc:docMk/>
            <pc:sldMk cId="1191518833" sldId="270"/>
            <ac:grpSpMk id="16" creationId="{C350E7E3-19A9-71AB-C369-802C87E81603}"/>
          </ac:grpSpMkLst>
        </pc:grpChg>
        <pc:grpChg chg="add del mod">
          <ac:chgData name="vasilis kotoulas" userId="410666e216e7fcd5" providerId="LiveId" clId="{93020857-EF63-4A31-8631-414BEAC1CFC9}" dt="2022-11-22T18:49:30.159" v="1892" actId="478"/>
          <ac:grpSpMkLst>
            <pc:docMk/>
            <pc:sldMk cId="1191518833" sldId="270"/>
            <ac:grpSpMk id="19" creationId="{D6C75F99-CF0D-9870-3A9C-ED29AB5A266A}"/>
          </ac:grpSpMkLst>
        </pc:grpChg>
        <pc:grpChg chg="add mod">
          <ac:chgData name="vasilis kotoulas" userId="410666e216e7fcd5" providerId="LiveId" clId="{93020857-EF63-4A31-8631-414BEAC1CFC9}" dt="2022-11-22T18:43:31.619" v="1841" actId="164"/>
          <ac:grpSpMkLst>
            <pc:docMk/>
            <pc:sldMk cId="1191518833" sldId="270"/>
            <ac:grpSpMk id="20" creationId="{235C95F0-28D2-70F1-1C99-5DEB950C248B}"/>
          </ac:grpSpMkLst>
        </pc:grpChg>
        <pc:cxnChg chg="mod topLvl">
          <ac:chgData name="vasilis kotoulas" userId="410666e216e7fcd5" providerId="LiveId" clId="{93020857-EF63-4A31-8631-414BEAC1CFC9}" dt="2022-11-22T18:43:31.619" v="1841" actId="164"/>
          <ac:cxnSpMkLst>
            <pc:docMk/>
            <pc:sldMk cId="1191518833" sldId="270"/>
            <ac:cxnSpMk id="5" creationId="{2C95D251-D96C-48C2-A9E8-61E48E075EA5}"/>
          </ac:cxnSpMkLst>
        </pc:cxnChg>
        <pc:cxnChg chg="del mod topLvl">
          <ac:chgData name="vasilis kotoulas" userId="410666e216e7fcd5" providerId="LiveId" clId="{93020857-EF63-4A31-8631-414BEAC1CFC9}" dt="2022-11-22T18:38:47.186" v="1812" actId="478"/>
          <ac:cxnSpMkLst>
            <pc:docMk/>
            <pc:sldMk cId="1191518833" sldId="270"/>
            <ac:cxnSpMk id="7" creationId="{BC5E6F0D-CF39-2169-B2B4-B90F3DBED301}"/>
          </ac:cxnSpMkLst>
        </pc:cxnChg>
        <pc:cxnChg chg="del mod topLvl">
          <ac:chgData name="vasilis kotoulas" userId="410666e216e7fcd5" providerId="LiveId" clId="{93020857-EF63-4A31-8631-414BEAC1CFC9}" dt="2022-11-22T18:38:44.601" v="1811" actId="478"/>
          <ac:cxnSpMkLst>
            <pc:docMk/>
            <pc:sldMk cId="1191518833" sldId="270"/>
            <ac:cxnSpMk id="8" creationId="{D556F1E2-FFE6-14EA-DDAF-62CA4386CEA0}"/>
          </ac:cxnSpMkLst>
        </pc:cxnChg>
        <pc:cxnChg chg="add mod topLvl">
          <ac:chgData name="vasilis kotoulas" userId="410666e216e7fcd5" providerId="LiveId" clId="{93020857-EF63-4A31-8631-414BEAC1CFC9}" dt="2022-11-22T18:41:22.812" v="1828" actId="164"/>
          <ac:cxnSpMkLst>
            <pc:docMk/>
            <pc:sldMk cId="1191518833" sldId="270"/>
            <ac:cxnSpMk id="12" creationId="{F2D28544-18AD-4F4B-8F34-55B7063A7775}"/>
          </ac:cxnSpMkLst>
        </pc:cxnChg>
        <pc:cxnChg chg="mod topLvl">
          <ac:chgData name="vasilis kotoulas" userId="410666e216e7fcd5" providerId="LiveId" clId="{93020857-EF63-4A31-8631-414BEAC1CFC9}" dt="2022-11-22T18:43:13.944" v="1839" actId="164"/>
          <ac:cxnSpMkLst>
            <pc:docMk/>
            <pc:sldMk cId="1191518833" sldId="270"/>
            <ac:cxnSpMk id="17" creationId="{0C706BEF-A834-55DC-955D-91C71DF19427}"/>
          </ac:cxnSpMkLst>
        </pc:cxnChg>
      </pc:sldChg>
      <pc:sldChg chg="delSp modSp add mod delAnim modAnim">
        <pc:chgData name="vasilis kotoulas" userId="410666e216e7fcd5" providerId="LiveId" clId="{93020857-EF63-4A31-8631-414BEAC1CFC9}" dt="2022-11-22T19:19:07.968" v="2219" actId="6549"/>
        <pc:sldMkLst>
          <pc:docMk/>
          <pc:sldMk cId="805668185" sldId="271"/>
        </pc:sldMkLst>
        <pc:spChg chg="mod">
          <ac:chgData name="vasilis kotoulas" userId="410666e216e7fcd5" providerId="LiveId" clId="{93020857-EF63-4A31-8631-414BEAC1CFC9}" dt="2022-11-22T19:19:07.968" v="2219" actId="6549"/>
          <ac:spMkLst>
            <pc:docMk/>
            <pc:sldMk cId="805668185" sldId="271"/>
            <ac:spMk id="3" creationId="{67622F73-2374-A181-B77A-F40ED1D6ACE0}"/>
          </ac:spMkLst>
        </pc:spChg>
        <pc:picChg chg="del">
          <ac:chgData name="vasilis kotoulas" userId="410666e216e7fcd5" providerId="LiveId" clId="{93020857-EF63-4A31-8631-414BEAC1CFC9}" dt="2022-11-22T18:35:31.474" v="1751" actId="478"/>
          <ac:picMkLst>
            <pc:docMk/>
            <pc:sldMk cId="805668185" sldId="271"/>
            <ac:picMk id="5" creationId="{28555947-3B40-DD0B-3C39-41B5D2463642}"/>
          </ac:picMkLst>
        </pc:picChg>
        <pc:picChg chg="mod">
          <ac:chgData name="vasilis kotoulas" userId="410666e216e7fcd5" providerId="LiveId" clId="{93020857-EF63-4A31-8631-414BEAC1CFC9}" dt="2022-11-22T18:35:38.337" v="1754" actId="1076"/>
          <ac:picMkLst>
            <pc:docMk/>
            <pc:sldMk cId="805668185" sldId="271"/>
            <ac:picMk id="7" creationId="{03931CA7-8ACB-08CF-8968-A074FA2B62D7}"/>
          </ac:picMkLst>
        </pc:picChg>
      </pc:sldChg>
      <pc:sldChg chg="addSp delSp modSp add mod addAnim delAnim modAnim">
        <pc:chgData name="vasilis kotoulas" userId="410666e216e7fcd5" providerId="LiveId" clId="{93020857-EF63-4A31-8631-414BEAC1CFC9}" dt="2022-11-22T19:22:40.249" v="2228" actId="20577"/>
        <pc:sldMkLst>
          <pc:docMk/>
          <pc:sldMk cId="229748591" sldId="272"/>
        </pc:sldMkLst>
        <pc:spChg chg="mod">
          <ac:chgData name="vasilis kotoulas" userId="410666e216e7fcd5" providerId="LiveId" clId="{93020857-EF63-4A31-8631-414BEAC1CFC9}" dt="2022-11-22T19:14:59.578" v="2137" actId="20577"/>
          <ac:spMkLst>
            <pc:docMk/>
            <pc:sldMk cId="229748591" sldId="272"/>
            <ac:spMk id="2" creationId="{899BFBD5-5F4E-79D9-77F3-1876B303595C}"/>
          </ac:spMkLst>
        </pc:spChg>
        <pc:spChg chg="mod">
          <ac:chgData name="vasilis kotoulas" userId="410666e216e7fcd5" providerId="LiveId" clId="{93020857-EF63-4A31-8631-414BEAC1CFC9}" dt="2022-11-22T19:22:40.249" v="2228" actId="20577"/>
          <ac:spMkLst>
            <pc:docMk/>
            <pc:sldMk cId="229748591" sldId="272"/>
            <ac:spMk id="3" creationId="{E9805D27-EF53-A53C-FE2E-5CC9CFF07E8F}"/>
          </ac:spMkLst>
        </pc:spChg>
        <pc:spChg chg="mod">
          <ac:chgData name="vasilis kotoulas" userId="410666e216e7fcd5" providerId="LiveId" clId="{93020857-EF63-4A31-8631-414BEAC1CFC9}" dt="2022-11-22T18:54:34.190" v="1966" actId="14100"/>
          <ac:spMkLst>
            <pc:docMk/>
            <pc:sldMk cId="229748591" sldId="272"/>
            <ac:spMk id="6" creationId="{E62A6756-0662-2EDE-CC6D-63CCB41993DB}"/>
          </ac:spMkLst>
        </pc:spChg>
        <pc:spChg chg="mod">
          <ac:chgData name="vasilis kotoulas" userId="410666e216e7fcd5" providerId="LiveId" clId="{93020857-EF63-4A31-8631-414BEAC1CFC9}" dt="2022-11-22T18:53:41.050" v="1959" actId="20577"/>
          <ac:spMkLst>
            <pc:docMk/>
            <pc:sldMk cId="229748591" sldId="272"/>
            <ac:spMk id="8" creationId="{4E20C887-5561-B2E7-1CFD-8CA0B3FEEB0B}"/>
          </ac:spMkLst>
        </pc:spChg>
        <pc:spChg chg="mod topLvl">
          <ac:chgData name="vasilis kotoulas" userId="410666e216e7fcd5" providerId="LiveId" clId="{93020857-EF63-4A31-8631-414BEAC1CFC9}" dt="2022-11-22T18:54:16.982" v="1963" actId="164"/>
          <ac:spMkLst>
            <pc:docMk/>
            <pc:sldMk cId="229748591" sldId="272"/>
            <ac:spMk id="11" creationId="{2524D766-0C14-AD24-45D8-412B50F9EC9B}"/>
          </ac:spMkLst>
        </pc:spChg>
        <pc:grpChg chg="add mod">
          <ac:chgData name="vasilis kotoulas" userId="410666e216e7fcd5" providerId="LiveId" clId="{93020857-EF63-4A31-8631-414BEAC1CFC9}" dt="2022-11-22T19:06:30.487" v="2042" actId="1037"/>
          <ac:grpSpMkLst>
            <pc:docMk/>
            <pc:sldMk cId="229748591" sldId="272"/>
            <ac:grpSpMk id="4" creationId="{7A539F9F-6F75-9C04-C782-2F4A5BF0081D}"/>
          </ac:grpSpMkLst>
        </pc:grpChg>
        <pc:grpChg chg="add del mod">
          <ac:chgData name="vasilis kotoulas" userId="410666e216e7fcd5" providerId="LiveId" clId="{93020857-EF63-4A31-8631-414BEAC1CFC9}" dt="2022-11-22T18:53:32.115" v="1953" actId="165"/>
          <ac:grpSpMkLst>
            <pc:docMk/>
            <pc:sldMk cId="229748591" sldId="272"/>
            <ac:grpSpMk id="9" creationId="{5BD92A16-336C-AD1A-2899-13977F928487}"/>
          </ac:grpSpMkLst>
        </pc:grpChg>
        <pc:grpChg chg="ord">
          <ac:chgData name="vasilis kotoulas" userId="410666e216e7fcd5" providerId="LiveId" clId="{93020857-EF63-4A31-8631-414BEAC1CFC9}" dt="2022-11-22T19:04:43.340" v="2013" actId="166"/>
          <ac:grpSpMkLst>
            <pc:docMk/>
            <pc:sldMk cId="229748591" sldId="272"/>
            <ac:grpSpMk id="15" creationId="{14133E1F-4BEC-9207-5EC4-1CFA2C992B00}"/>
          </ac:grpSpMkLst>
        </pc:grpChg>
        <pc:grpChg chg="add mod">
          <ac:chgData name="vasilis kotoulas" userId="410666e216e7fcd5" providerId="LiveId" clId="{93020857-EF63-4A31-8631-414BEAC1CFC9}" dt="2022-11-22T18:54:58.827" v="1971" actId="1076"/>
          <ac:grpSpMkLst>
            <pc:docMk/>
            <pc:sldMk cId="229748591" sldId="272"/>
            <ac:grpSpMk id="16" creationId="{8C642DD4-CEB6-6A17-508B-204E9FFC8A13}"/>
          </ac:grpSpMkLst>
        </pc:grpChg>
        <pc:grpChg chg="add del mod">
          <ac:chgData name="vasilis kotoulas" userId="410666e216e7fcd5" providerId="LiveId" clId="{93020857-EF63-4A31-8631-414BEAC1CFC9}" dt="2022-11-22T19:04:22.080" v="2012" actId="164"/>
          <ac:grpSpMkLst>
            <pc:docMk/>
            <pc:sldMk cId="229748591" sldId="272"/>
            <ac:grpSpMk id="20" creationId="{235C95F0-28D2-70F1-1C99-5DEB950C248B}"/>
          </ac:grpSpMkLst>
        </pc:grpChg>
        <pc:grpChg chg="add mod ord">
          <ac:chgData name="vasilis kotoulas" userId="410666e216e7fcd5" providerId="LiveId" clId="{93020857-EF63-4A31-8631-414BEAC1CFC9}" dt="2022-11-22T19:05:52.281" v="2017" actId="167"/>
          <ac:grpSpMkLst>
            <pc:docMk/>
            <pc:sldMk cId="229748591" sldId="272"/>
            <ac:grpSpMk id="28" creationId="{87FB54D6-62E1-3BCA-A215-F16D74F3EC36}"/>
          </ac:grpSpMkLst>
        </pc:grpChg>
        <pc:cxnChg chg="mod">
          <ac:chgData name="vasilis kotoulas" userId="410666e216e7fcd5" providerId="LiveId" clId="{93020857-EF63-4A31-8631-414BEAC1CFC9}" dt="2022-11-22T19:04:11.729" v="2011" actId="208"/>
          <ac:cxnSpMkLst>
            <pc:docMk/>
            <pc:sldMk cId="229748591" sldId="272"/>
            <ac:cxnSpMk id="5" creationId="{2C95D251-D96C-48C2-A9E8-61E48E075EA5}"/>
          </ac:cxnSpMkLst>
        </pc:cxnChg>
        <pc:cxnChg chg="mod">
          <ac:chgData name="vasilis kotoulas" userId="410666e216e7fcd5" providerId="LiveId" clId="{93020857-EF63-4A31-8631-414BEAC1CFC9}" dt="2022-11-22T18:55:41.068" v="1977" actId="14100"/>
          <ac:cxnSpMkLst>
            <pc:docMk/>
            <pc:sldMk cId="229748591" sldId="272"/>
            <ac:cxnSpMk id="7" creationId="{BB8BD2D4-89A5-D2D8-4068-AFC61B046A5A}"/>
          </ac:cxnSpMkLst>
        </pc:cxnChg>
        <pc:cxnChg chg="mod topLvl">
          <ac:chgData name="vasilis kotoulas" userId="410666e216e7fcd5" providerId="LiveId" clId="{93020857-EF63-4A31-8631-414BEAC1CFC9}" dt="2022-11-22T19:06:24.095" v="2024" actId="1037"/>
          <ac:cxnSpMkLst>
            <pc:docMk/>
            <pc:sldMk cId="229748591" sldId="272"/>
            <ac:cxnSpMk id="10" creationId="{1FA31E3F-FFDE-9E65-E172-DA2B1ED0E083}"/>
          </ac:cxnSpMkLst>
        </pc:cxnChg>
        <pc:cxnChg chg="mod">
          <ac:chgData name="vasilis kotoulas" userId="410666e216e7fcd5" providerId="LiveId" clId="{93020857-EF63-4A31-8631-414BEAC1CFC9}" dt="2022-11-22T19:06:39.876" v="2043" actId="208"/>
          <ac:cxnSpMkLst>
            <pc:docMk/>
            <pc:sldMk cId="229748591" sldId="272"/>
            <ac:cxnSpMk id="17" creationId="{0C706BEF-A834-55DC-955D-91C71DF19427}"/>
          </ac:cxnSpMkLst>
        </pc:cxnChg>
        <pc:cxnChg chg="add mod">
          <ac:chgData name="vasilis kotoulas" userId="410666e216e7fcd5" providerId="LiveId" clId="{93020857-EF63-4A31-8631-414BEAC1CFC9}" dt="2022-11-22T19:04:22.080" v="2012" actId="164"/>
          <ac:cxnSpMkLst>
            <pc:docMk/>
            <pc:sldMk cId="229748591" sldId="272"/>
            <ac:cxnSpMk id="24" creationId="{99040004-E009-0314-451B-0F0F8F23AF3F}"/>
          </ac:cxnSpMkLst>
        </pc:cxnChg>
        <pc:cxnChg chg="add mod">
          <ac:chgData name="vasilis kotoulas" userId="410666e216e7fcd5" providerId="LiveId" clId="{93020857-EF63-4A31-8631-414BEAC1CFC9}" dt="2022-11-22T19:04:22.080" v="2012" actId="164"/>
          <ac:cxnSpMkLst>
            <pc:docMk/>
            <pc:sldMk cId="229748591" sldId="272"/>
            <ac:cxnSpMk id="27" creationId="{6F298FF1-EECB-293D-4ED5-64446309CC71}"/>
          </ac:cxnSpMkLst>
        </pc:cxnChg>
      </pc:sldChg>
      <pc:sldChg chg="addSp delSp modSp add mod delAnim modAnim">
        <pc:chgData name="vasilis kotoulas" userId="410666e216e7fcd5" providerId="LiveId" clId="{93020857-EF63-4A31-8631-414BEAC1CFC9}" dt="2022-11-22T19:15:39.501" v="2177" actId="1035"/>
        <pc:sldMkLst>
          <pc:docMk/>
          <pc:sldMk cId="4243650221" sldId="273"/>
        </pc:sldMkLst>
        <pc:spChg chg="mod">
          <ac:chgData name="vasilis kotoulas" userId="410666e216e7fcd5" providerId="LiveId" clId="{93020857-EF63-4A31-8631-414BEAC1CFC9}" dt="2022-11-22T19:15:10.512" v="2154" actId="20577"/>
          <ac:spMkLst>
            <pc:docMk/>
            <pc:sldMk cId="4243650221" sldId="273"/>
            <ac:spMk id="2" creationId="{899BFBD5-5F4E-79D9-77F3-1876B303595C}"/>
          </ac:spMkLst>
        </pc:spChg>
        <pc:spChg chg="mod">
          <ac:chgData name="vasilis kotoulas" userId="410666e216e7fcd5" providerId="LiveId" clId="{93020857-EF63-4A31-8631-414BEAC1CFC9}" dt="2022-11-22T19:13:54.165" v="2084"/>
          <ac:spMkLst>
            <pc:docMk/>
            <pc:sldMk cId="4243650221" sldId="273"/>
            <ac:spMk id="3" creationId="{E9805D27-EF53-A53C-FE2E-5CC9CFF07E8F}"/>
          </ac:spMkLst>
        </pc:spChg>
        <pc:spChg chg="mod">
          <ac:chgData name="vasilis kotoulas" userId="410666e216e7fcd5" providerId="LiveId" clId="{93020857-EF63-4A31-8631-414BEAC1CFC9}" dt="2022-11-22T19:12:56.327" v="2080" actId="20577"/>
          <ac:spMkLst>
            <pc:docMk/>
            <pc:sldMk cId="4243650221" sldId="273"/>
            <ac:spMk id="18" creationId="{DE3F5D78-4123-3702-52B1-8EBBE4314BD7}"/>
          </ac:spMkLst>
        </pc:spChg>
        <pc:spChg chg="add mod">
          <ac:chgData name="vasilis kotoulas" userId="410666e216e7fcd5" providerId="LiveId" clId="{93020857-EF63-4A31-8631-414BEAC1CFC9}" dt="2022-11-22T19:12:30.030" v="2071" actId="164"/>
          <ac:spMkLst>
            <pc:docMk/>
            <pc:sldMk cId="4243650221" sldId="273"/>
            <ac:spMk id="21" creationId="{0CFDB83B-7D81-A5B4-417E-3B693FDC8E4C}"/>
          </ac:spMkLst>
        </pc:spChg>
        <pc:grpChg chg="del">
          <ac:chgData name="vasilis kotoulas" userId="410666e216e7fcd5" providerId="LiveId" clId="{93020857-EF63-4A31-8631-414BEAC1CFC9}" dt="2022-11-22T19:08:53.757" v="2049" actId="478"/>
          <ac:grpSpMkLst>
            <pc:docMk/>
            <pc:sldMk cId="4243650221" sldId="273"/>
            <ac:grpSpMk id="4" creationId="{7A539F9F-6F75-9C04-C782-2F4A5BF0081D}"/>
          </ac:grpSpMkLst>
        </pc:grpChg>
        <pc:grpChg chg="mod">
          <ac:chgData name="vasilis kotoulas" userId="410666e216e7fcd5" providerId="LiveId" clId="{93020857-EF63-4A31-8631-414BEAC1CFC9}" dt="2022-11-22T19:15:39.501" v="2177" actId="1035"/>
          <ac:grpSpMkLst>
            <pc:docMk/>
            <pc:sldMk cId="4243650221" sldId="273"/>
            <ac:grpSpMk id="15" creationId="{14133E1F-4BEC-9207-5EC4-1CFA2C992B00}"/>
          </ac:grpSpMkLst>
        </pc:grpChg>
        <pc:grpChg chg="del mod">
          <ac:chgData name="vasilis kotoulas" userId="410666e216e7fcd5" providerId="LiveId" clId="{93020857-EF63-4A31-8631-414BEAC1CFC9}" dt="2022-11-22T19:08:52.004" v="2048" actId="478"/>
          <ac:grpSpMkLst>
            <pc:docMk/>
            <pc:sldMk cId="4243650221" sldId="273"/>
            <ac:grpSpMk id="16" creationId="{8C642DD4-CEB6-6A17-508B-204E9FFC8A13}"/>
          </ac:grpSpMkLst>
        </pc:grpChg>
        <pc:grpChg chg="mod">
          <ac:chgData name="vasilis kotoulas" userId="410666e216e7fcd5" providerId="LiveId" clId="{93020857-EF63-4A31-8631-414BEAC1CFC9}" dt="2022-11-22T19:15:39.501" v="2177" actId="1035"/>
          <ac:grpSpMkLst>
            <pc:docMk/>
            <pc:sldMk cId="4243650221" sldId="273"/>
            <ac:grpSpMk id="19" creationId="{D6C75F99-CF0D-9870-3A9C-ED29AB5A266A}"/>
          </ac:grpSpMkLst>
        </pc:grpChg>
        <pc:grpChg chg="add mod ord">
          <ac:chgData name="vasilis kotoulas" userId="410666e216e7fcd5" providerId="LiveId" clId="{93020857-EF63-4A31-8631-414BEAC1CFC9}" dt="2022-11-22T19:15:39.501" v="2177" actId="1035"/>
          <ac:grpSpMkLst>
            <pc:docMk/>
            <pc:sldMk cId="4243650221" sldId="273"/>
            <ac:grpSpMk id="22" creationId="{856F0128-418E-9BCF-74A0-71900C21376C}"/>
          </ac:grpSpMkLst>
        </pc:grpChg>
        <pc:grpChg chg="del">
          <ac:chgData name="vasilis kotoulas" userId="410666e216e7fcd5" providerId="LiveId" clId="{93020857-EF63-4A31-8631-414BEAC1CFC9}" dt="2022-11-22T19:08:43.388" v="2046" actId="478"/>
          <ac:grpSpMkLst>
            <pc:docMk/>
            <pc:sldMk cId="4243650221" sldId="273"/>
            <ac:grpSpMk id="28" creationId="{87FB54D6-62E1-3BCA-A215-F16D74F3EC36}"/>
          </ac:grpSpMkLst>
        </pc:grpChg>
        <pc:cxnChg chg="add mod">
          <ac:chgData name="vasilis kotoulas" userId="410666e216e7fcd5" providerId="LiveId" clId="{93020857-EF63-4A31-8631-414BEAC1CFC9}" dt="2022-11-22T19:13:23.454" v="2081" actId="1582"/>
          <ac:cxnSpMkLst>
            <pc:docMk/>
            <pc:sldMk cId="4243650221" sldId="273"/>
            <ac:cxnSpMk id="14" creationId="{5D1D0476-5A9B-4635-C323-BCAD3792FCE4}"/>
          </ac:cxnSpMkLst>
        </pc:cxnChg>
      </pc:sldChg>
      <pc:sldMasterChg chg="delSp modSp mod modAnim addSldLayout delSldLayout modSldLayout">
        <pc:chgData name="vasilis kotoulas" userId="410666e216e7fcd5" providerId="LiveId" clId="{93020857-EF63-4A31-8631-414BEAC1CFC9}" dt="2022-11-22T19:17:05.613" v="2182" actId="14100"/>
        <pc:sldMasterMkLst>
          <pc:docMk/>
          <pc:sldMasterMk cId="1463151228" sldId="2147483732"/>
        </pc:sldMasterMkLst>
        <pc:spChg chg="mod">
          <ac:chgData name="vasilis kotoulas" userId="410666e216e7fcd5" providerId="LiveId" clId="{93020857-EF63-4A31-8631-414BEAC1CFC9}" dt="2022-11-22T19:17:05.613" v="2182" actId="14100"/>
          <ac:spMkLst>
            <pc:docMk/>
            <pc:sldMasterMk cId="1463151228" sldId="2147483732"/>
            <ac:spMk id="2" creationId="{00000000-0000-0000-0000-000000000000}"/>
          </ac:spMkLst>
        </pc:spChg>
        <pc:spChg chg="mod">
          <ac:chgData name="vasilis kotoulas" userId="410666e216e7fcd5" providerId="LiveId" clId="{93020857-EF63-4A31-8631-414BEAC1CFC9}" dt="2022-11-22T13:08:21.941" v="534" actId="14100"/>
          <ac:spMkLst>
            <pc:docMk/>
            <pc:sldMasterMk cId="1463151228" sldId="2147483732"/>
            <ac:spMk id="3" creationId="{00000000-0000-0000-0000-000000000000}"/>
          </ac:spMkLst>
        </pc:spChg>
        <pc:spChg chg="del">
          <ac:chgData name="vasilis kotoulas" userId="410666e216e7fcd5" providerId="LiveId" clId="{93020857-EF63-4A31-8631-414BEAC1CFC9}" dt="2022-11-22T11:53:37.020" v="1" actId="478"/>
          <ac:spMkLst>
            <pc:docMk/>
            <pc:sldMasterMk cId="1463151228" sldId="2147483732"/>
            <ac:spMk id="4" creationId="{00000000-0000-0000-0000-000000000000}"/>
          </ac:spMkLst>
        </pc:spChg>
        <pc:spChg chg="del">
          <ac:chgData name="vasilis kotoulas" userId="410666e216e7fcd5" providerId="LiveId" clId="{93020857-EF63-4A31-8631-414BEAC1CFC9}" dt="2022-11-22T11:53:34.285" v="0" actId="478"/>
          <ac:spMkLst>
            <pc:docMk/>
            <pc:sldMasterMk cId="1463151228" sldId="2147483732"/>
            <ac:spMk id="5" creationId="{00000000-0000-0000-0000-000000000000}"/>
          </ac:spMkLst>
        </pc:spChg>
        <pc:spChg chg="del">
          <ac:chgData name="vasilis kotoulas" userId="410666e216e7fcd5" providerId="LiveId" clId="{93020857-EF63-4A31-8631-414BEAC1CFC9}" dt="2022-11-22T11:53:38.231" v="2" actId="478"/>
          <ac:spMkLst>
            <pc:docMk/>
            <pc:sldMasterMk cId="1463151228" sldId="2147483732"/>
            <ac:spMk id="6" creationId="{00000000-0000-0000-0000-000000000000}"/>
          </ac:spMkLst>
        </pc:spChg>
        <pc:sldLayoutChg chg="delSp mod">
          <pc:chgData name="vasilis kotoulas" userId="410666e216e7fcd5" providerId="LiveId" clId="{93020857-EF63-4A31-8631-414BEAC1CFC9}" dt="2022-11-22T11:53:46.381" v="5" actId="478"/>
          <pc:sldLayoutMkLst>
            <pc:docMk/>
            <pc:sldMasterMk cId="1463151228" sldId="2147483732"/>
            <pc:sldLayoutMk cId="3154851460" sldId="2147483733"/>
          </pc:sldLayoutMkLst>
          <pc:spChg chg="del">
            <ac:chgData name="vasilis kotoulas" userId="410666e216e7fcd5" providerId="LiveId" clId="{93020857-EF63-4A31-8631-414BEAC1CFC9}" dt="2022-11-22T11:53:45.148" v="4" actId="478"/>
            <ac:spMkLst>
              <pc:docMk/>
              <pc:sldMasterMk cId="1463151228" sldId="2147483732"/>
              <pc:sldLayoutMk cId="3154851460" sldId="2147483733"/>
              <ac:spMk id="4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3:41.463" v="3" actId="478"/>
            <ac:spMkLst>
              <pc:docMk/>
              <pc:sldMasterMk cId="1463151228" sldId="2147483732"/>
              <pc:sldLayoutMk cId="3154851460" sldId="2147483733"/>
              <ac:spMk id="5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3:46.381" v="5" actId="478"/>
            <ac:spMkLst>
              <pc:docMk/>
              <pc:sldMasterMk cId="1463151228" sldId="2147483732"/>
              <pc:sldLayoutMk cId="3154851460" sldId="2147483733"/>
              <ac:spMk id="6" creationId="{00000000-0000-0000-0000-000000000000}"/>
            </ac:spMkLst>
          </pc:spChg>
        </pc:sldLayoutChg>
        <pc:sldLayoutChg chg="delSp mod modAnim">
          <pc:chgData name="vasilis kotoulas" userId="410666e216e7fcd5" providerId="LiveId" clId="{93020857-EF63-4A31-8631-414BEAC1CFC9}" dt="2022-11-22T12:31:06.640" v="246"/>
          <pc:sldLayoutMkLst>
            <pc:docMk/>
            <pc:sldMasterMk cId="1463151228" sldId="2147483732"/>
            <pc:sldLayoutMk cId="1823392098" sldId="2147483734"/>
          </pc:sldLayoutMkLst>
          <pc:spChg chg="del">
            <ac:chgData name="vasilis kotoulas" userId="410666e216e7fcd5" providerId="LiveId" clId="{93020857-EF63-4A31-8631-414BEAC1CFC9}" dt="2022-11-22T11:53:59.127" v="10" actId="478"/>
            <ac:spMkLst>
              <pc:docMk/>
              <pc:sldMasterMk cId="1463151228" sldId="2147483732"/>
              <pc:sldLayoutMk cId="1823392098" sldId="2147483734"/>
              <ac:spMk id="4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3:55.457" v="9" actId="478"/>
            <ac:spMkLst>
              <pc:docMk/>
              <pc:sldMasterMk cId="1463151228" sldId="2147483732"/>
              <pc:sldLayoutMk cId="1823392098" sldId="2147483734"/>
              <ac:spMk id="5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4:00.376" v="11" actId="478"/>
            <ac:spMkLst>
              <pc:docMk/>
              <pc:sldMasterMk cId="1463151228" sldId="2147483732"/>
              <pc:sldLayoutMk cId="1823392098" sldId="2147483734"/>
              <ac:spMk id="6" creationId="{00000000-0000-0000-0000-000000000000}"/>
            </ac:spMkLst>
          </pc:spChg>
        </pc:sldLayoutChg>
        <pc:sldLayoutChg chg="delSp mod">
          <pc:chgData name="vasilis kotoulas" userId="410666e216e7fcd5" providerId="LiveId" clId="{93020857-EF63-4A31-8631-414BEAC1CFC9}" dt="2022-11-22T11:53:52.662" v="8" actId="478"/>
          <pc:sldLayoutMkLst>
            <pc:docMk/>
            <pc:sldMasterMk cId="1463151228" sldId="2147483732"/>
            <pc:sldLayoutMk cId="2814125571" sldId="2147483735"/>
          </pc:sldLayoutMkLst>
          <pc:spChg chg="del">
            <ac:chgData name="vasilis kotoulas" userId="410666e216e7fcd5" providerId="LiveId" clId="{93020857-EF63-4A31-8631-414BEAC1CFC9}" dt="2022-11-22T11:53:51.286" v="7" actId="478"/>
            <ac:spMkLst>
              <pc:docMk/>
              <pc:sldMasterMk cId="1463151228" sldId="2147483732"/>
              <pc:sldLayoutMk cId="2814125571" sldId="2147483735"/>
              <ac:spMk id="4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3:49.720" v="6" actId="478"/>
            <ac:spMkLst>
              <pc:docMk/>
              <pc:sldMasterMk cId="1463151228" sldId="2147483732"/>
              <pc:sldLayoutMk cId="2814125571" sldId="2147483735"/>
              <ac:spMk id="5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3:52.662" v="8" actId="478"/>
            <ac:spMkLst>
              <pc:docMk/>
              <pc:sldMasterMk cId="1463151228" sldId="2147483732"/>
              <pc:sldLayoutMk cId="2814125571" sldId="2147483735"/>
              <ac:spMk id="6" creationId="{00000000-0000-0000-0000-000000000000}"/>
            </ac:spMkLst>
          </pc:spChg>
        </pc:sldLayoutChg>
        <pc:sldLayoutChg chg="delSp modSp mod modAnim">
          <pc:chgData name="vasilis kotoulas" userId="410666e216e7fcd5" providerId="LiveId" clId="{93020857-EF63-4A31-8631-414BEAC1CFC9}" dt="2022-11-22T13:08:33.349" v="536" actId="14100"/>
          <pc:sldLayoutMkLst>
            <pc:docMk/>
            <pc:sldMasterMk cId="1463151228" sldId="2147483732"/>
            <pc:sldLayoutMk cId="3333639559" sldId="2147483736"/>
          </pc:sldLayoutMkLst>
          <pc:spChg chg="mod">
            <ac:chgData name="vasilis kotoulas" userId="410666e216e7fcd5" providerId="LiveId" clId="{93020857-EF63-4A31-8631-414BEAC1CFC9}" dt="2022-11-22T13:08:30.402" v="535" actId="14100"/>
            <ac:spMkLst>
              <pc:docMk/>
              <pc:sldMasterMk cId="1463151228" sldId="2147483732"/>
              <pc:sldLayoutMk cId="3333639559" sldId="2147483736"/>
              <ac:spMk id="3" creationId="{00000000-0000-0000-0000-000000000000}"/>
            </ac:spMkLst>
          </pc:spChg>
          <pc:spChg chg="mod">
            <ac:chgData name="vasilis kotoulas" userId="410666e216e7fcd5" providerId="LiveId" clId="{93020857-EF63-4A31-8631-414BEAC1CFC9}" dt="2022-11-22T13:08:33.349" v="536" actId="14100"/>
            <ac:spMkLst>
              <pc:docMk/>
              <pc:sldMasterMk cId="1463151228" sldId="2147483732"/>
              <pc:sldLayoutMk cId="3333639559" sldId="2147483736"/>
              <ac:spMk id="4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4:08.704" v="13" actId="478"/>
            <ac:spMkLst>
              <pc:docMk/>
              <pc:sldMasterMk cId="1463151228" sldId="2147483732"/>
              <pc:sldLayoutMk cId="3333639559" sldId="2147483736"/>
              <ac:spMk id="5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4:03.423" v="12" actId="478"/>
            <ac:spMkLst>
              <pc:docMk/>
              <pc:sldMasterMk cId="1463151228" sldId="2147483732"/>
              <pc:sldLayoutMk cId="3333639559" sldId="2147483736"/>
              <ac:spMk id="6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4:10.832" v="14" actId="478"/>
            <ac:spMkLst>
              <pc:docMk/>
              <pc:sldMasterMk cId="1463151228" sldId="2147483732"/>
              <pc:sldLayoutMk cId="3333639559" sldId="2147483736"/>
              <ac:spMk id="7" creationId="{00000000-0000-0000-0000-000000000000}"/>
            </ac:spMkLst>
          </pc:spChg>
        </pc:sldLayoutChg>
        <pc:sldLayoutChg chg="delSp modSp mod modAnim">
          <pc:chgData name="vasilis kotoulas" userId="410666e216e7fcd5" providerId="LiveId" clId="{93020857-EF63-4A31-8631-414BEAC1CFC9}" dt="2022-11-22T13:08:51.777" v="571" actId="14100"/>
          <pc:sldLayoutMkLst>
            <pc:docMk/>
            <pc:sldMasterMk cId="1463151228" sldId="2147483732"/>
            <pc:sldLayoutMk cId="2574613566" sldId="2147483737"/>
          </pc:sldLayoutMkLst>
          <pc:spChg chg="mod">
            <ac:chgData name="vasilis kotoulas" userId="410666e216e7fcd5" providerId="LiveId" clId="{93020857-EF63-4A31-8631-414BEAC1CFC9}" dt="2022-11-22T13:08:45.005" v="570" actId="1036"/>
            <ac:spMkLst>
              <pc:docMk/>
              <pc:sldMasterMk cId="1463151228" sldId="2147483732"/>
              <pc:sldLayoutMk cId="2574613566" sldId="2147483737"/>
              <ac:spMk id="3" creationId="{00000000-0000-0000-0000-000000000000}"/>
            </ac:spMkLst>
          </pc:spChg>
          <pc:spChg chg="mod">
            <ac:chgData name="vasilis kotoulas" userId="410666e216e7fcd5" providerId="LiveId" clId="{93020857-EF63-4A31-8631-414BEAC1CFC9}" dt="2022-11-22T13:08:51.777" v="571" actId="14100"/>
            <ac:spMkLst>
              <pc:docMk/>
              <pc:sldMasterMk cId="1463151228" sldId="2147483732"/>
              <pc:sldLayoutMk cId="2574613566" sldId="2147483737"/>
              <ac:spMk id="4" creationId="{00000000-0000-0000-0000-000000000000}"/>
            </ac:spMkLst>
          </pc:spChg>
          <pc:spChg chg="mod">
            <ac:chgData name="vasilis kotoulas" userId="410666e216e7fcd5" providerId="LiveId" clId="{93020857-EF63-4A31-8631-414BEAC1CFC9}" dt="2022-11-22T13:08:45.005" v="570" actId="1036"/>
            <ac:spMkLst>
              <pc:docMk/>
              <pc:sldMasterMk cId="1463151228" sldId="2147483732"/>
              <pc:sldLayoutMk cId="2574613566" sldId="2147483737"/>
              <ac:spMk id="5" creationId="{00000000-0000-0000-0000-000000000000}"/>
            </ac:spMkLst>
          </pc:spChg>
          <pc:spChg chg="mod">
            <ac:chgData name="vasilis kotoulas" userId="410666e216e7fcd5" providerId="LiveId" clId="{93020857-EF63-4A31-8631-414BEAC1CFC9}" dt="2022-11-22T13:08:51.777" v="571" actId="14100"/>
            <ac:spMkLst>
              <pc:docMk/>
              <pc:sldMasterMk cId="1463151228" sldId="2147483732"/>
              <pc:sldLayoutMk cId="2574613566" sldId="2147483737"/>
              <ac:spMk id="6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4:15.063" v="16" actId="478"/>
            <ac:spMkLst>
              <pc:docMk/>
              <pc:sldMasterMk cId="1463151228" sldId="2147483732"/>
              <pc:sldLayoutMk cId="2574613566" sldId="2147483737"/>
              <ac:spMk id="7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4:13.240" v="15" actId="478"/>
            <ac:spMkLst>
              <pc:docMk/>
              <pc:sldMasterMk cId="1463151228" sldId="2147483732"/>
              <pc:sldLayoutMk cId="2574613566" sldId="2147483737"/>
              <ac:spMk id="8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4:16.129" v="17" actId="478"/>
            <ac:spMkLst>
              <pc:docMk/>
              <pc:sldMasterMk cId="1463151228" sldId="2147483732"/>
              <pc:sldLayoutMk cId="2574613566" sldId="2147483737"/>
              <ac:spMk id="9" creationId="{00000000-0000-0000-0000-000000000000}"/>
            </ac:spMkLst>
          </pc:spChg>
        </pc:sldLayoutChg>
        <pc:sldLayoutChg chg="delSp modSp mod">
          <pc:chgData name="vasilis kotoulas" userId="410666e216e7fcd5" providerId="LiveId" clId="{93020857-EF63-4A31-8631-414BEAC1CFC9}" dt="2022-11-22T13:08:58.076" v="572" actId="14100"/>
          <pc:sldLayoutMkLst>
            <pc:docMk/>
            <pc:sldMasterMk cId="1463151228" sldId="2147483732"/>
            <pc:sldLayoutMk cId="700915176" sldId="2147483738"/>
          </pc:sldLayoutMkLst>
          <pc:spChg chg="mod">
            <ac:chgData name="vasilis kotoulas" userId="410666e216e7fcd5" providerId="LiveId" clId="{93020857-EF63-4A31-8631-414BEAC1CFC9}" dt="2022-11-22T13:08:58.076" v="572" actId="14100"/>
            <ac:spMkLst>
              <pc:docMk/>
              <pc:sldMasterMk cId="1463151228" sldId="2147483732"/>
              <pc:sldLayoutMk cId="700915176" sldId="2147483738"/>
              <ac:spMk id="2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4:20.600" v="19" actId="478"/>
            <ac:spMkLst>
              <pc:docMk/>
              <pc:sldMasterMk cId="1463151228" sldId="2147483732"/>
              <pc:sldLayoutMk cId="700915176" sldId="2147483738"/>
              <ac:spMk id="3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4:18.824" v="18" actId="478"/>
            <ac:spMkLst>
              <pc:docMk/>
              <pc:sldMasterMk cId="1463151228" sldId="2147483732"/>
              <pc:sldLayoutMk cId="700915176" sldId="2147483738"/>
              <ac:spMk id="4" creationId="{00000000-0000-0000-0000-000000000000}"/>
            </ac:spMkLst>
          </pc:spChg>
          <pc:spChg chg="del">
            <ac:chgData name="vasilis kotoulas" userId="410666e216e7fcd5" providerId="LiveId" clId="{93020857-EF63-4A31-8631-414BEAC1CFC9}" dt="2022-11-22T11:54:21.994" v="20" actId="478"/>
            <ac:spMkLst>
              <pc:docMk/>
              <pc:sldMasterMk cId="1463151228" sldId="2147483732"/>
              <pc:sldLayoutMk cId="700915176" sldId="2147483738"/>
              <ac:spMk id="5" creationId="{00000000-0000-0000-0000-000000000000}"/>
            </ac:spMkLst>
          </pc:spChg>
        </pc:sldLayoutChg>
        <pc:sldLayoutChg chg="addSp delSp modSp mod modAnim">
          <pc:chgData name="vasilis kotoulas" userId="410666e216e7fcd5" providerId="LiveId" clId="{93020857-EF63-4A31-8631-414BEAC1CFC9}" dt="2022-11-22T13:15:07.580" v="602" actId="14100"/>
          <pc:sldLayoutMkLst>
            <pc:docMk/>
            <pc:sldMasterMk cId="2022131676" sldId="2147483832"/>
            <pc:sldLayoutMk cId="3540260679" sldId="2147483739"/>
          </pc:sldLayoutMkLst>
          <pc:spChg chg="mod">
            <ac:chgData name="vasilis kotoulas" userId="410666e216e7fcd5" providerId="LiveId" clId="{93020857-EF63-4A31-8631-414BEAC1CFC9}" dt="2022-11-22T13:07:59.013" v="530" actId="14100"/>
            <ac:spMkLst>
              <pc:docMk/>
              <pc:sldMasterMk cId="2022131676" sldId="2147483832"/>
              <pc:sldLayoutMk cId="3540260679" sldId="2147483739"/>
              <ac:spMk id="2" creationId="{00000000-0000-0000-0000-000000000000}"/>
            </ac:spMkLst>
          </pc:spChg>
          <pc:spChg chg="add del">
            <ac:chgData name="vasilis kotoulas" userId="410666e216e7fcd5" providerId="LiveId" clId="{93020857-EF63-4A31-8631-414BEAC1CFC9}" dt="2022-11-22T12:34:05.891" v="268" actId="11529"/>
            <ac:spMkLst>
              <pc:docMk/>
              <pc:sldMasterMk cId="2022131676" sldId="2147483832"/>
              <pc:sldLayoutMk cId="3540260679" sldId="2147483739"/>
              <ac:spMk id="3" creationId="{6F02D06B-6DBA-A647-C9AC-9713797970C4}"/>
            </ac:spMkLst>
          </pc:spChg>
          <pc:spChg chg="add mod">
            <ac:chgData name="vasilis kotoulas" userId="410666e216e7fcd5" providerId="LiveId" clId="{93020857-EF63-4A31-8631-414BEAC1CFC9}" dt="2022-11-22T13:15:07.580" v="602" actId="14100"/>
            <ac:spMkLst>
              <pc:docMk/>
              <pc:sldMasterMk cId="2022131676" sldId="2147483832"/>
              <pc:sldLayoutMk cId="3540260679" sldId="2147483739"/>
              <ac:spMk id="4" creationId="{06F811DC-C31E-200F-E45B-1777EE2D4BFD}"/>
            </ac:spMkLst>
          </pc:spChg>
          <pc:spChg chg="add del">
            <ac:chgData name="vasilis kotoulas" userId="410666e216e7fcd5" providerId="LiveId" clId="{93020857-EF63-4A31-8631-414BEAC1CFC9}" dt="2022-11-22T12:34:18.486" v="270" actId="11529"/>
            <ac:spMkLst>
              <pc:docMk/>
              <pc:sldMasterMk cId="2022131676" sldId="2147483832"/>
              <pc:sldLayoutMk cId="3540260679" sldId="2147483739"/>
              <ac:spMk id="5" creationId="{E142F2C6-64CC-6878-50D7-7F1887D31487}"/>
            </ac:spMkLst>
          </pc:spChg>
          <pc:spChg chg="add del mod">
            <ac:chgData name="vasilis kotoulas" userId="410666e216e7fcd5" providerId="LiveId" clId="{93020857-EF63-4A31-8631-414BEAC1CFC9}" dt="2022-11-22T12:43:58.104" v="308" actId="478"/>
            <ac:spMkLst>
              <pc:docMk/>
              <pc:sldMasterMk cId="2022131676" sldId="2147483832"/>
              <pc:sldLayoutMk cId="3540260679" sldId="2147483739"/>
              <ac:spMk id="6" creationId="{2B6A5723-82BB-A6F6-3135-697FCD95388E}"/>
            </ac:spMkLst>
          </pc:spChg>
        </pc:sldLayoutChg>
        <pc:sldLayoutChg chg="new del mod">
          <pc:chgData name="vasilis kotoulas" userId="410666e216e7fcd5" providerId="LiveId" clId="{93020857-EF63-4A31-8631-414BEAC1CFC9}" dt="2022-11-22T12:33:51.627" v="267" actId="2696"/>
          <pc:sldLayoutMkLst>
            <pc:docMk/>
            <pc:sldMasterMk cId="1463151228" sldId="2147483732"/>
            <pc:sldLayoutMk cId="924530274" sldId="2147483740"/>
          </pc:sldLayoutMkLst>
        </pc:sldLayoutChg>
        <pc:sldLayoutChg chg="addSp delSp modSp new del mod">
          <pc:chgData name="vasilis kotoulas" userId="410666e216e7fcd5" providerId="LiveId" clId="{93020857-EF63-4A31-8631-414BEAC1CFC9}" dt="2022-11-22T12:43:55.609" v="307" actId="2696"/>
          <pc:sldLayoutMkLst>
            <pc:docMk/>
            <pc:sldMasterMk cId="1463151228" sldId="2147483732"/>
            <pc:sldLayoutMk cId="2565436808" sldId="2147483740"/>
          </pc:sldLayoutMkLst>
          <pc:spChg chg="add del">
            <ac:chgData name="vasilis kotoulas" userId="410666e216e7fcd5" providerId="LiveId" clId="{93020857-EF63-4A31-8631-414BEAC1CFC9}" dt="2022-11-22T12:42:15.160" v="301" actId="11529"/>
            <ac:spMkLst>
              <pc:docMk/>
              <pc:sldMasterMk cId="1463151228" sldId="2147483732"/>
              <pc:sldLayoutMk cId="2565436808" sldId="2147483740"/>
              <ac:spMk id="3" creationId="{0EAADFE3-6E4E-F45C-78E5-AF60A284B305}"/>
            </ac:spMkLst>
          </pc:spChg>
          <pc:spChg chg="add mod">
            <ac:chgData name="vasilis kotoulas" userId="410666e216e7fcd5" providerId="LiveId" clId="{93020857-EF63-4A31-8631-414BEAC1CFC9}" dt="2022-11-22T12:43:08.950" v="306" actId="14100"/>
            <ac:spMkLst>
              <pc:docMk/>
              <pc:sldMasterMk cId="1463151228" sldId="2147483732"/>
              <pc:sldLayoutMk cId="2565436808" sldId="2147483740"/>
              <ac:spMk id="4" creationId="{6BC542A2-7AC1-E699-739F-C8345C6F687E}"/>
            </ac:spMkLst>
          </pc:spChg>
          <pc:spChg chg="add del">
            <ac:chgData name="vasilis kotoulas" userId="410666e216e7fcd5" providerId="LiveId" clId="{93020857-EF63-4A31-8631-414BEAC1CFC9}" dt="2022-11-22T12:42:27.115" v="302" actId="11529"/>
            <ac:spMkLst>
              <pc:docMk/>
              <pc:sldMasterMk cId="1463151228" sldId="2147483732"/>
              <pc:sldLayoutMk cId="2565436808" sldId="2147483740"/>
              <ac:spMk id="5" creationId="{2E2A29D6-D5CB-1E9E-F651-902BC298EDA8}"/>
            </ac:spMkLst>
          </pc:spChg>
          <pc:spChg chg="add del mod">
            <ac:chgData name="vasilis kotoulas" userId="410666e216e7fcd5" providerId="LiveId" clId="{93020857-EF63-4A31-8631-414BEAC1CFC9}" dt="2022-11-22T12:42:56.475" v="303" actId="478"/>
            <ac:spMkLst>
              <pc:docMk/>
              <pc:sldMasterMk cId="1463151228" sldId="2147483732"/>
              <pc:sldLayoutMk cId="2565436808" sldId="2147483740"/>
              <ac:spMk id="6" creationId="{563258BA-109A-4D73-9CA6-19E85DA6C825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5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6667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2943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4321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2250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585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4976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0267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20885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49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811DC-C31E-200F-E45B-1777EE2D4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3" y="1595336"/>
            <a:ext cx="5121358" cy="49499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026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35785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7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1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6064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0793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9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3300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4452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4088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3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739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15AE-8D9E-0C42-6FDB-9F5422900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ctr">
            <a:normAutofit/>
          </a:bodyPr>
          <a:lstStyle/>
          <a:p>
            <a:r>
              <a:rPr lang="el-GR" dirty="0"/>
              <a:t>Κεφάλαιο 5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3372B-5357-1E36-87C6-E0ED46F22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ctr">
            <a:normAutofit/>
          </a:bodyPr>
          <a:lstStyle/>
          <a:p>
            <a:r>
              <a:rPr lang="el-GR" dirty="0"/>
              <a:t>Ενέργεια</a:t>
            </a:r>
          </a:p>
        </p:txBody>
      </p:sp>
    </p:spTree>
    <p:extLst>
      <p:ext uri="{BB962C8B-B14F-4D97-AF65-F5344CB8AC3E}">
        <p14:creationId xmlns:p14="http://schemas.microsoft.com/office/powerpoint/2010/main" val="155391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3826-72C3-1949-1E06-C515F323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</a:t>
            </a:r>
            <a:r>
              <a:rPr lang="en-US" dirty="0"/>
              <a:t>2</a:t>
            </a:r>
            <a:r>
              <a:rPr lang="el-GR" dirty="0"/>
              <a:t> Δυναμική ενέργεια - συμπεράσματα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4082B-47A2-DCE1-2ADB-3D33FDD59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35785" cy="3416300"/>
          </a:xfrm>
        </p:spPr>
        <p:txBody>
          <a:bodyPr>
            <a:normAutofit/>
          </a:bodyPr>
          <a:lstStyle/>
          <a:p>
            <a:r>
              <a:rPr lang="el-GR" dirty="0"/>
              <a:t>Η δυναμική ενέργεια που έχει ένα σώμα μπορεί να μετασχηματιστεί σε άλλη μορφή ενέργειας ή να μεταφερθεί σε κάποιο άλλο σώμα με άλλη μορφή. </a:t>
            </a:r>
          </a:p>
          <a:p>
            <a:r>
              <a:rPr lang="el-GR" dirty="0"/>
              <a:t>Γενικά, αν σ’ ένα σώμα ασκείται δύναμη, το σώμα έχει δυναμική ενέργεια που εξαρτάται από </a:t>
            </a:r>
          </a:p>
          <a:p>
            <a:pPr lvl="1"/>
            <a:r>
              <a:rPr lang="el-GR" dirty="0"/>
              <a:t>το μέγεθος της δύναμης, </a:t>
            </a:r>
          </a:p>
          <a:p>
            <a:pPr lvl="1"/>
            <a:r>
              <a:rPr lang="el-GR" dirty="0"/>
              <a:t>τη θέση ή </a:t>
            </a:r>
          </a:p>
          <a:p>
            <a:pPr lvl="1"/>
            <a:r>
              <a:rPr lang="el-GR" dirty="0"/>
              <a:t>την κατάσταση (παραμόρφωση) του σώματος </a:t>
            </a:r>
          </a:p>
          <a:p>
            <a:r>
              <a:rPr lang="el-GR" dirty="0"/>
              <a:t>και δεν εξαρτάται από τη διαδρομή (τροχιά) που ακολούθησε το σώμα για να φθάσει σε αυτή τη θέση ή την κατάσταση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DDED9-04BD-A89F-5C34-AB67A05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A666-2B96-4B45-BE54-30DF32A45C5D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7261-BA01-43AA-012A-2A7E698C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D511-F76B-F23A-7575-DA0D6CC6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9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FF9A-15AF-2210-2DA6-9401C363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5.2 Κινητική ενέργεια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D368F-EF76-3311-4351-8C45B8DFC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645318" cy="3416300"/>
          </a:xfrm>
        </p:spPr>
        <p:txBody>
          <a:bodyPr/>
          <a:lstStyle/>
          <a:p>
            <a:r>
              <a:rPr lang="el-GR" dirty="0"/>
              <a:t>Κάθε σώμα το οποίο κινείται έχει κινητική ενέργεια.</a:t>
            </a:r>
          </a:p>
          <a:p>
            <a:r>
              <a:rPr lang="el-GR" dirty="0"/>
              <a:t>Η κινητική ενέργεια εξαρτάται από τη μάζα και την ταχύτητα του κινούμενου σώματος. </a:t>
            </a:r>
          </a:p>
          <a:p>
            <a:r>
              <a:rPr lang="el-GR" dirty="0"/>
              <a:t>Κάθε σώμα αποκτά κινητική ενέργεια (Ε</a:t>
            </a:r>
            <a:r>
              <a:rPr lang="el-GR" baseline="-25000" dirty="0"/>
              <a:t>Κ</a:t>
            </a:r>
            <a:r>
              <a:rPr lang="el-GR" dirty="0"/>
              <a:t>) μέσω του έργου που παράγεται από τη δράση της δύναμης που το θέτει σε κίνηση από την ηρεμία </a:t>
            </a:r>
          </a:p>
          <a:p>
            <a:r>
              <a:rPr lang="el-GR" dirty="0"/>
              <a:t>Το έργο αυτό ισούται με το γινόμενο της δύναμης επί τη μετατόπιση του σώματος στο χρονικό διάστημα που ασκείται η δύναμη: </a:t>
            </a:r>
          </a:p>
          <a:p>
            <a:r>
              <a:rPr lang="el-GR" dirty="0"/>
              <a:t>Ε</a:t>
            </a:r>
            <a:r>
              <a:rPr lang="el-GR" baseline="-25000" dirty="0"/>
              <a:t>Κ</a:t>
            </a:r>
            <a:r>
              <a:rPr lang="el-GR" dirty="0"/>
              <a:t>= </a:t>
            </a:r>
            <a:r>
              <a:rPr lang="en-US" dirty="0"/>
              <a:t>F * </a:t>
            </a:r>
            <a:r>
              <a:rPr lang="el-GR" dirty="0"/>
              <a:t>Δ</a:t>
            </a:r>
            <a:r>
              <a:rPr lang="en-US" dirty="0"/>
              <a:t>x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82E70-52BF-52AA-FF41-D994352F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81EB-4E26-464A-861D-A0F6FAFD9CF2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70BF9-7104-58C9-9724-F9C1A16F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1E481-DDFA-28CE-6227-A5707D29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FF9A-15AF-2210-2DA6-9401C363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5.2 Κινητική ενέργεια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D368F-EF76-3311-4351-8C45B8DFC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334767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Αποδεικνύεται ότι η κινητική ενέργεια που έχει ένα σώμα δίνεται από τη σχέση:</a:t>
            </a:r>
          </a:p>
          <a:p>
            <a:r>
              <a:rPr lang="el-GR" dirty="0"/>
              <a:t>Ε</a:t>
            </a:r>
            <a:r>
              <a:rPr lang="el-GR" baseline="-25000" dirty="0"/>
              <a:t>Κ</a:t>
            </a:r>
            <a:r>
              <a:rPr lang="el-GR" dirty="0"/>
              <a:t> = ½ * </a:t>
            </a:r>
            <a:r>
              <a:rPr lang="en-US" dirty="0"/>
              <a:t>m * U</a:t>
            </a:r>
            <a:r>
              <a:rPr lang="en-US" baseline="30000" dirty="0"/>
              <a:t>2</a:t>
            </a:r>
            <a:r>
              <a:rPr lang="el-GR" dirty="0"/>
              <a:t> </a:t>
            </a:r>
            <a:endParaRPr lang="en-US" dirty="0"/>
          </a:p>
          <a:p>
            <a:pPr lvl="1"/>
            <a:r>
              <a:rPr lang="en-US" dirty="0"/>
              <a:t>m: </a:t>
            </a:r>
            <a:r>
              <a:rPr lang="el-GR" dirty="0"/>
              <a:t>μάζα του σώματος σε </a:t>
            </a:r>
            <a:r>
              <a:rPr lang="en-US" dirty="0"/>
              <a:t>Kgr</a:t>
            </a:r>
          </a:p>
          <a:p>
            <a:pPr lvl="1"/>
            <a:r>
              <a:rPr lang="en-US" dirty="0"/>
              <a:t>U:</a:t>
            </a:r>
            <a:r>
              <a:rPr lang="el-GR" dirty="0"/>
              <a:t> ταχύτητα του σώματος σε</a:t>
            </a:r>
            <a:r>
              <a:rPr lang="en-US" dirty="0"/>
              <a:t> m/s</a:t>
            </a:r>
            <a:endParaRPr lang="en-US" baseline="30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82E70-52BF-52AA-FF41-D994352F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81EB-4E26-464A-861D-A0F6FAFD9CF2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70BF9-7104-58C9-9724-F9C1A16F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1E481-DDFA-28CE-6227-A5707D29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FF9A-15AF-2210-2DA6-9401C363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806123" cy="706964"/>
          </a:xfrm>
        </p:spPr>
        <p:txBody>
          <a:bodyPr/>
          <a:lstStyle/>
          <a:p>
            <a:r>
              <a:rPr lang="el-GR" dirty="0"/>
              <a:t>5.3 Η μηχανική ενέργεια και η διατήρησή της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D368F-EF76-3311-4351-8C45B8DFC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σώμα αποκτά κινητική ή δυναμική ενέργεια μέσω του έργου των δυνάμεων που ενεργούν σ’ αυτό. </a:t>
            </a:r>
          </a:p>
          <a:p>
            <a:r>
              <a:rPr lang="el-GR" dirty="0"/>
              <a:t>Η κινητική ενέργεια του σώματος μπορεί να μετατρέπεται σε δυναμική ή αντίστροφα</a:t>
            </a:r>
          </a:p>
          <a:p>
            <a:r>
              <a:rPr lang="el-GR" dirty="0"/>
              <a:t>Το άθροισμα της δυναμικής (U) και της κινητικής ενέργειας (K) ενός σώματος κάθε χρονική στιγμή ονομάζεται μηχανική ενέργεια του σώματος  (</a:t>
            </a:r>
            <a:r>
              <a:rPr lang="el-GR" dirty="0" err="1"/>
              <a:t>Eμηχανική</a:t>
            </a:r>
            <a:r>
              <a:rPr lang="el-GR" dirty="0"/>
              <a:t>): </a:t>
            </a:r>
          </a:p>
          <a:p>
            <a:r>
              <a:rPr lang="el-GR" dirty="0" err="1"/>
              <a:t>Ε</a:t>
            </a:r>
            <a:r>
              <a:rPr lang="el-GR" baseline="-25000" dirty="0" err="1"/>
              <a:t>μηχανική</a:t>
            </a:r>
            <a:r>
              <a:rPr lang="el-GR" dirty="0"/>
              <a:t> = U+E</a:t>
            </a:r>
            <a:r>
              <a:rPr lang="el-GR" baseline="-25000" dirty="0"/>
              <a:t>K</a:t>
            </a:r>
          </a:p>
          <a:p>
            <a:r>
              <a:rPr lang="el-GR" dirty="0"/>
              <a:t>Όταν σ’ ένα σώμα επιδρούν μόνο βαρυτικές, ηλεκτρικές ή δυνάμεις ελαστικής παραμόρφωσης, η μηχανική του ενέργεια διατηρείται σταθερή.</a:t>
            </a:r>
            <a:endParaRPr lang="el-GR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82E70-52BF-52AA-FF41-D994352F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81EB-4E26-464A-861D-A0F6FAFD9CF2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70BF9-7104-58C9-9724-F9C1A16F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1E481-DDFA-28CE-6227-A5707D29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E970-841B-3014-29C8-33CD4639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l-GR" dirty="0"/>
              <a:t>Ενέργεια: Μια θεμελιώδης έννοια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4CB1-DDD0-A06E-9A20-2FA16522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35099" cy="3416300"/>
          </a:xfrm>
        </p:spPr>
        <p:txBody>
          <a:bodyPr>
            <a:normAutofit/>
          </a:bodyPr>
          <a:lstStyle/>
          <a:p>
            <a:r>
              <a:rPr lang="el-GR" dirty="0"/>
              <a:t>Η ενέργεια μεταφέρεται από ένα σώμα σε άλλο ή μετατρέπεται από μια μορφή σε άλλη</a:t>
            </a:r>
          </a:p>
          <a:p>
            <a:r>
              <a:rPr lang="el-GR" dirty="0"/>
              <a:t>Η ενέργεια εμφανίζεται με διάφορες μορφές, μετατρέπεται από μια μορφή σε άλλη, αλλά κατά τις μετατροπές της η συνολική ενέργεια διατηρείται σταθερή</a:t>
            </a:r>
          </a:p>
          <a:p>
            <a:r>
              <a:rPr lang="el-GR" dirty="0"/>
              <a:t>Ο υπολογισμός της ενέργειας που μετατρέπεται από μια μορφή σε άλλη ή μεταφέρεται από ένα σώμα σε άλλο διευκολύνεται χρησιμοποιώντας ένα νέο φυσικό μέγεθος, το έργο.</a:t>
            </a:r>
          </a:p>
        </p:txBody>
      </p:sp>
    </p:spTree>
    <p:extLst>
      <p:ext uri="{BB962C8B-B14F-4D97-AF65-F5344CB8AC3E}">
        <p14:creationId xmlns:p14="http://schemas.microsoft.com/office/powerpoint/2010/main" val="18940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3826-72C3-1949-1E06-C515F323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5.1 Έργο και ενέργεια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4082B-47A2-DCE1-2ADB-3D33FDD59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την έννοια του έργου περιγράφουμε τη μεταφορά ή τη μετατροπή της ενέργειας κατά τη δράση μιας δύναμης.</a:t>
            </a:r>
          </a:p>
          <a:p>
            <a:r>
              <a:rPr lang="el-GR" dirty="0"/>
              <a:t>Χρησιμοποιούμε το φυσικό μέγεθος έργο για να εκφράσουμε την ποσότητα ενέργειας που μεταφέρεται ή μετατρέπεται.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DDED9-04BD-A89F-5C34-AB67A05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A666-2B96-4B45-BE54-30DF32A45C5D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7261-BA01-43AA-012A-2A7E698C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D511-F76B-F23A-7575-DA0D6CC6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3826-72C3-1949-1E06-C515F323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5.1 Έργο δύναμης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4082B-47A2-DCE1-2ADB-3D33FDD59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Μια δύναμη που ασκείται σ’ ένα σώμα μπορεί να παράγει έργο (W) πάνω σ’ αυτό όταν το σώμα μετακινείται.</a:t>
            </a:r>
          </a:p>
          <a:p>
            <a:r>
              <a:rPr lang="el-GR" dirty="0"/>
              <a:t>Όταν η δύναμη είναι σταθερή και το σώμα μετακινείται κατά τη διεύθυνσή της, το έργο ορίζεται ως το γινόμενο της δύναμης επί τη μετατόπιση του σώματος.</a:t>
            </a:r>
          </a:p>
          <a:p>
            <a:r>
              <a:rPr lang="el-GR" dirty="0"/>
              <a:t>Έργο = Δύναμη </a:t>
            </a:r>
            <a:r>
              <a:rPr lang="en-US" dirty="0"/>
              <a:t>x </a:t>
            </a:r>
            <a:r>
              <a:rPr lang="el-GR" dirty="0"/>
              <a:t>Μετατόπιση</a:t>
            </a:r>
          </a:p>
          <a:p>
            <a:r>
              <a:rPr lang="en-US" dirty="0"/>
              <a:t>W = F * </a:t>
            </a:r>
            <a:r>
              <a:rPr lang="el-GR" dirty="0"/>
              <a:t>Δ</a:t>
            </a:r>
            <a:r>
              <a:rPr lang="en-US" dirty="0"/>
              <a:t>x</a:t>
            </a:r>
          </a:p>
          <a:p>
            <a:pPr lvl="1"/>
            <a:r>
              <a:rPr lang="en-US" dirty="0"/>
              <a:t>W: </a:t>
            </a:r>
            <a:r>
              <a:rPr lang="el-GR" dirty="0"/>
              <a:t>το έργο σε </a:t>
            </a:r>
            <a:r>
              <a:rPr lang="en-US" dirty="0"/>
              <a:t>Joule</a:t>
            </a:r>
          </a:p>
          <a:p>
            <a:pPr lvl="1"/>
            <a:r>
              <a:rPr lang="en-US" dirty="0"/>
              <a:t>F: </a:t>
            </a:r>
            <a:r>
              <a:rPr lang="el-GR" dirty="0"/>
              <a:t>η δύναμη σε </a:t>
            </a:r>
            <a:r>
              <a:rPr lang="en-US" dirty="0"/>
              <a:t>Newton</a:t>
            </a:r>
          </a:p>
          <a:p>
            <a:pPr lvl="1"/>
            <a:r>
              <a:rPr lang="el-GR" dirty="0"/>
              <a:t>Δ</a:t>
            </a:r>
            <a:r>
              <a:rPr lang="en-US" dirty="0"/>
              <a:t>x</a:t>
            </a:r>
            <a:r>
              <a:rPr lang="el-GR" dirty="0"/>
              <a:t>: η μετατόπιση του σώματος σε </a:t>
            </a:r>
            <a:r>
              <a:rPr lang="en-US" dirty="0"/>
              <a:t>m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DDED9-04BD-A89F-5C34-AB67A05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A666-2B96-4B45-BE54-30DF32A45C5D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7261-BA01-43AA-012A-2A7E698C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D511-F76B-F23A-7575-DA0D6CC6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9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3826-72C3-1949-1E06-C515F323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5.1 Περιπτώσεις έργου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4082B-47A2-DCE1-2ADB-3D33FDD59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7317242" cy="3416300"/>
          </a:xfrm>
        </p:spPr>
        <p:txBody>
          <a:bodyPr>
            <a:normAutofit/>
          </a:bodyPr>
          <a:lstStyle/>
          <a:p>
            <a:r>
              <a:rPr lang="el-GR" dirty="0"/>
              <a:t>Θετικό έργο: όταν η δύναμη έχει την ίδια κατεύθυνση με τη μετατόπιση του σώματος. Π.χ. δύναμη που μετακινεί το σώμα.</a:t>
            </a:r>
          </a:p>
          <a:p>
            <a:r>
              <a:rPr lang="el-GR" dirty="0"/>
              <a:t>Αρνητικό έργο: όταν η δύναμη έχει αντίθετη κατεύθυνση με τη μετατόπιση του σώματος. Π.χ. τριβή</a:t>
            </a:r>
          </a:p>
          <a:p>
            <a:r>
              <a:rPr lang="el-GR" dirty="0"/>
              <a:t>Μηδέν: Όταν η δύναμη είναι κάθετη στην μετατόπιση. Π.χ. Η δύναμη της βαρύτητας σε μία οριζόντια μετατόπιση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DDED9-04BD-A89F-5C34-AB67A05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A666-2B96-4B45-BE54-30DF32A45C5D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7261-BA01-43AA-012A-2A7E698C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D511-F76B-F23A-7575-DA0D6CC6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ED569-A493-454D-C41A-162D1B26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956" y="2451100"/>
            <a:ext cx="2193045" cy="1511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A5AEE-5632-2C2A-0B4E-BD0846E9D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957" y="4005495"/>
            <a:ext cx="2150044" cy="18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8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4B07-8FB4-3669-526F-71415E8F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</a:t>
            </a:r>
            <a:r>
              <a:rPr lang="en-US" dirty="0"/>
              <a:t>2</a:t>
            </a:r>
            <a:r>
              <a:rPr lang="el-GR" dirty="0"/>
              <a:t> Δυναμική ενέργεια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E5CEB-F3AD-D4FE-2C60-E6515085E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Εξάρτηση από το ύψος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B5200-2414-9C54-6C2C-9293A1AF0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Εξάρτηση από τη μάζα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C4362-1C5C-2959-273E-655ED0DB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ACB7-E35A-4F79-A852-8FE831F02A54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8CF955-B586-3FDF-9AFF-95858A2E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7EE5C-BBAF-D885-D0B8-BFFA3BFF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C89A4D91-2EBE-548B-EE3B-2AE1F00D7D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551" y="3429000"/>
            <a:ext cx="5070225" cy="27000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04659A0-7BD4-0E36-B8A2-C82A599EFCF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42978" y="3429000"/>
            <a:ext cx="5253525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0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3826-72C3-1949-1E06-C515F323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</a:t>
            </a:r>
            <a:r>
              <a:rPr lang="en-US" dirty="0"/>
              <a:t>2</a:t>
            </a:r>
            <a:r>
              <a:rPr lang="el-GR" dirty="0"/>
              <a:t> Δυναμική ενέργεια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4082B-47A2-DCE1-2ADB-3D33FDD59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Όταν ανυψώνεται ένα σώμα αποκτά βαρυτική δυναμική ενέργεια </a:t>
            </a:r>
            <a:r>
              <a:rPr lang="en-US" dirty="0"/>
              <a:t>U</a:t>
            </a:r>
            <a:endParaRPr lang="el-GR" dirty="0"/>
          </a:p>
          <a:p>
            <a:r>
              <a:rPr lang="el-GR" dirty="0"/>
              <a:t>Αν το ανυψώνω με σταθερή ταχύτητα τότε η δύναμη είναι ίση με το βάρος του. Άρα το έργο της δύναμης είναι: </a:t>
            </a:r>
          </a:p>
          <a:p>
            <a:r>
              <a:rPr lang="en-US" dirty="0"/>
              <a:t>W = w * h</a:t>
            </a:r>
            <a:r>
              <a:rPr lang="el-GR" dirty="0"/>
              <a:t> </a:t>
            </a:r>
          </a:p>
          <a:p>
            <a:pPr lvl="1"/>
            <a:r>
              <a:rPr lang="en-US" dirty="0"/>
              <a:t>w: </a:t>
            </a:r>
            <a:r>
              <a:rPr lang="el-GR" dirty="0"/>
              <a:t>βάρος</a:t>
            </a:r>
          </a:p>
          <a:p>
            <a:pPr lvl="1"/>
            <a:r>
              <a:rPr lang="en-US" dirty="0"/>
              <a:t>h: </a:t>
            </a:r>
            <a:r>
              <a:rPr lang="el-GR" dirty="0"/>
              <a:t>ύψος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DDED9-04BD-A89F-5C34-AB67A05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A666-2B96-4B45-BE54-30DF32A45C5D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7261-BA01-43AA-012A-2A7E698C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D511-F76B-F23A-7575-DA0D6CC6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3826-72C3-1949-1E06-C515F323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</a:t>
            </a:r>
            <a:r>
              <a:rPr lang="en-US" dirty="0"/>
              <a:t>2</a:t>
            </a:r>
            <a:r>
              <a:rPr lang="el-GR" dirty="0"/>
              <a:t> Δυναμική ενέργεια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4082B-47A2-DCE1-2ADB-3D33FDD59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βαρυτική δυναμική ενέργεια του σώματος είναι ίση με το έργο της δύναμης που το ανύψωσε. Άρα</a:t>
            </a:r>
            <a:endParaRPr lang="en-US" dirty="0"/>
          </a:p>
          <a:p>
            <a:r>
              <a:rPr lang="en-US" dirty="0"/>
              <a:t>U = W = w * h</a:t>
            </a:r>
          </a:p>
          <a:p>
            <a:r>
              <a:rPr lang="el-GR" dirty="0"/>
              <a:t>Γενικά, ένα σώμα που έχει βάρος w και βρίσκεται σε ύψος h από κάποιο οριζόντιο επίπεδο έχει βαρυτική δυναμική ενέργεια:</a:t>
            </a:r>
            <a:endParaRPr lang="en-US" dirty="0"/>
          </a:p>
          <a:p>
            <a:r>
              <a:rPr lang="el-GR" dirty="0"/>
              <a:t>U = w * h = m * g * </a:t>
            </a:r>
            <a:r>
              <a:rPr lang="en-US" dirty="0"/>
              <a:t>h</a:t>
            </a:r>
          </a:p>
          <a:p>
            <a:pPr lvl="1"/>
            <a:r>
              <a:rPr lang="en-US" dirty="0"/>
              <a:t>m:</a:t>
            </a:r>
            <a:r>
              <a:rPr lang="el-GR" dirty="0"/>
              <a:t> μάζα σε </a:t>
            </a:r>
            <a:r>
              <a:rPr lang="en-US" dirty="0"/>
              <a:t>Kgr</a:t>
            </a:r>
          </a:p>
          <a:p>
            <a:pPr lvl="1"/>
            <a:r>
              <a:rPr lang="en-US" dirty="0"/>
              <a:t>g: </a:t>
            </a:r>
            <a:r>
              <a:rPr lang="el-GR" dirty="0"/>
              <a:t>επιτάχυνση της βαρύτητας</a:t>
            </a:r>
            <a:endParaRPr lang="en-US" dirty="0"/>
          </a:p>
          <a:p>
            <a:pPr lvl="1"/>
            <a:r>
              <a:rPr lang="en-US" dirty="0"/>
              <a:t>h:</a:t>
            </a:r>
            <a:r>
              <a:rPr lang="el-GR" dirty="0"/>
              <a:t> ύψος σε </a:t>
            </a:r>
            <a:r>
              <a:rPr lang="en-US" dirty="0"/>
              <a:t>m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DDED9-04BD-A89F-5C34-AB67A05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A666-2B96-4B45-BE54-30DF32A45C5D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7261-BA01-43AA-012A-2A7E698C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D511-F76B-F23A-7575-DA0D6CC6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3826-72C3-1949-1E06-C515F323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</a:t>
            </a:r>
            <a:r>
              <a:rPr lang="en-US" dirty="0"/>
              <a:t>2</a:t>
            </a:r>
            <a:r>
              <a:rPr lang="el-GR" dirty="0"/>
              <a:t> Δυναμική ενέργεια - συμπεράσματα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4082B-47A2-DCE1-2ADB-3D33FDD59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βαρυτική δυναμική ενέργεια που έχει ένα σώμα σε κάποιο ύψος είναι ανεξάρτητη από τον δρόμο που ακολούθησε για να βρεθεί σ’ αυτό το ύψος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DDED9-04BD-A89F-5C34-AB67A05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A666-2B96-4B45-BE54-30DF32A45C5D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7261-BA01-43AA-012A-2A7E698C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D511-F76B-F23A-7575-DA0D6CC6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1CFC34-876B-A449-2E66-4B90565D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87" y="3416801"/>
            <a:ext cx="6751917" cy="256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www.w3.org/XML/1998/namespace"/>
    <ds:schemaRef ds:uri="16c05727-aa75-4e4a-9b5f-8a80a1165891"/>
    <ds:schemaRef ds:uri="http://schemas.microsoft.com/sharepoint/v3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30e9df3-be65-4c73-a93b-d1236ebd677e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1154</TotalTime>
  <Words>762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Κεφάλαιο 5 </vt:lpstr>
      <vt:lpstr>Ενέργεια: Μια θεμελιώδης έννοια</vt:lpstr>
      <vt:lpstr>5.1 Έργο και ενέργεια</vt:lpstr>
      <vt:lpstr>5.1 Έργο δύναμης</vt:lpstr>
      <vt:lpstr>5.1 Περιπτώσεις έργου</vt:lpstr>
      <vt:lpstr>5.2 Δυναμική ενέργεια</vt:lpstr>
      <vt:lpstr>5.2 Δυναμική ενέργεια</vt:lpstr>
      <vt:lpstr>5.2 Δυναμική ενέργεια</vt:lpstr>
      <vt:lpstr>5.2 Δυναμική ενέργεια - συμπεράσματα</vt:lpstr>
      <vt:lpstr>5.2 Δυναμική ενέργεια - συμπεράσματα</vt:lpstr>
      <vt:lpstr>5.2 Κινητική ενέργεια</vt:lpstr>
      <vt:lpstr>5.2 Κινητική ενέργεια</vt:lpstr>
      <vt:lpstr>5.3 Η μηχανική ενέργεια και η διατήρησή της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3</dc:title>
  <dc:creator>vasilis kotoulas</dc:creator>
  <cp:lastModifiedBy>Vasilis Kotoulas</cp:lastModifiedBy>
  <cp:revision>41</cp:revision>
  <dcterms:created xsi:type="dcterms:W3CDTF">2022-11-22T10:51:17Z</dcterms:created>
  <dcterms:modified xsi:type="dcterms:W3CDTF">2024-05-18T09:48:31Z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