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12" roundtripDataSignature="AMtx7mhamkPUK70W6Xhh6VdPZWpYwgQl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10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6416040" y="4434840"/>
            <a:ext cx="4941771" cy="11222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6416041" y="5586890"/>
            <a:ext cx="4941770" cy="396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8" name="Google Shape;18;p8"/>
          <p:cNvPicPr preferRelativeResize="0"/>
          <p:nvPr/>
        </p:nvPicPr>
        <p:blipFill rotWithShape="1">
          <a:blip r:embed="rId2">
            <a:alphaModFix/>
          </a:blip>
          <a:srcRect b="-1" l="9358" r="0" t="23650"/>
          <a:stretch/>
        </p:blipFill>
        <p:spPr>
          <a:xfrm>
            <a:off x="0" y="0"/>
            <a:ext cx="9488312" cy="5054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ntent">
  <p:cSld name="Three Content">
    <p:bg>
      <p:bgPr>
        <a:solidFill>
          <a:schemeClr val="lt1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7"/>
          <p:cNvSpPr txBox="1"/>
          <p:nvPr>
            <p:ph idx="1" type="body"/>
          </p:nvPr>
        </p:nvSpPr>
        <p:spPr>
          <a:xfrm>
            <a:off x="1243104" y="2776936"/>
            <a:ext cx="2882475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7" name="Google Shape;107;p17"/>
          <p:cNvSpPr txBox="1"/>
          <p:nvPr>
            <p:ph idx="2" type="body"/>
          </p:nvPr>
        </p:nvSpPr>
        <p:spPr>
          <a:xfrm>
            <a:off x="1243104" y="3834606"/>
            <a:ext cx="2882475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17"/>
          <p:cNvSpPr txBox="1"/>
          <p:nvPr>
            <p:ph idx="3" type="body"/>
          </p:nvPr>
        </p:nvSpPr>
        <p:spPr>
          <a:xfrm>
            <a:off x="4647665" y="2776936"/>
            <a:ext cx="289667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9" name="Google Shape;109;p17"/>
          <p:cNvSpPr txBox="1"/>
          <p:nvPr>
            <p:ph idx="4" type="body"/>
          </p:nvPr>
        </p:nvSpPr>
        <p:spPr>
          <a:xfrm>
            <a:off x="4647665" y="3834606"/>
            <a:ext cx="2896671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10" name="Google Shape;110;p17"/>
          <p:cNvCxnSpPr/>
          <p:nvPr/>
        </p:nvCxnSpPr>
        <p:spPr>
          <a:xfrm flipH="1">
            <a:off x="0" y="0"/>
            <a:ext cx="1238250" cy="310515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17"/>
          <p:cNvCxnSpPr/>
          <p:nvPr/>
        </p:nvCxnSpPr>
        <p:spPr>
          <a:xfrm flipH="1">
            <a:off x="0" y="0"/>
            <a:ext cx="2238376" cy="2476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2" name="Google Shape;112;p17"/>
          <p:cNvSpPr txBox="1"/>
          <p:nvPr>
            <p:ph idx="5" type="body"/>
          </p:nvPr>
        </p:nvSpPr>
        <p:spPr>
          <a:xfrm>
            <a:off x="8066421" y="2776936"/>
            <a:ext cx="2882475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3" name="Google Shape;113;p17"/>
          <p:cNvSpPr txBox="1"/>
          <p:nvPr>
            <p:ph idx="6" type="body"/>
          </p:nvPr>
        </p:nvSpPr>
        <p:spPr>
          <a:xfrm>
            <a:off x="8066421" y="3834606"/>
            <a:ext cx="2882475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 Content">
  <p:cSld name="3  Content">
    <p:bg>
      <p:bgPr>
        <a:solidFill>
          <a:schemeClr val="dk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9" name="Google Shape;11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65141" y="2358007"/>
            <a:ext cx="2438400" cy="20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00625" y="2531837"/>
            <a:ext cx="2190750" cy="194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45608" y="2421056"/>
            <a:ext cx="23241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8"/>
          <p:cNvSpPr txBox="1"/>
          <p:nvPr>
            <p:ph idx="1" type="body"/>
          </p:nvPr>
        </p:nvSpPr>
        <p:spPr>
          <a:xfrm>
            <a:off x="2063855" y="3064615"/>
            <a:ext cx="1240971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3" name="Google Shape;123;p18"/>
          <p:cNvSpPr txBox="1"/>
          <p:nvPr>
            <p:ph idx="2" type="body"/>
          </p:nvPr>
        </p:nvSpPr>
        <p:spPr>
          <a:xfrm>
            <a:off x="5475514" y="3064615"/>
            <a:ext cx="1240971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4" name="Google Shape;124;p18"/>
          <p:cNvSpPr txBox="1"/>
          <p:nvPr>
            <p:ph idx="3" type="body"/>
          </p:nvPr>
        </p:nvSpPr>
        <p:spPr>
          <a:xfrm>
            <a:off x="8887174" y="3064615"/>
            <a:ext cx="1240971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5" name="Google Shape;125;p18"/>
          <p:cNvSpPr txBox="1"/>
          <p:nvPr>
            <p:ph idx="4" type="body"/>
          </p:nvPr>
        </p:nvSpPr>
        <p:spPr>
          <a:xfrm>
            <a:off x="1129698" y="4824188"/>
            <a:ext cx="3124093" cy="4629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18"/>
          <p:cNvSpPr txBox="1"/>
          <p:nvPr>
            <p:ph idx="5" type="body"/>
          </p:nvPr>
        </p:nvSpPr>
        <p:spPr>
          <a:xfrm>
            <a:off x="1129698" y="5280763"/>
            <a:ext cx="3124093" cy="4629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18"/>
          <p:cNvSpPr txBox="1"/>
          <p:nvPr>
            <p:ph idx="6" type="body"/>
          </p:nvPr>
        </p:nvSpPr>
        <p:spPr>
          <a:xfrm>
            <a:off x="4526261" y="4824188"/>
            <a:ext cx="3139479" cy="4629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cap="none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18"/>
          <p:cNvSpPr txBox="1"/>
          <p:nvPr>
            <p:ph idx="7" type="body"/>
          </p:nvPr>
        </p:nvSpPr>
        <p:spPr>
          <a:xfrm>
            <a:off x="4526261" y="5280763"/>
            <a:ext cx="3139479" cy="4629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</a:defRPr>
            </a:lvl1pPr>
            <a:lvl2pPr indent="-228600" lvl="1" marL="9144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8"/>
          <p:cNvSpPr txBox="1"/>
          <p:nvPr>
            <p:ph idx="8" type="body"/>
          </p:nvPr>
        </p:nvSpPr>
        <p:spPr>
          <a:xfrm>
            <a:off x="7938210" y="4824188"/>
            <a:ext cx="3124093" cy="4629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18"/>
          <p:cNvSpPr txBox="1"/>
          <p:nvPr>
            <p:ph idx="9" type="body"/>
          </p:nvPr>
        </p:nvSpPr>
        <p:spPr>
          <a:xfrm>
            <a:off x="7938210" y="5280763"/>
            <a:ext cx="3124093" cy="4629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TxTwoObj">
  <p:cSld name="TWO_OBJECTS_WITH_TEXT">
    <p:bg>
      <p:bgPr>
        <a:solidFill>
          <a:schemeClr val="accen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>
            <p:ph type="title"/>
          </p:nvPr>
        </p:nvSpPr>
        <p:spPr>
          <a:xfrm>
            <a:off x="2933700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9"/>
          <p:cNvSpPr txBox="1"/>
          <p:nvPr>
            <p:ph idx="1" type="body"/>
          </p:nvPr>
        </p:nvSpPr>
        <p:spPr>
          <a:xfrm>
            <a:off x="2933700" y="2776936"/>
            <a:ext cx="392430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7" name="Google Shape;137;p19"/>
          <p:cNvSpPr txBox="1"/>
          <p:nvPr>
            <p:ph idx="2" type="body"/>
          </p:nvPr>
        </p:nvSpPr>
        <p:spPr>
          <a:xfrm>
            <a:off x="2933700" y="3834606"/>
            <a:ext cx="3924300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19"/>
          <p:cNvSpPr txBox="1"/>
          <p:nvPr>
            <p:ph idx="3" type="body"/>
          </p:nvPr>
        </p:nvSpPr>
        <p:spPr>
          <a:xfrm>
            <a:off x="7410173" y="2776936"/>
            <a:ext cx="394362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9" name="Google Shape;139;p19"/>
          <p:cNvSpPr txBox="1"/>
          <p:nvPr>
            <p:ph idx="4" type="body"/>
          </p:nvPr>
        </p:nvSpPr>
        <p:spPr>
          <a:xfrm>
            <a:off x="7410173" y="3834606"/>
            <a:ext cx="3943627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3" name="Google Shape;143;p19"/>
          <p:cNvPicPr preferRelativeResize="0"/>
          <p:nvPr/>
        </p:nvPicPr>
        <p:blipFill rotWithShape="1">
          <a:blip r:embed="rId2">
            <a:alphaModFix/>
          </a:blip>
          <a:srcRect b="22673" l="39434" r="0" t="20278"/>
          <a:stretch/>
        </p:blipFill>
        <p:spPr>
          <a:xfrm>
            <a:off x="25785" y="0"/>
            <a:ext cx="4368030" cy="3912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0"/>
          <p:cNvPicPr preferRelativeResize="0"/>
          <p:nvPr/>
        </p:nvPicPr>
        <p:blipFill rotWithShape="1">
          <a:blip r:embed="rId2">
            <a:alphaModFix/>
          </a:blip>
          <a:srcRect b="23070" l="0" r="41824" t="18301"/>
          <a:stretch/>
        </p:blipFill>
        <p:spPr>
          <a:xfrm flipH="1">
            <a:off x="0" y="0"/>
            <a:ext cx="5441888" cy="6858000"/>
          </a:xfrm>
          <a:custGeom>
            <a:rect b="b" l="l" r="r" t="t"/>
            <a:pathLst>
              <a:path extrusionOk="0" h="6858000" w="5441888">
                <a:moveTo>
                  <a:pt x="5441888" y="0"/>
                </a:moveTo>
                <a:lnTo>
                  <a:pt x="0" y="0"/>
                </a:lnTo>
                <a:lnTo>
                  <a:pt x="0" y="6858000"/>
                </a:lnTo>
                <a:lnTo>
                  <a:pt x="5441888" y="685800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46" name="Google Shape;146;p20"/>
          <p:cNvSpPr txBox="1"/>
          <p:nvPr>
            <p:ph type="title"/>
          </p:nvPr>
        </p:nvSpPr>
        <p:spPr>
          <a:xfrm>
            <a:off x="5920169" y="1152771"/>
            <a:ext cx="5431971" cy="846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5922254" y="2469515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" name="Google Shape;148;p20"/>
          <p:cNvSpPr txBox="1"/>
          <p:nvPr>
            <p:ph idx="2" type="body"/>
          </p:nvPr>
        </p:nvSpPr>
        <p:spPr>
          <a:xfrm>
            <a:off x="5921828" y="2798940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20"/>
          <p:cNvSpPr txBox="1"/>
          <p:nvPr>
            <p:ph idx="3" type="body"/>
          </p:nvPr>
        </p:nvSpPr>
        <p:spPr>
          <a:xfrm>
            <a:off x="5922254" y="3569311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20"/>
          <p:cNvSpPr txBox="1"/>
          <p:nvPr>
            <p:ph idx="4" type="body"/>
          </p:nvPr>
        </p:nvSpPr>
        <p:spPr>
          <a:xfrm>
            <a:off x="5921828" y="3898736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20"/>
          <p:cNvSpPr txBox="1"/>
          <p:nvPr>
            <p:ph idx="5" type="body"/>
          </p:nvPr>
        </p:nvSpPr>
        <p:spPr>
          <a:xfrm>
            <a:off x="5922254" y="4669107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20"/>
          <p:cNvSpPr txBox="1"/>
          <p:nvPr>
            <p:ph idx="6" type="body"/>
          </p:nvPr>
        </p:nvSpPr>
        <p:spPr>
          <a:xfrm>
            <a:off x="5921828" y="4998532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3" name="Google Shape;15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300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">
  <p:cSld name="Chart">
    <p:bg>
      <p:bgPr>
        <a:solidFill>
          <a:schemeClr val="accent1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1"/>
          <p:cNvSpPr txBox="1"/>
          <p:nvPr>
            <p:ph idx="1" type="body"/>
          </p:nvPr>
        </p:nvSpPr>
        <p:spPr>
          <a:xfrm>
            <a:off x="748749" y="1361938"/>
            <a:ext cx="6765925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21"/>
          <p:cNvSpPr/>
          <p:nvPr>
            <p:ph idx="2" type="chart"/>
          </p:nvPr>
        </p:nvSpPr>
        <p:spPr>
          <a:xfrm>
            <a:off x="838200" y="2286002"/>
            <a:ext cx="6094270" cy="35421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Google Shape;160;p21"/>
          <p:cNvSpPr txBox="1"/>
          <p:nvPr>
            <p:ph idx="3" type="body"/>
          </p:nvPr>
        </p:nvSpPr>
        <p:spPr>
          <a:xfrm>
            <a:off x="7858125" y="2284624"/>
            <a:ext cx="3147332" cy="306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1" name="Google Shape;161;p21"/>
          <p:cNvSpPr txBox="1"/>
          <p:nvPr>
            <p:ph idx="4" type="body"/>
          </p:nvPr>
        </p:nvSpPr>
        <p:spPr>
          <a:xfrm>
            <a:off x="7858125" y="2779713"/>
            <a:ext cx="3148013" cy="3095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200"/>
              <a:buNone/>
              <a:defRPr sz="12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100"/>
              <a:buNone/>
              <a:defRPr sz="1100">
                <a:solidFill>
                  <a:srgbClr val="595959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050"/>
              <a:buNone/>
              <a:defRPr sz="1050">
                <a:solidFill>
                  <a:srgbClr val="595959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000"/>
              <a:buNone/>
              <a:defRPr sz="1000">
                <a:solidFill>
                  <a:srgbClr val="595959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000"/>
              <a:buNone/>
              <a:defRPr sz="1000">
                <a:solidFill>
                  <a:srgbClr val="595959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2" name="Google Shape;16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 2">
  <p:cSld name="Timeline 2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"/>
          <p:cNvSpPr/>
          <p:nvPr/>
        </p:nvSpPr>
        <p:spPr>
          <a:xfrm>
            <a:off x="0" y="3057683"/>
            <a:ext cx="12191998" cy="20101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22"/>
          <p:cNvSpPr txBox="1"/>
          <p:nvPr>
            <p:ph idx="1" type="body"/>
          </p:nvPr>
        </p:nvSpPr>
        <p:spPr>
          <a:xfrm>
            <a:off x="914399" y="3354712"/>
            <a:ext cx="7315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9" name="Google Shape;169;p22"/>
          <p:cNvSpPr txBox="1"/>
          <p:nvPr>
            <p:ph idx="2" type="body"/>
          </p:nvPr>
        </p:nvSpPr>
        <p:spPr>
          <a:xfrm>
            <a:off x="196596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0" name="Google Shape;170;p22"/>
          <p:cNvSpPr txBox="1"/>
          <p:nvPr>
            <p:ph idx="3" type="body"/>
          </p:nvPr>
        </p:nvSpPr>
        <p:spPr>
          <a:xfrm>
            <a:off x="275388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1" name="Google Shape;171;p22"/>
          <p:cNvSpPr txBox="1"/>
          <p:nvPr>
            <p:ph idx="4" type="body"/>
          </p:nvPr>
        </p:nvSpPr>
        <p:spPr>
          <a:xfrm>
            <a:off x="354180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22"/>
          <p:cNvSpPr txBox="1"/>
          <p:nvPr>
            <p:ph idx="5" type="body"/>
          </p:nvPr>
        </p:nvSpPr>
        <p:spPr>
          <a:xfrm>
            <a:off x="432972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3" name="Google Shape;173;p22"/>
          <p:cNvSpPr txBox="1"/>
          <p:nvPr>
            <p:ph idx="6" type="body"/>
          </p:nvPr>
        </p:nvSpPr>
        <p:spPr>
          <a:xfrm>
            <a:off x="511764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4" name="Google Shape;174;p22"/>
          <p:cNvSpPr txBox="1"/>
          <p:nvPr>
            <p:ph idx="7" type="body"/>
          </p:nvPr>
        </p:nvSpPr>
        <p:spPr>
          <a:xfrm>
            <a:off x="590556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5" name="Google Shape;175;p22"/>
          <p:cNvSpPr txBox="1"/>
          <p:nvPr>
            <p:ph idx="8" type="body"/>
          </p:nvPr>
        </p:nvSpPr>
        <p:spPr>
          <a:xfrm>
            <a:off x="669348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6" name="Google Shape;176;p22"/>
          <p:cNvSpPr txBox="1"/>
          <p:nvPr>
            <p:ph idx="9" type="body"/>
          </p:nvPr>
        </p:nvSpPr>
        <p:spPr>
          <a:xfrm>
            <a:off x="748140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7" name="Google Shape;177;p22"/>
          <p:cNvSpPr txBox="1"/>
          <p:nvPr>
            <p:ph idx="13" type="body"/>
          </p:nvPr>
        </p:nvSpPr>
        <p:spPr>
          <a:xfrm>
            <a:off x="826932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8" name="Google Shape;178;p22"/>
          <p:cNvSpPr txBox="1"/>
          <p:nvPr>
            <p:ph idx="14" type="body"/>
          </p:nvPr>
        </p:nvSpPr>
        <p:spPr>
          <a:xfrm>
            <a:off x="905724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22"/>
          <p:cNvSpPr txBox="1"/>
          <p:nvPr>
            <p:ph idx="15" type="body"/>
          </p:nvPr>
        </p:nvSpPr>
        <p:spPr>
          <a:xfrm>
            <a:off x="9845160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0" name="Google Shape;180;p22"/>
          <p:cNvSpPr txBox="1"/>
          <p:nvPr>
            <p:ph idx="16" type="body"/>
          </p:nvPr>
        </p:nvSpPr>
        <p:spPr>
          <a:xfrm>
            <a:off x="10633085" y="3502152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1" name="Google Shape;181;p22"/>
          <p:cNvSpPr txBox="1"/>
          <p:nvPr>
            <p:ph idx="17" type="body"/>
          </p:nvPr>
        </p:nvSpPr>
        <p:spPr>
          <a:xfrm>
            <a:off x="914400" y="4292468"/>
            <a:ext cx="7315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2" name="Google Shape;182;p22"/>
          <p:cNvSpPr txBox="1"/>
          <p:nvPr>
            <p:ph idx="18" type="body"/>
          </p:nvPr>
        </p:nvSpPr>
        <p:spPr>
          <a:xfrm>
            <a:off x="1969915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3" name="Google Shape;183;p22"/>
          <p:cNvSpPr txBox="1"/>
          <p:nvPr>
            <p:ph idx="19" type="body"/>
          </p:nvPr>
        </p:nvSpPr>
        <p:spPr>
          <a:xfrm>
            <a:off x="2757602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4" name="Google Shape;184;p22"/>
          <p:cNvSpPr txBox="1"/>
          <p:nvPr>
            <p:ph idx="20" type="body"/>
          </p:nvPr>
        </p:nvSpPr>
        <p:spPr>
          <a:xfrm>
            <a:off x="3545289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5" name="Google Shape;185;p22"/>
          <p:cNvSpPr txBox="1"/>
          <p:nvPr>
            <p:ph idx="21" type="body"/>
          </p:nvPr>
        </p:nvSpPr>
        <p:spPr>
          <a:xfrm>
            <a:off x="4332976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22"/>
          <p:cNvSpPr txBox="1"/>
          <p:nvPr>
            <p:ph idx="22" type="body"/>
          </p:nvPr>
        </p:nvSpPr>
        <p:spPr>
          <a:xfrm>
            <a:off x="5120663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7" name="Google Shape;187;p22"/>
          <p:cNvSpPr txBox="1"/>
          <p:nvPr>
            <p:ph idx="23" type="body"/>
          </p:nvPr>
        </p:nvSpPr>
        <p:spPr>
          <a:xfrm>
            <a:off x="5908350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8" name="Google Shape;188;p22"/>
          <p:cNvSpPr txBox="1"/>
          <p:nvPr>
            <p:ph idx="24" type="body"/>
          </p:nvPr>
        </p:nvSpPr>
        <p:spPr>
          <a:xfrm>
            <a:off x="6696037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9" name="Google Shape;189;p22"/>
          <p:cNvSpPr txBox="1"/>
          <p:nvPr>
            <p:ph idx="25" type="body"/>
          </p:nvPr>
        </p:nvSpPr>
        <p:spPr>
          <a:xfrm>
            <a:off x="7483724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0" name="Google Shape;190;p22"/>
          <p:cNvSpPr txBox="1"/>
          <p:nvPr>
            <p:ph idx="26" type="body"/>
          </p:nvPr>
        </p:nvSpPr>
        <p:spPr>
          <a:xfrm>
            <a:off x="8271411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1" name="Google Shape;191;p22"/>
          <p:cNvSpPr txBox="1"/>
          <p:nvPr>
            <p:ph idx="27" type="body"/>
          </p:nvPr>
        </p:nvSpPr>
        <p:spPr>
          <a:xfrm>
            <a:off x="9059098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2" name="Google Shape;192;p22"/>
          <p:cNvSpPr txBox="1"/>
          <p:nvPr>
            <p:ph idx="28" type="body"/>
          </p:nvPr>
        </p:nvSpPr>
        <p:spPr>
          <a:xfrm>
            <a:off x="9846785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22"/>
          <p:cNvSpPr txBox="1"/>
          <p:nvPr>
            <p:ph idx="29" type="body"/>
          </p:nvPr>
        </p:nvSpPr>
        <p:spPr>
          <a:xfrm>
            <a:off x="10634472" y="4425696"/>
            <a:ext cx="640080" cy="201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4" name="Google Shape;194;p22"/>
          <p:cNvSpPr/>
          <p:nvPr/>
        </p:nvSpPr>
        <p:spPr>
          <a:xfrm>
            <a:off x="929640" y="4034785"/>
            <a:ext cx="10332720" cy="45719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mart Art">
  <p:cSld name="Smart Art">
    <p:bg>
      <p:bgPr>
        <a:solidFill>
          <a:schemeClr val="lt1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02" name="Google Shape;202;p23"/>
          <p:cNvCxnSpPr/>
          <p:nvPr/>
        </p:nvCxnSpPr>
        <p:spPr>
          <a:xfrm flipH="1" rot="10800000">
            <a:off x="0" y="0"/>
            <a:ext cx="2590800" cy="762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3" name="Google Shape;203;p23"/>
          <p:cNvCxnSpPr/>
          <p:nvPr/>
        </p:nvCxnSpPr>
        <p:spPr>
          <a:xfrm flipH="1">
            <a:off x="0" y="0"/>
            <a:ext cx="704850" cy="102790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4" name="Google Shape;20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5" name="Google Shape;205;p23"/>
          <p:cNvSpPr txBox="1"/>
          <p:nvPr>
            <p:ph idx="1" type="body"/>
          </p:nvPr>
        </p:nvSpPr>
        <p:spPr>
          <a:xfrm>
            <a:off x="838200" y="2138363"/>
            <a:ext cx="10515600" cy="36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 Slide 4 People">
  <p:cSld name="Team Slide 4 People">
    <p:bg>
      <p:bgPr>
        <a:solidFill>
          <a:schemeClr val="lt1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4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24"/>
          <p:cNvSpPr/>
          <p:nvPr>
            <p:ph idx="2" type="pic"/>
          </p:nvPr>
        </p:nvSpPr>
        <p:spPr>
          <a:xfrm>
            <a:off x="1487181" y="2886074"/>
            <a:ext cx="1845511" cy="184551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09" name="Google Shape;209;p24"/>
          <p:cNvSpPr txBox="1"/>
          <p:nvPr>
            <p:ph idx="1" type="body"/>
          </p:nvPr>
        </p:nvSpPr>
        <p:spPr>
          <a:xfrm>
            <a:off x="1311558" y="5084524"/>
            <a:ext cx="2196619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0" name="Google Shape;210;p24"/>
          <p:cNvSpPr txBox="1"/>
          <p:nvPr>
            <p:ph idx="3" type="body"/>
          </p:nvPr>
        </p:nvSpPr>
        <p:spPr>
          <a:xfrm>
            <a:off x="1487181" y="5464114"/>
            <a:ext cx="1845511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1" name="Google Shape;211;p24"/>
          <p:cNvSpPr/>
          <p:nvPr>
            <p:ph idx="4" type="pic"/>
          </p:nvPr>
        </p:nvSpPr>
        <p:spPr>
          <a:xfrm>
            <a:off x="3836914" y="2886074"/>
            <a:ext cx="1845511" cy="184551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12" name="Google Shape;212;p24"/>
          <p:cNvSpPr txBox="1"/>
          <p:nvPr>
            <p:ph idx="5" type="body"/>
          </p:nvPr>
        </p:nvSpPr>
        <p:spPr>
          <a:xfrm>
            <a:off x="3707607" y="5099206"/>
            <a:ext cx="2145049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3" name="Google Shape;213;p24"/>
          <p:cNvSpPr txBox="1"/>
          <p:nvPr>
            <p:ph idx="6" type="body"/>
          </p:nvPr>
        </p:nvSpPr>
        <p:spPr>
          <a:xfrm>
            <a:off x="3836913" y="5478796"/>
            <a:ext cx="1855949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4" name="Google Shape;214;p24"/>
          <p:cNvSpPr/>
          <p:nvPr>
            <p:ph idx="7" type="pic"/>
          </p:nvPr>
        </p:nvSpPr>
        <p:spPr>
          <a:xfrm>
            <a:off x="6327578" y="2886074"/>
            <a:ext cx="1845511" cy="184551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15" name="Google Shape;215;p24"/>
          <p:cNvSpPr txBox="1"/>
          <p:nvPr>
            <p:ph idx="8" type="body"/>
          </p:nvPr>
        </p:nvSpPr>
        <p:spPr>
          <a:xfrm>
            <a:off x="6198271" y="5099206"/>
            <a:ext cx="2132985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6" name="Google Shape;216;p24"/>
          <p:cNvSpPr txBox="1"/>
          <p:nvPr>
            <p:ph idx="9" type="body"/>
          </p:nvPr>
        </p:nvSpPr>
        <p:spPr>
          <a:xfrm>
            <a:off x="6327577" y="5478796"/>
            <a:ext cx="1845511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7" name="Google Shape;217;p24"/>
          <p:cNvSpPr/>
          <p:nvPr>
            <p:ph idx="13" type="pic"/>
          </p:nvPr>
        </p:nvSpPr>
        <p:spPr>
          <a:xfrm>
            <a:off x="8747458" y="2886074"/>
            <a:ext cx="1845511" cy="184551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18" name="Google Shape;218;p24"/>
          <p:cNvSpPr txBox="1"/>
          <p:nvPr>
            <p:ph idx="14" type="body"/>
          </p:nvPr>
        </p:nvSpPr>
        <p:spPr>
          <a:xfrm>
            <a:off x="8618152" y="5084524"/>
            <a:ext cx="2132984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9" name="Google Shape;219;p24"/>
          <p:cNvSpPr txBox="1"/>
          <p:nvPr>
            <p:ph idx="15" type="body"/>
          </p:nvPr>
        </p:nvSpPr>
        <p:spPr>
          <a:xfrm>
            <a:off x="8747458" y="5464114"/>
            <a:ext cx="184551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cxnSp>
        <p:nvCxnSpPr>
          <p:cNvPr id="220" name="Google Shape;220;p24"/>
          <p:cNvCxnSpPr/>
          <p:nvPr/>
        </p:nvCxnSpPr>
        <p:spPr>
          <a:xfrm rot="10800000">
            <a:off x="7334250" y="0"/>
            <a:ext cx="4857750" cy="762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1" name="Google Shape;221;p24"/>
          <p:cNvCxnSpPr/>
          <p:nvPr/>
        </p:nvCxnSpPr>
        <p:spPr>
          <a:xfrm>
            <a:off x="11487150" y="0"/>
            <a:ext cx="704850" cy="172402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2" name="Google Shape;222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93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 Slide 8 People">
  <p:cSld name="Team Slide 8 People">
    <p:bg>
      <p:bgPr>
        <a:solidFill>
          <a:schemeClr val="dk1"/>
        </a:solidFill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25"/>
          <p:cNvSpPr/>
          <p:nvPr>
            <p:ph idx="2" type="pic"/>
          </p:nvPr>
        </p:nvSpPr>
        <p:spPr>
          <a:xfrm>
            <a:off x="1877176" y="2428875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28" name="Google Shape;228;p25"/>
          <p:cNvSpPr txBox="1"/>
          <p:nvPr>
            <p:ph idx="1" type="body"/>
          </p:nvPr>
        </p:nvSpPr>
        <p:spPr>
          <a:xfrm>
            <a:off x="1500168" y="3654378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29" name="Google Shape;229;p25"/>
          <p:cNvSpPr txBox="1"/>
          <p:nvPr>
            <p:ph idx="3" type="body"/>
          </p:nvPr>
        </p:nvSpPr>
        <p:spPr>
          <a:xfrm>
            <a:off x="1390120" y="3782039"/>
            <a:ext cx="20574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0" name="Google Shape;230;p25"/>
          <p:cNvSpPr/>
          <p:nvPr>
            <p:ph idx="4" type="pic"/>
          </p:nvPr>
        </p:nvSpPr>
        <p:spPr>
          <a:xfrm>
            <a:off x="4226270" y="2428875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31" name="Google Shape;231;p25"/>
          <p:cNvSpPr txBox="1"/>
          <p:nvPr>
            <p:ph idx="5" type="body"/>
          </p:nvPr>
        </p:nvSpPr>
        <p:spPr>
          <a:xfrm>
            <a:off x="3849262" y="3669060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2" name="Google Shape;232;p25"/>
          <p:cNvSpPr txBox="1"/>
          <p:nvPr>
            <p:ph idx="6" type="body"/>
          </p:nvPr>
        </p:nvSpPr>
        <p:spPr>
          <a:xfrm>
            <a:off x="3739214" y="3796721"/>
            <a:ext cx="20574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3" name="Google Shape;233;p25"/>
          <p:cNvSpPr/>
          <p:nvPr>
            <p:ph idx="7" type="pic"/>
          </p:nvPr>
        </p:nvSpPr>
        <p:spPr>
          <a:xfrm>
            <a:off x="6716934" y="2428875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34" name="Google Shape;234;p25"/>
          <p:cNvSpPr txBox="1"/>
          <p:nvPr>
            <p:ph idx="8" type="body"/>
          </p:nvPr>
        </p:nvSpPr>
        <p:spPr>
          <a:xfrm>
            <a:off x="6339926" y="3669060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5" name="Google Shape;235;p25"/>
          <p:cNvSpPr txBox="1"/>
          <p:nvPr>
            <p:ph idx="9" type="body"/>
          </p:nvPr>
        </p:nvSpPr>
        <p:spPr>
          <a:xfrm>
            <a:off x="6217963" y="3796721"/>
            <a:ext cx="20574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6" name="Google Shape;236;p25"/>
          <p:cNvSpPr/>
          <p:nvPr>
            <p:ph idx="13" type="pic"/>
          </p:nvPr>
        </p:nvSpPr>
        <p:spPr>
          <a:xfrm>
            <a:off x="9136814" y="2428875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37" name="Google Shape;237;p25"/>
          <p:cNvSpPr txBox="1"/>
          <p:nvPr>
            <p:ph idx="14" type="body"/>
          </p:nvPr>
        </p:nvSpPr>
        <p:spPr>
          <a:xfrm>
            <a:off x="8759806" y="3654378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8" name="Google Shape;238;p25"/>
          <p:cNvSpPr txBox="1"/>
          <p:nvPr>
            <p:ph idx="15" type="body"/>
          </p:nvPr>
        </p:nvSpPr>
        <p:spPr>
          <a:xfrm>
            <a:off x="8634432" y="3782039"/>
            <a:ext cx="20574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9" name="Google Shape;239;p25"/>
          <p:cNvSpPr/>
          <p:nvPr>
            <p:ph idx="16" type="pic"/>
          </p:nvPr>
        </p:nvSpPr>
        <p:spPr>
          <a:xfrm>
            <a:off x="1877176" y="4287711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0" name="Google Shape;240;p25"/>
          <p:cNvSpPr txBox="1"/>
          <p:nvPr>
            <p:ph idx="17" type="body"/>
          </p:nvPr>
        </p:nvSpPr>
        <p:spPr>
          <a:xfrm>
            <a:off x="1500168" y="5513214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1" name="Google Shape;241;p25"/>
          <p:cNvSpPr txBox="1"/>
          <p:nvPr>
            <p:ph idx="18" type="body"/>
          </p:nvPr>
        </p:nvSpPr>
        <p:spPr>
          <a:xfrm>
            <a:off x="1390120" y="5640875"/>
            <a:ext cx="20574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2" name="Google Shape;242;p25"/>
          <p:cNvSpPr/>
          <p:nvPr>
            <p:ph idx="19" type="pic"/>
          </p:nvPr>
        </p:nvSpPr>
        <p:spPr>
          <a:xfrm>
            <a:off x="4226270" y="4287711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3" name="Google Shape;243;p25"/>
          <p:cNvSpPr txBox="1"/>
          <p:nvPr>
            <p:ph idx="20" type="body"/>
          </p:nvPr>
        </p:nvSpPr>
        <p:spPr>
          <a:xfrm>
            <a:off x="3849262" y="5527896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4" name="Google Shape;244;p25"/>
          <p:cNvSpPr txBox="1"/>
          <p:nvPr>
            <p:ph idx="21" type="body"/>
          </p:nvPr>
        </p:nvSpPr>
        <p:spPr>
          <a:xfrm>
            <a:off x="3739214" y="5655557"/>
            <a:ext cx="20574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5" name="Google Shape;245;p25"/>
          <p:cNvSpPr/>
          <p:nvPr>
            <p:ph idx="22" type="pic"/>
          </p:nvPr>
        </p:nvSpPr>
        <p:spPr>
          <a:xfrm>
            <a:off x="6716934" y="4287711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6" name="Google Shape;246;p25"/>
          <p:cNvSpPr txBox="1"/>
          <p:nvPr>
            <p:ph idx="23" type="body"/>
          </p:nvPr>
        </p:nvSpPr>
        <p:spPr>
          <a:xfrm>
            <a:off x="6339926" y="5527896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7" name="Google Shape;247;p25"/>
          <p:cNvSpPr txBox="1"/>
          <p:nvPr>
            <p:ph idx="24" type="body"/>
          </p:nvPr>
        </p:nvSpPr>
        <p:spPr>
          <a:xfrm>
            <a:off x="6229878" y="5655557"/>
            <a:ext cx="20574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8" name="Google Shape;248;p25"/>
          <p:cNvSpPr/>
          <p:nvPr>
            <p:ph idx="25" type="pic"/>
          </p:nvPr>
        </p:nvSpPr>
        <p:spPr>
          <a:xfrm>
            <a:off x="9136814" y="4287711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9" name="Google Shape;249;p25"/>
          <p:cNvSpPr txBox="1"/>
          <p:nvPr>
            <p:ph idx="26" type="body"/>
          </p:nvPr>
        </p:nvSpPr>
        <p:spPr>
          <a:xfrm>
            <a:off x="8759806" y="5513214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50" name="Google Shape;250;p25"/>
          <p:cNvSpPr txBox="1"/>
          <p:nvPr>
            <p:ph idx="27" type="body"/>
          </p:nvPr>
        </p:nvSpPr>
        <p:spPr>
          <a:xfrm>
            <a:off x="8634432" y="5640875"/>
            <a:ext cx="20574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51" name="Google Shape;251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2" name="Google Shape;252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54" name="Google Shape;254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73953"/>
            <a:ext cx="2057400" cy="164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49000" y="5180889"/>
            <a:ext cx="11430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nding">
  <p:cSld name="Funding">
    <p:bg>
      <p:bgPr>
        <a:solidFill>
          <a:schemeClr val="lt1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7" name="Google Shape;257;p26"/>
          <p:cNvCxnSpPr/>
          <p:nvPr/>
        </p:nvCxnSpPr>
        <p:spPr>
          <a:xfrm flipH="1">
            <a:off x="0" y="0"/>
            <a:ext cx="1238250" cy="132805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8" name="Google Shape;258;p26"/>
          <p:cNvCxnSpPr/>
          <p:nvPr/>
        </p:nvCxnSpPr>
        <p:spPr>
          <a:xfrm flipH="1">
            <a:off x="0" y="0"/>
            <a:ext cx="3790950" cy="89217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59" name="Google Shape;259;p26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26"/>
          <p:cNvSpPr txBox="1"/>
          <p:nvPr>
            <p:ph idx="1" type="body"/>
          </p:nvPr>
        </p:nvSpPr>
        <p:spPr>
          <a:xfrm>
            <a:off x="1075447" y="2118642"/>
            <a:ext cx="1856232" cy="1664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26"/>
          <p:cNvSpPr txBox="1"/>
          <p:nvPr>
            <p:ph idx="2" type="body"/>
          </p:nvPr>
        </p:nvSpPr>
        <p:spPr>
          <a:xfrm>
            <a:off x="838200" y="3788813"/>
            <a:ext cx="2330726" cy="8048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2" name="Google Shape;262;p26"/>
          <p:cNvSpPr txBox="1"/>
          <p:nvPr>
            <p:ph idx="3" type="body"/>
          </p:nvPr>
        </p:nvSpPr>
        <p:spPr>
          <a:xfrm>
            <a:off x="838200" y="4464810"/>
            <a:ext cx="2330726" cy="4385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3" name="Google Shape;263;p26"/>
          <p:cNvSpPr txBox="1"/>
          <p:nvPr>
            <p:ph idx="4" type="body"/>
          </p:nvPr>
        </p:nvSpPr>
        <p:spPr>
          <a:xfrm>
            <a:off x="838200" y="5120722"/>
            <a:ext cx="2330726" cy="853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4" name="Google Shape;264;p26"/>
          <p:cNvSpPr txBox="1"/>
          <p:nvPr>
            <p:ph idx="5" type="body"/>
          </p:nvPr>
        </p:nvSpPr>
        <p:spPr>
          <a:xfrm>
            <a:off x="3811391" y="2118642"/>
            <a:ext cx="1856232" cy="1664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5" name="Google Shape;265;p26"/>
          <p:cNvSpPr txBox="1"/>
          <p:nvPr>
            <p:ph idx="6" type="body"/>
          </p:nvPr>
        </p:nvSpPr>
        <p:spPr>
          <a:xfrm>
            <a:off x="3562665" y="3788813"/>
            <a:ext cx="2342205" cy="8048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6" name="Google Shape;266;p26"/>
          <p:cNvSpPr txBox="1"/>
          <p:nvPr>
            <p:ph idx="7" type="body"/>
          </p:nvPr>
        </p:nvSpPr>
        <p:spPr>
          <a:xfrm>
            <a:off x="3562665" y="4464810"/>
            <a:ext cx="2342205" cy="4385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7" name="Google Shape;267;p26"/>
          <p:cNvSpPr txBox="1"/>
          <p:nvPr>
            <p:ph idx="8" type="body"/>
          </p:nvPr>
        </p:nvSpPr>
        <p:spPr>
          <a:xfrm>
            <a:off x="3562665" y="5120722"/>
            <a:ext cx="2342205" cy="853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8" name="Google Shape;268;p26"/>
          <p:cNvSpPr txBox="1"/>
          <p:nvPr>
            <p:ph idx="9" type="body"/>
          </p:nvPr>
        </p:nvSpPr>
        <p:spPr>
          <a:xfrm>
            <a:off x="6524377" y="2118642"/>
            <a:ext cx="1856232" cy="1664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26"/>
          <p:cNvSpPr txBox="1"/>
          <p:nvPr>
            <p:ph idx="13" type="body"/>
          </p:nvPr>
        </p:nvSpPr>
        <p:spPr>
          <a:xfrm>
            <a:off x="6298609" y="3788813"/>
            <a:ext cx="2330726" cy="8048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0" name="Google Shape;270;p26"/>
          <p:cNvSpPr txBox="1"/>
          <p:nvPr>
            <p:ph idx="14" type="body"/>
          </p:nvPr>
        </p:nvSpPr>
        <p:spPr>
          <a:xfrm>
            <a:off x="6298609" y="4464810"/>
            <a:ext cx="2330726" cy="4385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1" name="Google Shape;271;p26"/>
          <p:cNvSpPr txBox="1"/>
          <p:nvPr>
            <p:ph idx="15" type="body"/>
          </p:nvPr>
        </p:nvSpPr>
        <p:spPr>
          <a:xfrm>
            <a:off x="6298609" y="5120722"/>
            <a:ext cx="2330726" cy="853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2" name="Google Shape;272;p26"/>
          <p:cNvSpPr txBox="1"/>
          <p:nvPr>
            <p:ph idx="16" type="body"/>
          </p:nvPr>
        </p:nvSpPr>
        <p:spPr>
          <a:xfrm>
            <a:off x="9260321" y="2118642"/>
            <a:ext cx="1856232" cy="1664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3" name="Google Shape;273;p26"/>
          <p:cNvSpPr txBox="1"/>
          <p:nvPr>
            <p:ph idx="17" type="body"/>
          </p:nvPr>
        </p:nvSpPr>
        <p:spPr>
          <a:xfrm>
            <a:off x="9023074" y="3788457"/>
            <a:ext cx="2330726" cy="8048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4" name="Google Shape;274;p26"/>
          <p:cNvSpPr txBox="1"/>
          <p:nvPr>
            <p:ph idx="18" type="body"/>
          </p:nvPr>
        </p:nvSpPr>
        <p:spPr>
          <a:xfrm>
            <a:off x="9023074" y="4464454"/>
            <a:ext cx="2330726" cy="4385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5" name="Google Shape;275;p26"/>
          <p:cNvSpPr txBox="1"/>
          <p:nvPr>
            <p:ph idx="19" type="body"/>
          </p:nvPr>
        </p:nvSpPr>
        <p:spPr>
          <a:xfrm>
            <a:off x="9023074" y="5120366"/>
            <a:ext cx="2330726" cy="853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7" name="Google Shape;277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2 Column">
  <p:cSld name="Content 2 Column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" type="body"/>
          </p:nvPr>
        </p:nvSpPr>
        <p:spPr>
          <a:xfrm>
            <a:off x="1485900" y="2563123"/>
            <a:ext cx="403194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2" type="body"/>
          </p:nvPr>
        </p:nvSpPr>
        <p:spPr>
          <a:xfrm>
            <a:off x="1485664" y="3070348"/>
            <a:ext cx="4031030" cy="1057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3" type="body"/>
          </p:nvPr>
        </p:nvSpPr>
        <p:spPr>
          <a:xfrm>
            <a:off x="6673004" y="2563123"/>
            <a:ext cx="403194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4" type="body"/>
          </p:nvPr>
        </p:nvSpPr>
        <p:spPr>
          <a:xfrm>
            <a:off x="6673143" y="3070348"/>
            <a:ext cx="4031030" cy="1057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5" type="body"/>
          </p:nvPr>
        </p:nvSpPr>
        <p:spPr>
          <a:xfrm>
            <a:off x="1485899" y="4319431"/>
            <a:ext cx="403194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6" type="body"/>
          </p:nvPr>
        </p:nvSpPr>
        <p:spPr>
          <a:xfrm>
            <a:off x="1486412" y="4826656"/>
            <a:ext cx="4031030" cy="1057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7" type="body"/>
          </p:nvPr>
        </p:nvSpPr>
        <p:spPr>
          <a:xfrm>
            <a:off x="6672630" y="4319431"/>
            <a:ext cx="403194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8" type="body"/>
          </p:nvPr>
        </p:nvSpPr>
        <p:spPr>
          <a:xfrm>
            <a:off x="6673143" y="4826656"/>
            <a:ext cx="4031030" cy="1057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2" name="Google Shape;32;p9"/>
          <p:cNvCxnSpPr/>
          <p:nvPr/>
        </p:nvCxnSpPr>
        <p:spPr>
          <a:xfrm>
            <a:off x="8688388" y="0"/>
            <a:ext cx="3503612" cy="235295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" name="Google Shape;33;p9"/>
          <p:cNvCxnSpPr/>
          <p:nvPr/>
        </p:nvCxnSpPr>
        <p:spPr>
          <a:xfrm>
            <a:off x="9720943" y="0"/>
            <a:ext cx="2471057" cy="269903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y">
  <p:cSld name="Summary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7"/>
          <p:cNvSpPr txBox="1"/>
          <p:nvPr>
            <p:ph type="title"/>
          </p:nvPr>
        </p:nvSpPr>
        <p:spPr>
          <a:xfrm>
            <a:off x="5476875" y="1671639"/>
            <a:ext cx="5111750" cy="1204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1" name="Google Shape;281;p27"/>
          <p:cNvSpPr txBox="1"/>
          <p:nvPr>
            <p:ph idx="1" type="body"/>
          </p:nvPr>
        </p:nvSpPr>
        <p:spPr>
          <a:xfrm>
            <a:off x="5476875" y="3682546"/>
            <a:ext cx="5111750" cy="15255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cxnSp>
        <p:nvCxnSpPr>
          <p:cNvPr id="282" name="Google Shape;282;p27"/>
          <p:cNvCxnSpPr/>
          <p:nvPr/>
        </p:nvCxnSpPr>
        <p:spPr>
          <a:xfrm rot="10800000">
            <a:off x="0" y="876300"/>
            <a:ext cx="4762500" cy="16287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3" name="Google Shape;283;p27"/>
          <p:cNvCxnSpPr/>
          <p:nvPr/>
        </p:nvCxnSpPr>
        <p:spPr>
          <a:xfrm rot="10800000">
            <a:off x="2638425" y="0"/>
            <a:ext cx="2124076" cy="518636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4" name="Google Shape;284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5" name="Google Shape;285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6" name="Google Shape;286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300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3 Column">
  <p:cSld name="Content 3 Column">
    <p:bg>
      <p:bgPr>
        <a:solidFill>
          <a:schemeClr val="lt1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1508760" y="4156405"/>
            <a:ext cx="313944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" type="body"/>
          </p:nvPr>
        </p:nvSpPr>
        <p:spPr>
          <a:xfrm>
            <a:off x="5922254" y="1530635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2" type="body"/>
          </p:nvPr>
        </p:nvSpPr>
        <p:spPr>
          <a:xfrm>
            <a:off x="5921828" y="1860060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3" type="body"/>
          </p:nvPr>
        </p:nvSpPr>
        <p:spPr>
          <a:xfrm>
            <a:off x="5922254" y="2630431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4" type="body"/>
          </p:nvPr>
        </p:nvSpPr>
        <p:spPr>
          <a:xfrm>
            <a:off x="5921828" y="2959856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5" type="body"/>
          </p:nvPr>
        </p:nvSpPr>
        <p:spPr>
          <a:xfrm>
            <a:off x="5922254" y="3730227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6" type="body"/>
          </p:nvPr>
        </p:nvSpPr>
        <p:spPr>
          <a:xfrm>
            <a:off x="5921828" y="4059652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7" type="body"/>
          </p:nvPr>
        </p:nvSpPr>
        <p:spPr>
          <a:xfrm>
            <a:off x="5920106" y="4830024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8" type="body"/>
          </p:nvPr>
        </p:nvSpPr>
        <p:spPr>
          <a:xfrm>
            <a:off x="5919680" y="5159449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0" type="dt"/>
          </p:nvPr>
        </p:nvSpPr>
        <p:spPr>
          <a:xfrm>
            <a:off x="5919680" y="6356350"/>
            <a:ext cx="94751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1" type="ftr"/>
          </p:nvPr>
        </p:nvSpPr>
        <p:spPr>
          <a:xfrm>
            <a:off x="7161955" y="6356350"/>
            <a:ext cx="32439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10700656" y="6356350"/>
            <a:ext cx="65314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7" name="Google Shape;47;p10"/>
          <p:cNvPicPr preferRelativeResize="0"/>
          <p:nvPr/>
        </p:nvPicPr>
        <p:blipFill rotWithShape="1">
          <a:blip r:embed="rId2">
            <a:alphaModFix/>
          </a:blip>
          <a:srcRect b="22673" l="39434" r="0" t="20278"/>
          <a:stretch/>
        </p:blipFill>
        <p:spPr>
          <a:xfrm>
            <a:off x="-4696" y="-1"/>
            <a:ext cx="4896735" cy="4385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55816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11"/>
          <p:cNvSpPr txBox="1"/>
          <p:nvPr>
            <p:ph type="title"/>
          </p:nvPr>
        </p:nvSpPr>
        <p:spPr>
          <a:xfrm>
            <a:off x="5920169" y="1152771"/>
            <a:ext cx="5431971" cy="846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51" name="Google Shape;51;p11"/>
          <p:cNvCxnSpPr/>
          <p:nvPr/>
        </p:nvCxnSpPr>
        <p:spPr>
          <a:xfrm flipH="1" rot="10800000">
            <a:off x="2209800" y="0"/>
            <a:ext cx="243840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2" name="Google Shape;52;p11"/>
          <p:cNvSpPr txBox="1"/>
          <p:nvPr>
            <p:ph idx="1" type="body"/>
          </p:nvPr>
        </p:nvSpPr>
        <p:spPr>
          <a:xfrm>
            <a:off x="5922254" y="2469515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2" type="body"/>
          </p:nvPr>
        </p:nvSpPr>
        <p:spPr>
          <a:xfrm>
            <a:off x="5921828" y="2798940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3" type="body"/>
          </p:nvPr>
        </p:nvSpPr>
        <p:spPr>
          <a:xfrm>
            <a:off x="5922254" y="3569311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4" type="body"/>
          </p:nvPr>
        </p:nvSpPr>
        <p:spPr>
          <a:xfrm>
            <a:off x="5921828" y="3898736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5" type="body"/>
          </p:nvPr>
        </p:nvSpPr>
        <p:spPr>
          <a:xfrm>
            <a:off x="5922254" y="4669107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6" type="body"/>
          </p:nvPr>
        </p:nvSpPr>
        <p:spPr>
          <a:xfrm>
            <a:off x="5921828" y="4998532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5919680" y="6356350"/>
            <a:ext cx="94751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7161955" y="6356350"/>
            <a:ext cx="32439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10700656" y="6356350"/>
            <a:ext cx="65314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">
  <p:cSld name="Closing">
    <p:bg>
      <p:bgPr>
        <a:solidFill>
          <a:schemeClr val="dk1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ctrTitle"/>
          </p:nvPr>
        </p:nvSpPr>
        <p:spPr>
          <a:xfrm>
            <a:off x="4267200" y="1615736"/>
            <a:ext cx="4179570" cy="1524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" type="subTitle"/>
          </p:nvPr>
        </p:nvSpPr>
        <p:spPr>
          <a:xfrm>
            <a:off x="4267200" y="3238103"/>
            <a:ext cx="4179570" cy="20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64" name="Google Shape;64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31769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267200" y="6356350"/>
            <a:ext cx="17743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6479721" y="6356350"/>
            <a:ext cx="266155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9579428" y="6356350"/>
            <a:ext cx="17743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 type="obj">
  <p:cSld name="OBJECT"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3"/>
          <p:cNvPicPr preferRelativeResize="0"/>
          <p:nvPr/>
        </p:nvPicPr>
        <p:blipFill rotWithShape="1">
          <a:blip r:embed="rId2">
            <a:alphaModFix/>
          </a:blip>
          <a:srcRect b="23070" l="0" r="28340" t="1830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>
            <p:ph type="title"/>
          </p:nvPr>
        </p:nvSpPr>
        <p:spPr>
          <a:xfrm>
            <a:off x="1333499" y="1020445"/>
            <a:ext cx="31718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" type="body"/>
          </p:nvPr>
        </p:nvSpPr>
        <p:spPr>
          <a:xfrm>
            <a:off x="1333499" y="2924175"/>
            <a:ext cx="3171825" cy="2519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0" type="dt"/>
          </p:nvPr>
        </p:nvSpPr>
        <p:spPr>
          <a:xfrm>
            <a:off x="1333500" y="6356350"/>
            <a:ext cx="98515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1" type="ftr"/>
          </p:nvPr>
        </p:nvSpPr>
        <p:spPr>
          <a:xfrm>
            <a:off x="2669886" y="6356349"/>
            <a:ext cx="24828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2" type="sldNum"/>
          </p:nvPr>
        </p:nvSpPr>
        <p:spPr>
          <a:xfrm>
            <a:off x="5536305" y="6356350"/>
            <a:ext cx="987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>
  <p:cSld name="Timelin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/>
          <p:nvPr/>
        </p:nvSpPr>
        <p:spPr>
          <a:xfrm>
            <a:off x="2113884" y="0"/>
            <a:ext cx="10078116" cy="6858000"/>
          </a:xfrm>
          <a:custGeom>
            <a:rect b="b" l="l" r="r" t="t"/>
            <a:pathLst>
              <a:path extrusionOk="0" h="6858000" w="10078116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 txBox="1"/>
          <p:nvPr>
            <p:ph type="title"/>
          </p:nvPr>
        </p:nvSpPr>
        <p:spPr>
          <a:xfrm>
            <a:off x="838200" y="5509419"/>
            <a:ext cx="4082142" cy="58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>
            <a:off x="148318" y="1481138"/>
            <a:ext cx="2141764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cap="none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2" type="body"/>
          </p:nvPr>
        </p:nvSpPr>
        <p:spPr>
          <a:xfrm>
            <a:off x="714375" y="2557463"/>
            <a:ext cx="2141764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cap="none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3" type="body"/>
          </p:nvPr>
        </p:nvSpPr>
        <p:spPr>
          <a:xfrm>
            <a:off x="1320800" y="3633788"/>
            <a:ext cx="2141764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cap="none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4" type="body"/>
          </p:nvPr>
        </p:nvSpPr>
        <p:spPr>
          <a:xfrm>
            <a:off x="1905000" y="4710114"/>
            <a:ext cx="2141764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cap="none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5" type="body"/>
          </p:nvPr>
        </p:nvSpPr>
        <p:spPr>
          <a:xfrm>
            <a:off x="4401535" y="1594478"/>
            <a:ext cx="5539095" cy="1010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6" type="body"/>
          </p:nvPr>
        </p:nvSpPr>
        <p:spPr>
          <a:xfrm>
            <a:off x="4986028" y="2673328"/>
            <a:ext cx="5539095" cy="1010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7" type="body"/>
          </p:nvPr>
        </p:nvSpPr>
        <p:spPr>
          <a:xfrm>
            <a:off x="5576937" y="3755394"/>
            <a:ext cx="5539095" cy="1010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8" type="body"/>
          </p:nvPr>
        </p:nvSpPr>
        <p:spPr>
          <a:xfrm>
            <a:off x="6175279" y="4824430"/>
            <a:ext cx="5539095" cy="1010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86" name="Google Shape;86;p14"/>
          <p:cNvCxnSpPr/>
          <p:nvPr/>
        </p:nvCxnSpPr>
        <p:spPr>
          <a:xfrm>
            <a:off x="4353515" y="5023933"/>
            <a:ext cx="151321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" name="Google Shape;87;p14"/>
          <p:cNvCxnSpPr/>
          <p:nvPr/>
        </p:nvCxnSpPr>
        <p:spPr>
          <a:xfrm>
            <a:off x="3759917" y="3948451"/>
            <a:ext cx="151321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8" name="Google Shape;88;p14"/>
          <p:cNvCxnSpPr/>
          <p:nvPr/>
        </p:nvCxnSpPr>
        <p:spPr>
          <a:xfrm>
            <a:off x="3173453" y="2872686"/>
            <a:ext cx="151321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9" name="Google Shape;89;p14"/>
          <p:cNvCxnSpPr/>
          <p:nvPr/>
        </p:nvCxnSpPr>
        <p:spPr>
          <a:xfrm>
            <a:off x="2586263" y="1796083"/>
            <a:ext cx="151321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0" name="Google Shape;9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1" type="ftr"/>
          </p:nvPr>
        </p:nvSpPr>
        <p:spPr>
          <a:xfrm>
            <a:off x="6175279" y="6356350"/>
            <a:ext cx="1808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2" type="sldNum"/>
          </p:nvPr>
        </p:nvSpPr>
        <p:spPr>
          <a:xfrm>
            <a:off x="10810874" y="6356350"/>
            <a:ext cx="5429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duction" type="secHead">
  <p:cSld name="SECTION_HEADER">
    <p:bg>
      <p:bgPr>
        <a:solidFill>
          <a:schemeClr val="accen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title"/>
          </p:nvPr>
        </p:nvSpPr>
        <p:spPr>
          <a:xfrm>
            <a:off x="1362075" y="1671639"/>
            <a:ext cx="5111750" cy="1204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" type="body"/>
          </p:nvPr>
        </p:nvSpPr>
        <p:spPr>
          <a:xfrm>
            <a:off x="1362075" y="3660774"/>
            <a:ext cx="5111750" cy="1525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cxnSp>
        <p:nvCxnSpPr>
          <p:cNvPr id="96" name="Google Shape;96;p15"/>
          <p:cNvCxnSpPr/>
          <p:nvPr/>
        </p:nvCxnSpPr>
        <p:spPr>
          <a:xfrm>
            <a:off x="9096375" y="1497012"/>
            <a:ext cx="309562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7" name="Google Shape;97;p15"/>
          <p:cNvCxnSpPr/>
          <p:nvPr/>
        </p:nvCxnSpPr>
        <p:spPr>
          <a:xfrm flipH="1">
            <a:off x="6953250" y="-25401"/>
            <a:ext cx="3790950" cy="6902451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5224463" y="6356350"/>
            <a:ext cx="17430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Break">
  <p:cSld name="Section Break">
    <p:bg>
      <p:bgPr>
        <a:solidFill>
          <a:schemeClr val="dk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ctrTitle"/>
          </p:nvPr>
        </p:nvSpPr>
        <p:spPr>
          <a:xfrm>
            <a:off x="6991350" y="2571235"/>
            <a:ext cx="4179570" cy="17155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03" name="Google Shape;10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828675"/>
            <a:ext cx="5876925" cy="520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21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app.pivet.eu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"/>
          <p:cNvSpPr txBox="1"/>
          <p:nvPr>
            <p:ph type="ctrTitle"/>
          </p:nvPr>
        </p:nvSpPr>
        <p:spPr>
          <a:xfrm>
            <a:off x="6416040" y="4434840"/>
            <a:ext cx="4941771" cy="11222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ΨΗΦΙΑΚΑ ΕΡΓΑΛΕΙΑ 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"/>
          <p:cNvSpPr txBox="1"/>
          <p:nvPr>
            <p:ph idx="1" type="subTitle"/>
          </p:nvPr>
        </p:nvSpPr>
        <p:spPr>
          <a:xfrm>
            <a:off x="6416041" y="5586890"/>
            <a:ext cx="4941770" cy="396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ΚΙΝΗΤΙΚΟΤΗΤΑ Νο 1 : ΚΥΠΡΟΣ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ΡΟΥΜΑΝΙΑ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"/>
          <p:cNvSpPr txBox="1"/>
          <p:nvPr>
            <p:ph idx="1" type="body"/>
          </p:nvPr>
        </p:nvSpPr>
        <p:spPr>
          <a:xfrm>
            <a:off x="1485900" y="2563123"/>
            <a:ext cx="403194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b="1" lang="en-US" sz="2000" cap="none">
                <a:latin typeface="Arial"/>
                <a:ea typeface="Arial"/>
                <a:cs typeface="Arial"/>
                <a:sym typeface="Arial"/>
              </a:rPr>
              <a:t>https://www.storyjumper.com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"/>
          <p:cNvSpPr txBox="1"/>
          <p:nvPr>
            <p:ph idx="2" type="body"/>
          </p:nvPr>
        </p:nvSpPr>
        <p:spPr>
          <a:xfrm>
            <a:off x="698500" y="3070348"/>
            <a:ext cx="4818194" cy="1057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Δημιουργία ηλεκτρονικών βιβλίων 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Συμβάλλει στην ανάπτυξη της δημιουργικότητας των μαθητών και στην ανάπτυξη της συνεργατικότητας τους.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00" name="Google Shape;300;p2"/>
          <p:cNvSpPr txBox="1"/>
          <p:nvPr>
            <p:ph idx="3" type="body"/>
          </p:nvPr>
        </p:nvSpPr>
        <p:spPr>
          <a:xfrm>
            <a:off x="6673004" y="2563123"/>
            <a:ext cx="403194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https://bookcreator.com/</a:t>
            </a:r>
            <a:endParaRPr/>
          </a:p>
        </p:txBody>
      </p:sp>
      <p:sp>
        <p:nvSpPr>
          <p:cNvPr id="301" name="Google Shape;301;p2"/>
          <p:cNvSpPr txBox="1"/>
          <p:nvPr>
            <p:ph idx="4" type="body"/>
          </p:nvPr>
        </p:nvSpPr>
        <p:spPr>
          <a:xfrm>
            <a:off x="6673143" y="3070348"/>
            <a:ext cx="4031030" cy="1057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Δημιουργία ηλεκτρονικών βιβλίων 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Συμβάλλει στην ανάπτυξη της δημιουργικότητας των μαθητών και στην ανάπτυξη της συνεργατικότητας τους. Μπορούμε να ενσωματώσουμε ποικίλους τεχνολογικούς πόρους.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02" name="Google Shape;30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303" name="Google Shape;30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Pitch Deck</a:t>
            </a:r>
            <a:endParaRPr/>
          </a:p>
        </p:txBody>
      </p:sp>
      <p:sp>
        <p:nvSpPr>
          <p:cNvPr id="304" name="Google Shape;30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"/>
          <p:cNvSpPr txBox="1"/>
          <p:nvPr>
            <p:ph type="title"/>
          </p:nvPr>
        </p:nvSpPr>
        <p:spPr>
          <a:xfrm>
            <a:off x="1508760" y="4156405"/>
            <a:ext cx="313944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 ΚΥΠΡΟΣ 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"/>
          <p:cNvSpPr txBox="1"/>
          <p:nvPr>
            <p:ph idx="1" type="body"/>
          </p:nvPr>
        </p:nvSpPr>
        <p:spPr>
          <a:xfrm>
            <a:off x="5922254" y="1530635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MIRO</a:t>
            </a:r>
            <a:endParaRPr/>
          </a:p>
        </p:txBody>
      </p:sp>
      <p:sp>
        <p:nvSpPr>
          <p:cNvPr id="311" name="Google Shape;311;p3"/>
          <p:cNvSpPr txBox="1"/>
          <p:nvPr>
            <p:ph idx="2" type="body"/>
          </p:nvPr>
        </p:nvSpPr>
        <p:spPr>
          <a:xfrm>
            <a:off x="5921828" y="1860060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DIGITAL WHITBOARD : ενισχύει τη συνεργασία σε πραγματικό χρόνο, ενσωματώνει παρουσιάσεις και είναι χρήσιμο για δραστηριότητες «ice break»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"/>
          <p:cNvSpPr txBox="1"/>
          <p:nvPr>
            <p:ph idx="3" type="body"/>
          </p:nvPr>
        </p:nvSpPr>
        <p:spPr>
          <a:xfrm>
            <a:off x="5922254" y="2630431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namelix. com</a:t>
            </a:r>
            <a:endParaRPr/>
          </a:p>
        </p:txBody>
      </p:sp>
      <p:sp>
        <p:nvSpPr>
          <p:cNvPr id="313" name="Google Shape;313;p3"/>
          <p:cNvSpPr txBox="1"/>
          <p:nvPr>
            <p:ph idx="4" type="body"/>
          </p:nvPr>
        </p:nvSpPr>
        <p:spPr>
          <a:xfrm>
            <a:off x="5921828" y="2959856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Ψηφιακό εργαλείο για τη δημιουργία LOGO . Αποθηκεύουμε και κατεβάζουμε τη δημιουργία.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3"/>
          <p:cNvSpPr txBox="1"/>
          <p:nvPr>
            <p:ph idx="5" type="body"/>
          </p:nvPr>
        </p:nvSpPr>
        <p:spPr>
          <a:xfrm>
            <a:off x="5922254" y="3730227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getemoji.com </a:t>
            </a:r>
            <a:endParaRPr/>
          </a:p>
        </p:txBody>
      </p:sp>
      <p:sp>
        <p:nvSpPr>
          <p:cNvPr id="315" name="Google Shape;315;p3"/>
          <p:cNvSpPr txBox="1"/>
          <p:nvPr>
            <p:ph idx="6" type="body"/>
          </p:nvPr>
        </p:nvSpPr>
        <p:spPr>
          <a:xfrm>
            <a:off x="5921828" y="4059652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Emojis με τα οποία είναι εξοικειωμένα τα παιδιά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3"/>
          <p:cNvSpPr txBox="1"/>
          <p:nvPr>
            <p:ph idx="7" type="body"/>
          </p:nvPr>
        </p:nvSpPr>
        <p:spPr>
          <a:xfrm>
            <a:off x="5920106" y="4830024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mentimeter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"/>
          <p:cNvSpPr txBox="1"/>
          <p:nvPr>
            <p:ph idx="8" type="body"/>
          </p:nvPr>
        </p:nvSpPr>
        <p:spPr>
          <a:xfrm>
            <a:off x="5919680" y="5159449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http://app.pivet.eu/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 : Ένα πρόγραμμα που έχουν αναπτύξει για την καταγραφή στόχων, εκπ/κού υλικού συνεργατικά με τους μαθητές.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"/>
          <p:cNvSpPr txBox="1"/>
          <p:nvPr>
            <p:ph idx="10" type="dt"/>
          </p:nvPr>
        </p:nvSpPr>
        <p:spPr>
          <a:xfrm>
            <a:off x="5919680" y="6356350"/>
            <a:ext cx="94751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319" name="Google Shape;319;p3"/>
          <p:cNvSpPr txBox="1"/>
          <p:nvPr>
            <p:ph idx="11" type="ftr"/>
          </p:nvPr>
        </p:nvSpPr>
        <p:spPr>
          <a:xfrm>
            <a:off x="7161955" y="6356350"/>
            <a:ext cx="32439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Pitch Deck</a:t>
            </a:r>
            <a:endParaRPr/>
          </a:p>
        </p:txBody>
      </p:sp>
      <p:sp>
        <p:nvSpPr>
          <p:cNvPr id="320" name="Google Shape;320;p3"/>
          <p:cNvSpPr txBox="1"/>
          <p:nvPr>
            <p:ph idx="12" type="sldNum"/>
          </p:nvPr>
        </p:nvSpPr>
        <p:spPr>
          <a:xfrm>
            <a:off x="10700656" y="6356350"/>
            <a:ext cx="65314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"/>
          <p:cNvSpPr txBox="1"/>
          <p:nvPr>
            <p:ph type="title"/>
          </p:nvPr>
        </p:nvSpPr>
        <p:spPr>
          <a:xfrm>
            <a:off x="1508760" y="4156405"/>
            <a:ext cx="313944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ΚΡΟΑΤΙΑ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4"/>
          <p:cNvSpPr txBox="1"/>
          <p:nvPr>
            <p:ph idx="1" type="body"/>
          </p:nvPr>
        </p:nvSpPr>
        <p:spPr>
          <a:xfrm>
            <a:off x="5922254" y="1530635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socrative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4"/>
          <p:cNvSpPr txBox="1"/>
          <p:nvPr>
            <p:ph idx="2" type="body"/>
          </p:nvPr>
        </p:nvSpPr>
        <p:spPr>
          <a:xfrm>
            <a:off x="5921828" y="1860060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Ένα εργαλείο για quizzes . Ενδιαφέρουσα ήταν η επιλογή space race</a:t>
            </a:r>
            <a:endParaRPr/>
          </a:p>
        </p:txBody>
      </p:sp>
      <p:sp>
        <p:nvSpPr>
          <p:cNvPr id="328" name="Google Shape;328;p4"/>
          <p:cNvSpPr txBox="1"/>
          <p:nvPr>
            <p:ph idx="3" type="body"/>
          </p:nvPr>
        </p:nvSpPr>
        <p:spPr>
          <a:xfrm>
            <a:off x="5922254" y="2630431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gifmaker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4"/>
          <p:cNvSpPr txBox="1"/>
          <p:nvPr>
            <p:ph idx="4" type="body"/>
          </p:nvPr>
        </p:nvSpPr>
        <p:spPr>
          <a:xfrm>
            <a:off x="5921828" y="2959856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Ψηφιακό εργαλείο που κατεβαίνει στα κινητά και οι μαθητές φτιάχνουν κινητή εικόνα με ζωγραφιές δικές τους.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4"/>
          <p:cNvSpPr txBox="1"/>
          <p:nvPr>
            <p:ph idx="5" type="body"/>
          </p:nvPr>
        </p:nvSpPr>
        <p:spPr>
          <a:xfrm>
            <a:off x="5922254" y="3730227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QR-CODE-GENERATOR.COM</a:t>
            </a:r>
            <a:endParaRPr/>
          </a:p>
        </p:txBody>
      </p:sp>
      <p:sp>
        <p:nvSpPr>
          <p:cNvPr id="331" name="Google Shape;331;p4"/>
          <p:cNvSpPr txBox="1"/>
          <p:nvPr>
            <p:ph idx="10" type="dt"/>
          </p:nvPr>
        </p:nvSpPr>
        <p:spPr>
          <a:xfrm>
            <a:off x="5919680" y="6356350"/>
            <a:ext cx="94751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332" name="Google Shape;332;p4"/>
          <p:cNvSpPr txBox="1"/>
          <p:nvPr>
            <p:ph idx="11" type="ftr"/>
          </p:nvPr>
        </p:nvSpPr>
        <p:spPr>
          <a:xfrm>
            <a:off x="7161955" y="6356350"/>
            <a:ext cx="32439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Pitch Deck</a:t>
            </a:r>
            <a:endParaRPr/>
          </a:p>
        </p:txBody>
      </p:sp>
      <p:sp>
        <p:nvSpPr>
          <p:cNvPr id="333" name="Google Shape;333;p4"/>
          <p:cNvSpPr txBox="1"/>
          <p:nvPr>
            <p:ph idx="12" type="sldNum"/>
          </p:nvPr>
        </p:nvSpPr>
        <p:spPr>
          <a:xfrm>
            <a:off x="10700656" y="6356350"/>
            <a:ext cx="65314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"/>
          <p:cNvSpPr txBox="1"/>
          <p:nvPr>
            <p:ph type="title"/>
          </p:nvPr>
        </p:nvSpPr>
        <p:spPr>
          <a:xfrm>
            <a:off x="5920169" y="1152771"/>
            <a:ext cx="5431971" cy="846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ΕΛΛΑΔΑ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5"/>
          <p:cNvSpPr txBox="1"/>
          <p:nvPr>
            <p:ph idx="1" type="body"/>
          </p:nvPr>
        </p:nvSpPr>
        <p:spPr>
          <a:xfrm>
            <a:off x="5922254" y="2469515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SUTORI</a:t>
            </a:r>
            <a:endParaRPr/>
          </a:p>
        </p:txBody>
      </p:sp>
      <p:sp>
        <p:nvSpPr>
          <p:cNvPr id="340" name="Google Shape;340;p5"/>
          <p:cNvSpPr txBox="1"/>
          <p:nvPr>
            <p:ph idx="2" type="body"/>
          </p:nvPr>
        </p:nvSpPr>
        <p:spPr>
          <a:xfrm>
            <a:off x="5921828" y="2798940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Εργαλείο για τη δημιουργία timeline και presentations, οι μαθητές εργάζονται συνεργατικά και online ασκήσεων 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5"/>
          <p:cNvSpPr txBox="1"/>
          <p:nvPr>
            <p:ph idx="3" type="body"/>
          </p:nvPr>
        </p:nvSpPr>
        <p:spPr>
          <a:xfrm>
            <a:off x="5922254" y="3569311"/>
            <a:ext cx="54332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TRICIDER</a:t>
            </a:r>
            <a:endParaRPr/>
          </a:p>
        </p:txBody>
      </p:sp>
      <p:sp>
        <p:nvSpPr>
          <p:cNvPr id="342" name="Google Shape;342;p5"/>
          <p:cNvSpPr txBox="1"/>
          <p:nvPr>
            <p:ph idx="4" type="body"/>
          </p:nvPr>
        </p:nvSpPr>
        <p:spPr>
          <a:xfrm>
            <a:off x="5921828" y="3898736"/>
            <a:ext cx="5431971" cy="55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0"/>
              <a:buFont typeface="Arial"/>
              <a:buNone/>
            </a:pPr>
            <a:r>
              <a:rPr b="1" lang="en-US"/>
              <a:t>Ψηφιακό εργαλείο για </a:t>
            </a:r>
            <a:r>
              <a:rPr b="1" lang="en-US"/>
              <a:t>brainstorming</a:t>
            </a:r>
            <a:r>
              <a:rPr b="1" lang="en-US"/>
              <a:t> με πρόσθετες δυνατότητες τη διατύπωση αρνητικών ή θετικών σχολίων και τη διεξαγωγή ψηφοφορίας.</a:t>
            </a:r>
            <a:endParaRPr b="1"/>
          </a:p>
        </p:txBody>
      </p:sp>
      <p:sp>
        <p:nvSpPr>
          <p:cNvPr id="343" name="Google Shape;343;p5"/>
          <p:cNvSpPr txBox="1"/>
          <p:nvPr>
            <p:ph idx="10" type="dt"/>
          </p:nvPr>
        </p:nvSpPr>
        <p:spPr>
          <a:xfrm>
            <a:off x="5919680" y="6356350"/>
            <a:ext cx="94751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344" name="Google Shape;344;p5"/>
          <p:cNvSpPr txBox="1"/>
          <p:nvPr>
            <p:ph idx="11" type="ftr"/>
          </p:nvPr>
        </p:nvSpPr>
        <p:spPr>
          <a:xfrm>
            <a:off x="7161955" y="6356350"/>
            <a:ext cx="32439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Pitch Deck</a:t>
            </a:r>
            <a:endParaRPr/>
          </a:p>
        </p:txBody>
      </p:sp>
      <p:sp>
        <p:nvSpPr>
          <p:cNvPr id="345" name="Google Shape;345;p5"/>
          <p:cNvSpPr txBox="1"/>
          <p:nvPr>
            <p:ph idx="12" type="sldNum"/>
          </p:nvPr>
        </p:nvSpPr>
        <p:spPr>
          <a:xfrm>
            <a:off x="10700656" y="6356350"/>
            <a:ext cx="65314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6"/>
          <p:cNvSpPr txBox="1"/>
          <p:nvPr>
            <p:ph idx="10" type="dt"/>
          </p:nvPr>
        </p:nvSpPr>
        <p:spPr>
          <a:xfrm>
            <a:off x="4267200" y="6356350"/>
            <a:ext cx="17743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351" name="Google Shape;351;p6"/>
          <p:cNvSpPr txBox="1"/>
          <p:nvPr>
            <p:ph idx="11" type="ftr"/>
          </p:nvPr>
        </p:nvSpPr>
        <p:spPr>
          <a:xfrm>
            <a:off x="6479721" y="6356350"/>
            <a:ext cx="266155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Pitch Deck</a:t>
            </a:r>
            <a:endParaRPr/>
          </a:p>
        </p:txBody>
      </p:sp>
      <p:sp>
        <p:nvSpPr>
          <p:cNvPr id="352" name="Google Shape;352;p6"/>
          <p:cNvSpPr txBox="1"/>
          <p:nvPr>
            <p:ph idx="12" type="sldNum"/>
          </p:nvPr>
        </p:nvSpPr>
        <p:spPr>
          <a:xfrm>
            <a:off x="9579428" y="6356350"/>
            <a:ext cx="17743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3" name="Google Shape;353;p6"/>
          <p:cNvSpPr txBox="1"/>
          <p:nvPr/>
        </p:nvSpPr>
        <p:spPr>
          <a:xfrm>
            <a:off x="5227225" y="3267400"/>
            <a:ext cx="4352100" cy="17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2"/>
                </a:solidFill>
              </a:rPr>
              <a:t>Ευχαριστούμε για την προσοχή σας!!!</a:t>
            </a:r>
            <a:endParaRPr sz="2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noline">
  <a:themeElements>
    <a:clrScheme name="Custom 14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2023-11-18T09:54:38Z</dcterms:created>
  <dc:creator>Eleftherios Orfanidis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