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73" r:id="rId6"/>
    <p:sldId id="274" r:id="rId7"/>
    <p:sldId id="275" r:id="rId8"/>
    <p:sldId id="276" r:id="rId9"/>
    <p:sldId id="278" r:id="rId10"/>
    <p:sldId id="283" r:id="rId11"/>
    <p:sldId id="282" r:id="rId12"/>
    <p:sldId id="280" r:id="rId13"/>
    <p:sldId id="281" r:id="rId14"/>
    <p:sldId id="279" r:id="rId15"/>
    <p:sldId id="272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ACA072-623D-4627-AC70-48CFF0D9B9E6}" v="92" dt="2023-11-07T04:47:46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3" autoAdjust="0"/>
    <p:restoredTop sz="86405" autoAdjust="0"/>
  </p:normalViewPr>
  <p:slideViewPr>
    <p:cSldViewPr snapToGrid="0">
      <p:cViewPr varScale="1">
        <p:scale>
          <a:sx n="94" d="100"/>
          <a:sy n="94" d="100"/>
        </p:scale>
        <p:origin x="912" y="5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41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ia Triantafyllou" userId="681422ff-e754-4f41-9e17-881622dc28b6" providerId="ADAL" clId="{C9ACA072-623D-4627-AC70-48CFF0D9B9E6}"/>
    <pc:docChg chg="undo custSel addSld delSld modSld sldOrd">
      <pc:chgData name="Vasia Triantafyllou" userId="681422ff-e754-4f41-9e17-881622dc28b6" providerId="ADAL" clId="{C9ACA072-623D-4627-AC70-48CFF0D9B9E6}" dt="2023-11-07T04:48:43.627" v="376" actId="14100"/>
      <pc:docMkLst>
        <pc:docMk/>
      </pc:docMkLst>
      <pc:sldChg chg="del">
        <pc:chgData name="Vasia Triantafyllou" userId="681422ff-e754-4f41-9e17-881622dc28b6" providerId="ADAL" clId="{C9ACA072-623D-4627-AC70-48CFF0D9B9E6}" dt="2023-11-07T03:53:59.925" v="0" actId="2696"/>
        <pc:sldMkLst>
          <pc:docMk/>
          <pc:sldMk cId="0" sldId="257"/>
        </pc:sldMkLst>
      </pc:sldChg>
      <pc:sldChg chg="addSp delSp modSp mod">
        <pc:chgData name="Vasia Triantafyllou" userId="681422ff-e754-4f41-9e17-881622dc28b6" providerId="ADAL" clId="{C9ACA072-623D-4627-AC70-48CFF0D9B9E6}" dt="2023-11-07T03:55:52.268" v="12" actId="1076"/>
        <pc:sldMkLst>
          <pc:docMk/>
          <pc:sldMk cId="0" sldId="258"/>
        </pc:sldMkLst>
        <pc:spChg chg="add del">
          <ac:chgData name="Vasia Triantafyllou" userId="681422ff-e754-4f41-9e17-881622dc28b6" providerId="ADAL" clId="{C9ACA072-623D-4627-AC70-48CFF0D9B9E6}" dt="2023-11-07T03:55:08.259" v="2" actId="22"/>
          <ac:spMkLst>
            <pc:docMk/>
            <pc:sldMk cId="0" sldId="258"/>
            <ac:spMk id="3" creationId="{8C700643-DE82-25B7-C40C-C8E9526B6DCB}"/>
          </ac:spMkLst>
        </pc:spChg>
        <pc:spChg chg="mod">
          <ac:chgData name="Vasia Triantafyllou" userId="681422ff-e754-4f41-9e17-881622dc28b6" providerId="ADAL" clId="{C9ACA072-623D-4627-AC70-48CFF0D9B9E6}" dt="2023-11-07T03:55:50.328" v="11" actId="12"/>
          <ac:spMkLst>
            <pc:docMk/>
            <pc:sldMk cId="0" sldId="258"/>
            <ac:spMk id="75" creationId="{00000000-0000-0000-0000-000000000000}"/>
          </ac:spMkLst>
        </pc:spChg>
        <pc:picChg chg="mod">
          <ac:chgData name="Vasia Triantafyllou" userId="681422ff-e754-4f41-9e17-881622dc28b6" providerId="ADAL" clId="{C9ACA072-623D-4627-AC70-48CFF0D9B9E6}" dt="2023-11-07T03:55:52.268" v="12" actId="1076"/>
          <ac:picMkLst>
            <pc:docMk/>
            <pc:sldMk cId="0" sldId="258"/>
            <ac:picMk id="77" creationId="{00000000-0000-0000-0000-000000000000}"/>
          </ac:picMkLst>
        </pc:picChg>
      </pc:sldChg>
      <pc:sldChg chg="addSp modSp mod">
        <pc:chgData name="Vasia Triantafyllou" userId="681422ff-e754-4f41-9e17-881622dc28b6" providerId="ADAL" clId="{C9ACA072-623D-4627-AC70-48CFF0D9B9E6}" dt="2023-11-07T04:03:30.860" v="58" actId="962"/>
        <pc:sldMkLst>
          <pc:docMk/>
          <pc:sldMk cId="0" sldId="260"/>
        </pc:sldMkLst>
        <pc:spChg chg="mod">
          <ac:chgData name="Vasia Triantafyllou" userId="681422ff-e754-4f41-9e17-881622dc28b6" providerId="ADAL" clId="{C9ACA072-623D-4627-AC70-48CFF0D9B9E6}" dt="2023-11-07T04:00:22.087" v="46" actId="20577"/>
          <ac:spMkLst>
            <pc:docMk/>
            <pc:sldMk cId="0" sldId="260"/>
            <ac:spMk id="92" creationId="{00000000-0000-0000-0000-000000000000}"/>
          </ac:spMkLst>
        </pc:spChg>
        <pc:spChg chg="mod">
          <ac:chgData name="Vasia Triantafyllou" userId="681422ff-e754-4f41-9e17-881622dc28b6" providerId="ADAL" clId="{C9ACA072-623D-4627-AC70-48CFF0D9B9E6}" dt="2023-11-07T04:03:20.644" v="54" actId="20577"/>
          <ac:spMkLst>
            <pc:docMk/>
            <pc:sldMk cId="0" sldId="260"/>
            <ac:spMk id="93" creationId="{00000000-0000-0000-0000-000000000000}"/>
          </ac:spMkLst>
        </pc:spChg>
        <pc:picChg chg="add mod">
          <ac:chgData name="Vasia Triantafyllou" userId="681422ff-e754-4f41-9e17-881622dc28b6" providerId="ADAL" clId="{C9ACA072-623D-4627-AC70-48CFF0D9B9E6}" dt="2023-11-07T04:03:30.860" v="58" actId="962"/>
          <ac:picMkLst>
            <pc:docMk/>
            <pc:sldMk cId="0" sldId="260"/>
            <ac:picMk id="3" creationId="{904413DE-9B2B-9B01-29C5-911670697B98}"/>
          </ac:picMkLst>
        </pc:picChg>
      </pc:sldChg>
      <pc:sldChg chg="delSp modSp del mod">
        <pc:chgData name="Vasia Triantafyllou" userId="681422ff-e754-4f41-9e17-881622dc28b6" providerId="ADAL" clId="{C9ACA072-623D-4627-AC70-48CFF0D9B9E6}" dt="2023-11-07T03:57:08.984" v="26" actId="2696"/>
        <pc:sldMkLst>
          <pc:docMk/>
          <pc:sldMk cId="0" sldId="261"/>
        </pc:sldMkLst>
        <pc:spChg chg="mod">
          <ac:chgData name="Vasia Triantafyllou" userId="681422ff-e754-4f41-9e17-881622dc28b6" providerId="ADAL" clId="{C9ACA072-623D-4627-AC70-48CFF0D9B9E6}" dt="2023-11-07T03:56:16.732" v="14" actId="20577"/>
          <ac:spMkLst>
            <pc:docMk/>
            <pc:sldMk cId="0" sldId="261"/>
            <ac:spMk id="101" creationId="{00000000-0000-0000-0000-000000000000}"/>
          </ac:spMkLst>
        </pc:spChg>
        <pc:picChg chg="del">
          <ac:chgData name="Vasia Triantafyllou" userId="681422ff-e754-4f41-9e17-881622dc28b6" providerId="ADAL" clId="{C9ACA072-623D-4627-AC70-48CFF0D9B9E6}" dt="2023-11-07T03:56:19.744" v="15" actId="478"/>
          <ac:picMkLst>
            <pc:docMk/>
            <pc:sldMk cId="0" sldId="261"/>
            <ac:picMk id="106" creationId="{00000000-0000-0000-0000-000000000000}"/>
          </ac:picMkLst>
        </pc:picChg>
      </pc:sldChg>
      <pc:sldChg chg="del">
        <pc:chgData name="Vasia Triantafyllou" userId="681422ff-e754-4f41-9e17-881622dc28b6" providerId="ADAL" clId="{C9ACA072-623D-4627-AC70-48CFF0D9B9E6}" dt="2023-11-07T03:57:05.341" v="25" actId="2696"/>
        <pc:sldMkLst>
          <pc:docMk/>
          <pc:sldMk cId="0" sldId="262"/>
        </pc:sldMkLst>
      </pc:sldChg>
      <pc:sldChg chg="del">
        <pc:chgData name="Vasia Triantafyllou" userId="681422ff-e754-4f41-9e17-881622dc28b6" providerId="ADAL" clId="{C9ACA072-623D-4627-AC70-48CFF0D9B9E6}" dt="2023-11-07T03:56:57.130" v="24" actId="2696"/>
        <pc:sldMkLst>
          <pc:docMk/>
          <pc:sldMk cId="0" sldId="263"/>
        </pc:sldMkLst>
      </pc:sldChg>
      <pc:sldChg chg="del">
        <pc:chgData name="Vasia Triantafyllou" userId="681422ff-e754-4f41-9e17-881622dc28b6" providerId="ADAL" clId="{C9ACA072-623D-4627-AC70-48CFF0D9B9E6}" dt="2023-11-07T03:56:54.231" v="23" actId="2696"/>
        <pc:sldMkLst>
          <pc:docMk/>
          <pc:sldMk cId="0" sldId="264"/>
        </pc:sldMkLst>
      </pc:sldChg>
      <pc:sldChg chg="del">
        <pc:chgData name="Vasia Triantafyllou" userId="681422ff-e754-4f41-9e17-881622dc28b6" providerId="ADAL" clId="{C9ACA072-623D-4627-AC70-48CFF0D9B9E6}" dt="2023-11-07T03:56:51.633" v="22" actId="2696"/>
        <pc:sldMkLst>
          <pc:docMk/>
          <pc:sldMk cId="0" sldId="265"/>
        </pc:sldMkLst>
      </pc:sldChg>
      <pc:sldChg chg="del">
        <pc:chgData name="Vasia Triantafyllou" userId="681422ff-e754-4f41-9e17-881622dc28b6" providerId="ADAL" clId="{C9ACA072-623D-4627-AC70-48CFF0D9B9E6}" dt="2023-11-07T03:56:48.875" v="21" actId="2696"/>
        <pc:sldMkLst>
          <pc:docMk/>
          <pc:sldMk cId="0" sldId="266"/>
        </pc:sldMkLst>
      </pc:sldChg>
      <pc:sldChg chg="del">
        <pc:chgData name="Vasia Triantafyllou" userId="681422ff-e754-4f41-9e17-881622dc28b6" providerId="ADAL" clId="{C9ACA072-623D-4627-AC70-48CFF0D9B9E6}" dt="2023-11-07T03:56:46.310" v="20" actId="2696"/>
        <pc:sldMkLst>
          <pc:docMk/>
          <pc:sldMk cId="0" sldId="267"/>
        </pc:sldMkLst>
      </pc:sldChg>
      <pc:sldChg chg="del">
        <pc:chgData name="Vasia Triantafyllou" userId="681422ff-e754-4f41-9e17-881622dc28b6" providerId="ADAL" clId="{C9ACA072-623D-4627-AC70-48CFF0D9B9E6}" dt="2023-11-07T03:56:43.731" v="19" actId="2696"/>
        <pc:sldMkLst>
          <pc:docMk/>
          <pc:sldMk cId="0" sldId="268"/>
        </pc:sldMkLst>
      </pc:sldChg>
      <pc:sldChg chg="del">
        <pc:chgData name="Vasia Triantafyllou" userId="681422ff-e754-4f41-9e17-881622dc28b6" providerId="ADAL" clId="{C9ACA072-623D-4627-AC70-48CFF0D9B9E6}" dt="2023-11-07T03:56:40.217" v="18" actId="2696"/>
        <pc:sldMkLst>
          <pc:docMk/>
          <pc:sldMk cId="0" sldId="269"/>
        </pc:sldMkLst>
      </pc:sldChg>
      <pc:sldChg chg="del">
        <pc:chgData name="Vasia Triantafyllou" userId="681422ff-e754-4f41-9e17-881622dc28b6" providerId="ADAL" clId="{C9ACA072-623D-4627-AC70-48CFF0D9B9E6}" dt="2023-11-07T03:56:35.706" v="17" actId="2696"/>
        <pc:sldMkLst>
          <pc:docMk/>
          <pc:sldMk cId="0" sldId="270"/>
        </pc:sldMkLst>
      </pc:sldChg>
      <pc:sldChg chg="del">
        <pc:chgData name="Vasia Triantafyllou" userId="681422ff-e754-4f41-9e17-881622dc28b6" providerId="ADAL" clId="{C9ACA072-623D-4627-AC70-48CFF0D9B9E6}" dt="2023-11-07T03:56:29.864" v="16" actId="2696"/>
        <pc:sldMkLst>
          <pc:docMk/>
          <pc:sldMk cId="0" sldId="271"/>
        </pc:sldMkLst>
      </pc:sldChg>
      <pc:sldChg chg="addSp delSp modSp add mod">
        <pc:chgData name="Vasia Triantafyllou" userId="681422ff-e754-4f41-9e17-881622dc28b6" providerId="ADAL" clId="{C9ACA072-623D-4627-AC70-48CFF0D9B9E6}" dt="2023-11-07T04:06:36.281" v="70" actId="1076"/>
        <pc:sldMkLst>
          <pc:docMk/>
          <pc:sldMk cId="1087048208" sldId="273"/>
        </pc:sldMkLst>
        <pc:spChg chg="mod">
          <ac:chgData name="Vasia Triantafyllou" userId="681422ff-e754-4f41-9e17-881622dc28b6" providerId="ADAL" clId="{C9ACA072-623D-4627-AC70-48CFF0D9B9E6}" dt="2023-11-07T04:03:41.686" v="60" actId="20577"/>
          <ac:spMkLst>
            <pc:docMk/>
            <pc:sldMk cId="1087048208" sldId="273"/>
            <ac:spMk id="92" creationId="{00000000-0000-0000-0000-000000000000}"/>
          </ac:spMkLst>
        </pc:spChg>
        <pc:spChg chg="mod">
          <ac:chgData name="Vasia Triantafyllou" userId="681422ff-e754-4f41-9e17-881622dc28b6" providerId="ADAL" clId="{C9ACA072-623D-4627-AC70-48CFF0D9B9E6}" dt="2023-11-07T04:04:53.685" v="63"/>
          <ac:spMkLst>
            <pc:docMk/>
            <pc:sldMk cId="1087048208" sldId="273"/>
            <ac:spMk id="93" creationId="{00000000-0000-0000-0000-000000000000}"/>
          </ac:spMkLst>
        </pc:spChg>
        <pc:picChg chg="del">
          <ac:chgData name="Vasia Triantafyllou" userId="681422ff-e754-4f41-9e17-881622dc28b6" providerId="ADAL" clId="{C9ACA072-623D-4627-AC70-48CFF0D9B9E6}" dt="2023-11-07T04:06:15.435" v="64" actId="478"/>
          <ac:picMkLst>
            <pc:docMk/>
            <pc:sldMk cId="1087048208" sldId="273"/>
            <ac:picMk id="3" creationId="{904413DE-9B2B-9B01-29C5-911670697B98}"/>
          </ac:picMkLst>
        </pc:picChg>
        <pc:picChg chg="add mod">
          <ac:chgData name="Vasia Triantafyllou" userId="681422ff-e754-4f41-9e17-881622dc28b6" providerId="ADAL" clId="{C9ACA072-623D-4627-AC70-48CFF0D9B9E6}" dt="2023-11-07T04:06:32.505" v="69" actId="1076"/>
          <ac:picMkLst>
            <pc:docMk/>
            <pc:sldMk cId="1087048208" sldId="273"/>
            <ac:picMk id="4" creationId="{EC21B579-96F4-4218-87C8-60C9FDF2F54B}"/>
          </ac:picMkLst>
        </pc:picChg>
        <pc:picChg chg="mod">
          <ac:chgData name="Vasia Triantafyllou" userId="681422ff-e754-4f41-9e17-881622dc28b6" providerId="ADAL" clId="{C9ACA072-623D-4627-AC70-48CFF0D9B9E6}" dt="2023-11-07T04:06:36.281" v="70" actId="1076"/>
          <ac:picMkLst>
            <pc:docMk/>
            <pc:sldMk cId="1087048208" sldId="273"/>
            <ac:picMk id="95" creationId="{00000000-0000-0000-0000-000000000000}"/>
          </ac:picMkLst>
        </pc:picChg>
      </pc:sldChg>
      <pc:sldChg chg="addSp delSp modSp add mod">
        <pc:chgData name="Vasia Triantafyllou" userId="681422ff-e754-4f41-9e17-881622dc28b6" providerId="ADAL" clId="{C9ACA072-623D-4627-AC70-48CFF0D9B9E6}" dt="2023-11-07T04:08:25.013" v="80" actId="14100"/>
        <pc:sldMkLst>
          <pc:docMk/>
          <pc:sldMk cId="3171783535" sldId="274"/>
        </pc:sldMkLst>
        <pc:spChg chg="mod">
          <ac:chgData name="Vasia Triantafyllou" userId="681422ff-e754-4f41-9e17-881622dc28b6" providerId="ADAL" clId="{C9ACA072-623D-4627-AC70-48CFF0D9B9E6}" dt="2023-11-07T04:07:21.845" v="72"/>
          <ac:spMkLst>
            <pc:docMk/>
            <pc:sldMk cId="3171783535" sldId="274"/>
            <ac:spMk id="93" creationId="{00000000-0000-0000-0000-000000000000}"/>
          </ac:spMkLst>
        </pc:spChg>
        <pc:picChg chg="add mod">
          <ac:chgData name="Vasia Triantafyllou" userId="681422ff-e754-4f41-9e17-881622dc28b6" providerId="ADAL" clId="{C9ACA072-623D-4627-AC70-48CFF0D9B9E6}" dt="2023-11-07T04:08:25.013" v="80" actId="14100"/>
          <ac:picMkLst>
            <pc:docMk/>
            <pc:sldMk cId="3171783535" sldId="274"/>
            <ac:picMk id="3" creationId="{D7C98280-55B4-2AAC-5407-1BEC99297BC5}"/>
          </ac:picMkLst>
        </pc:picChg>
        <pc:picChg chg="del">
          <ac:chgData name="Vasia Triantafyllou" userId="681422ff-e754-4f41-9e17-881622dc28b6" providerId="ADAL" clId="{C9ACA072-623D-4627-AC70-48CFF0D9B9E6}" dt="2023-11-07T04:07:39.183" v="73" actId="478"/>
          <ac:picMkLst>
            <pc:docMk/>
            <pc:sldMk cId="3171783535" sldId="274"/>
            <ac:picMk id="4" creationId="{EC21B579-96F4-4218-87C8-60C9FDF2F54B}"/>
          </ac:picMkLst>
        </pc:picChg>
      </pc:sldChg>
      <pc:sldChg chg="addSp delSp modSp add mod">
        <pc:chgData name="Vasia Triantafyllou" userId="681422ff-e754-4f41-9e17-881622dc28b6" providerId="ADAL" clId="{C9ACA072-623D-4627-AC70-48CFF0D9B9E6}" dt="2023-11-07T04:10:41.787" v="88" actId="1076"/>
        <pc:sldMkLst>
          <pc:docMk/>
          <pc:sldMk cId="680530482" sldId="275"/>
        </pc:sldMkLst>
        <pc:spChg chg="mod">
          <ac:chgData name="Vasia Triantafyllou" userId="681422ff-e754-4f41-9e17-881622dc28b6" providerId="ADAL" clId="{C9ACA072-623D-4627-AC70-48CFF0D9B9E6}" dt="2023-11-07T04:09:39.619" v="82"/>
          <ac:spMkLst>
            <pc:docMk/>
            <pc:sldMk cId="680530482" sldId="275"/>
            <ac:spMk id="93" creationId="{00000000-0000-0000-0000-000000000000}"/>
          </ac:spMkLst>
        </pc:spChg>
        <pc:picChg chg="del">
          <ac:chgData name="Vasia Triantafyllou" userId="681422ff-e754-4f41-9e17-881622dc28b6" providerId="ADAL" clId="{C9ACA072-623D-4627-AC70-48CFF0D9B9E6}" dt="2023-11-07T04:09:48.209" v="83" actId="478"/>
          <ac:picMkLst>
            <pc:docMk/>
            <pc:sldMk cId="680530482" sldId="275"/>
            <ac:picMk id="3" creationId="{D7C98280-55B4-2AAC-5407-1BEC99297BC5}"/>
          </ac:picMkLst>
        </pc:picChg>
        <pc:picChg chg="add mod">
          <ac:chgData name="Vasia Triantafyllou" userId="681422ff-e754-4f41-9e17-881622dc28b6" providerId="ADAL" clId="{C9ACA072-623D-4627-AC70-48CFF0D9B9E6}" dt="2023-11-07T04:10:41.787" v="88" actId="1076"/>
          <ac:picMkLst>
            <pc:docMk/>
            <pc:sldMk cId="680530482" sldId="275"/>
            <ac:picMk id="4" creationId="{ACBF523A-9EF8-21A7-7F3F-39D978BFF7A9}"/>
          </ac:picMkLst>
        </pc:picChg>
      </pc:sldChg>
      <pc:sldChg chg="addSp delSp modSp add mod">
        <pc:chgData name="Vasia Triantafyllou" userId="681422ff-e754-4f41-9e17-881622dc28b6" providerId="ADAL" clId="{C9ACA072-623D-4627-AC70-48CFF0D9B9E6}" dt="2023-11-07T04:38:19.706" v="301" actId="1076"/>
        <pc:sldMkLst>
          <pc:docMk/>
          <pc:sldMk cId="3758106005" sldId="276"/>
        </pc:sldMkLst>
        <pc:spChg chg="mod">
          <ac:chgData name="Vasia Triantafyllou" userId="681422ff-e754-4f41-9e17-881622dc28b6" providerId="ADAL" clId="{C9ACA072-623D-4627-AC70-48CFF0D9B9E6}" dt="2023-11-07T04:12:03.374" v="90"/>
          <ac:spMkLst>
            <pc:docMk/>
            <pc:sldMk cId="3758106005" sldId="276"/>
            <ac:spMk id="93" creationId="{00000000-0000-0000-0000-000000000000}"/>
          </ac:spMkLst>
        </pc:spChg>
        <pc:picChg chg="add mod">
          <ac:chgData name="Vasia Triantafyllou" userId="681422ff-e754-4f41-9e17-881622dc28b6" providerId="ADAL" clId="{C9ACA072-623D-4627-AC70-48CFF0D9B9E6}" dt="2023-11-07T04:38:19.706" v="301" actId="1076"/>
          <ac:picMkLst>
            <pc:docMk/>
            <pc:sldMk cId="3758106005" sldId="276"/>
            <ac:picMk id="3" creationId="{0E02ADB9-FCA7-B577-E61B-CED8009DA548}"/>
          </ac:picMkLst>
        </pc:picChg>
        <pc:picChg chg="del">
          <ac:chgData name="Vasia Triantafyllou" userId="681422ff-e754-4f41-9e17-881622dc28b6" providerId="ADAL" clId="{C9ACA072-623D-4627-AC70-48CFF0D9B9E6}" dt="2023-11-07T04:12:17.221" v="91" actId="478"/>
          <ac:picMkLst>
            <pc:docMk/>
            <pc:sldMk cId="3758106005" sldId="276"/>
            <ac:picMk id="4" creationId="{ACBF523A-9EF8-21A7-7F3F-39D978BFF7A9}"/>
          </ac:picMkLst>
        </pc:picChg>
      </pc:sldChg>
      <pc:sldChg chg="addSp delSp modSp new del mod">
        <pc:chgData name="Vasia Triantafyllou" userId="681422ff-e754-4f41-9e17-881622dc28b6" providerId="ADAL" clId="{C9ACA072-623D-4627-AC70-48CFF0D9B9E6}" dt="2023-11-07T04:17:15.091" v="125" actId="2696"/>
        <pc:sldMkLst>
          <pc:docMk/>
          <pc:sldMk cId="482665905" sldId="277"/>
        </pc:sldMkLst>
        <pc:spChg chg="mod">
          <ac:chgData name="Vasia Triantafyllou" userId="681422ff-e754-4f41-9e17-881622dc28b6" providerId="ADAL" clId="{C9ACA072-623D-4627-AC70-48CFF0D9B9E6}" dt="2023-11-07T04:15:47.413" v="99" actId="27636"/>
          <ac:spMkLst>
            <pc:docMk/>
            <pc:sldMk cId="482665905" sldId="277"/>
            <ac:spMk id="2" creationId="{2210677C-E4F1-C724-8E27-FC92D55A8606}"/>
          </ac:spMkLst>
        </pc:spChg>
        <pc:spChg chg="mod">
          <ac:chgData name="Vasia Triantafyllou" userId="681422ff-e754-4f41-9e17-881622dc28b6" providerId="ADAL" clId="{C9ACA072-623D-4627-AC70-48CFF0D9B9E6}" dt="2023-11-07T04:16:46.181" v="116" actId="1076"/>
          <ac:spMkLst>
            <pc:docMk/>
            <pc:sldMk cId="482665905" sldId="277"/>
            <ac:spMk id="3" creationId="{E8F87841-A1F1-5AE7-009B-55A4B8B5EF59}"/>
          </ac:spMkLst>
        </pc:spChg>
        <pc:picChg chg="add del mod">
          <ac:chgData name="Vasia Triantafyllou" userId="681422ff-e754-4f41-9e17-881622dc28b6" providerId="ADAL" clId="{C9ACA072-623D-4627-AC70-48CFF0D9B9E6}" dt="2023-11-07T04:16:19.250" v="103"/>
          <ac:picMkLst>
            <pc:docMk/>
            <pc:sldMk cId="482665905" sldId="277"/>
            <ac:picMk id="1026" creationId="{032C259C-420F-0B1B-8239-252B101C151B}"/>
          </ac:picMkLst>
        </pc:picChg>
        <pc:picChg chg="add del mod">
          <ac:chgData name="Vasia Triantafyllou" userId="681422ff-e754-4f41-9e17-881622dc28b6" providerId="ADAL" clId="{C9ACA072-623D-4627-AC70-48CFF0D9B9E6}" dt="2023-11-07T04:16:29.155" v="107"/>
          <ac:picMkLst>
            <pc:docMk/>
            <pc:sldMk cId="482665905" sldId="277"/>
            <ac:picMk id="1028" creationId="{2E22C917-D08F-4586-76FC-9A36C63AB539}"/>
          </ac:picMkLst>
        </pc:picChg>
        <pc:picChg chg="add del mod">
          <ac:chgData name="Vasia Triantafyllou" userId="681422ff-e754-4f41-9e17-881622dc28b6" providerId="ADAL" clId="{C9ACA072-623D-4627-AC70-48CFF0D9B9E6}" dt="2023-11-07T04:16:37.942" v="112"/>
          <ac:picMkLst>
            <pc:docMk/>
            <pc:sldMk cId="482665905" sldId="277"/>
            <ac:picMk id="1030" creationId="{AF11276E-4A9E-E522-29CC-D3A212D1B0A9}"/>
          </ac:picMkLst>
        </pc:picChg>
        <pc:picChg chg="add mod">
          <ac:chgData name="Vasia Triantafyllou" userId="681422ff-e754-4f41-9e17-881622dc28b6" providerId="ADAL" clId="{C9ACA072-623D-4627-AC70-48CFF0D9B9E6}" dt="2023-11-07T04:16:46.181" v="116" actId="1076"/>
          <ac:picMkLst>
            <pc:docMk/>
            <pc:sldMk cId="482665905" sldId="277"/>
            <ac:picMk id="1032" creationId="{F6FA3B5B-BAA6-3625-F983-9C71A0E86B72}"/>
          </ac:picMkLst>
        </pc:picChg>
      </pc:sldChg>
      <pc:sldChg chg="addSp delSp modSp add mod">
        <pc:chgData name="Vasia Triantafyllou" userId="681422ff-e754-4f41-9e17-881622dc28b6" providerId="ADAL" clId="{C9ACA072-623D-4627-AC70-48CFF0D9B9E6}" dt="2023-11-07T04:17:26.084" v="126"/>
        <pc:sldMkLst>
          <pc:docMk/>
          <pc:sldMk cId="1098350802" sldId="278"/>
        </pc:sldMkLst>
        <pc:spChg chg="mod">
          <ac:chgData name="Vasia Triantafyllou" userId="681422ff-e754-4f41-9e17-881622dc28b6" providerId="ADAL" clId="{C9ACA072-623D-4627-AC70-48CFF0D9B9E6}" dt="2023-11-07T04:17:26.084" v="126"/>
          <ac:spMkLst>
            <pc:docMk/>
            <pc:sldMk cId="1098350802" sldId="278"/>
            <ac:spMk id="92" creationId="{00000000-0000-0000-0000-000000000000}"/>
          </ac:spMkLst>
        </pc:spChg>
        <pc:spChg chg="mod">
          <ac:chgData name="Vasia Triantafyllou" userId="681422ff-e754-4f41-9e17-881622dc28b6" providerId="ADAL" clId="{C9ACA072-623D-4627-AC70-48CFF0D9B9E6}" dt="2023-11-07T04:17:07.137" v="124" actId="1076"/>
          <ac:spMkLst>
            <pc:docMk/>
            <pc:sldMk cId="1098350802" sldId="278"/>
            <ac:spMk id="93" creationId="{00000000-0000-0000-0000-000000000000}"/>
          </ac:spMkLst>
        </pc:spChg>
        <pc:picChg chg="del">
          <ac:chgData name="Vasia Triantafyllou" userId="681422ff-e754-4f41-9e17-881622dc28b6" providerId="ADAL" clId="{C9ACA072-623D-4627-AC70-48CFF0D9B9E6}" dt="2023-11-07T04:16:55.142" v="118" actId="478"/>
          <ac:picMkLst>
            <pc:docMk/>
            <pc:sldMk cId="1098350802" sldId="278"/>
            <ac:picMk id="3" creationId="{0E02ADB9-FCA7-B577-E61B-CED8009DA548}"/>
          </ac:picMkLst>
        </pc:picChg>
        <pc:picChg chg="add del">
          <ac:chgData name="Vasia Triantafyllou" userId="681422ff-e754-4f41-9e17-881622dc28b6" providerId="ADAL" clId="{C9ACA072-623D-4627-AC70-48CFF0D9B9E6}" dt="2023-11-07T04:16:58.484" v="120" actId="478"/>
          <ac:picMkLst>
            <pc:docMk/>
            <pc:sldMk cId="1098350802" sldId="278"/>
            <ac:picMk id="2050" creationId="{7FA23111-C7E0-152C-CED1-16A5A75BE1AB}"/>
          </ac:picMkLst>
        </pc:picChg>
        <pc:picChg chg="add mod">
          <ac:chgData name="Vasia Triantafyllou" userId="681422ff-e754-4f41-9e17-881622dc28b6" providerId="ADAL" clId="{C9ACA072-623D-4627-AC70-48CFF0D9B9E6}" dt="2023-11-07T04:17:07.137" v="124" actId="1076"/>
          <ac:picMkLst>
            <pc:docMk/>
            <pc:sldMk cId="1098350802" sldId="278"/>
            <ac:picMk id="2052" creationId="{B9325A44-C34A-A2E2-534D-5DECC12E8C82}"/>
          </ac:picMkLst>
        </pc:picChg>
      </pc:sldChg>
      <pc:sldChg chg="addSp delSp modSp new mod">
        <pc:chgData name="Vasia Triantafyllou" userId="681422ff-e754-4f41-9e17-881622dc28b6" providerId="ADAL" clId="{C9ACA072-623D-4627-AC70-48CFF0D9B9E6}" dt="2023-11-07T04:28:46.184" v="257" actId="255"/>
        <pc:sldMkLst>
          <pc:docMk/>
          <pc:sldMk cId="3137538811" sldId="279"/>
        </pc:sldMkLst>
        <pc:spChg chg="mod">
          <ac:chgData name="Vasia Triantafyllou" userId="681422ff-e754-4f41-9e17-881622dc28b6" providerId="ADAL" clId="{C9ACA072-623D-4627-AC70-48CFF0D9B9E6}" dt="2023-11-07T04:28:46.184" v="257" actId="255"/>
          <ac:spMkLst>
            <pc:docMk/>
            <pc:sldMk cId="3137538811" sldId="279"/>
            <ac:spMk id="2" creationId="{1085B819-E377-99C5-3252-2326FAF703D8}"/>
          </ac:spMkLst>
        </pc:spChg>
        <pc:spChg chg="mod">
          <ac:chgData name="Vasia Triantafyllou" userId="681422ff-e754-4f41-9e17-881622dc28b6" providerId="ADAL" clId="{C9ACA072-623D-4627-AC70-48CFF0D9B9E6}" dt="2023-11-07T04:27:11.494" v="167"/>
          <ac:spMkLst>
            <pc:docMk/>
            <pc:sldMk cId="3137538811" sldId="279"/>
            <ac:spMk id="3" creationId="{9FF9827F-307C-0CBD-10FC-9BE7A60FD7C8}"/>
          </ac:spMkLst>
        </pc:spChg>
        <pc:picChg chg="add mod">
          <ac:chgData name="Vasia Triantafyllou" userId="681422ff-e754-4f41-9e17-881622dc28b6" providerId="ADAL" clId="{C9ACA072-623D-4627-AC70-48CFF0D9B9E6}" dt="2023-11-07T04:25:09.852" v="161" actId="1076"/>
          <ac:picMkLst>
            <pc:docMk/>
            <pc:sldMk cId="3137538811" sldId="279"/>
            <ac:picMk id="5" creationId="{FAA1F350-D3A7-4711-CCB5-717045511385}"/>
          </ac:picMkLst>
        </pc:picChg>
        <pc:picChg chg="add mod">
          <ac:chgData name="Vasia Triantafyllou" userId="681422ff-e754-4f41-9e17-881622dc28b6" providerId="ADAL" clId="{C9ACA072-623D-4627-AC70-48CFF0D9B9E6}" dt="2023-11-07T04:27:32.933" v="194" actId="14100"/>
          <ac:picMkLst>
            <pc:docMk/>
            <pc:sldMk cId="3137538811" sldId="279"/>
            <ac:picMk id="1026" creationId="{FBAF3363-A607-5200-0DC4-852FF8518111}"/>
          </ac:picMkLst>
        </pc:picChg>
        <pc:picChg chg="add del mod">
          <ac:chgData name="Vasia Triantafyllou" userId="681422ff-e754-4f41-9e17-881622dc28b6" providerId="ADAL" clId="{C9ACA072-623D-4627-AC70-48CFF0D9B9E6}" dt="2023-11-07T04:22:40.700" v="141"/>
          <ac:picMkLst>
            <pc:docMk/>
            <pc:sldMk cId="3137538811" sldId="279"/>
            <ac:picMk id="1028" creationId="{9D506AFA-B7B3-EA11-D997-4B909014611C}"/>
          </ac:picMkLst>
        </pc:picChg>
        <pc:picChg chg="add mod">
          <ac:chgData name="Vasia Triantafyllou" userId="681422ff-e754-4f41-9e17-881622dc28b6" providerId="ADAL" clId="{C9ACA072-623D-4627-AC70-48CFF0D9B9E6}" dt="2023-11-07T04:25:07.214" v="160" actId="14100"/>
          <ac:picMkLst>
            <pc:docMk/>
            <pc:sldMk cId="3137538811" sldId="279"/>
            <ac:picMk id="1030" creationId="{061C9B03-63EA-FBF9-94FD-BC8DEFD3E7CD}"/>
          </ac:picMkLst>
        </pc:picChg>
        <pc:picChg chg="add del">
          <ac:chgData name="Vasia Triantafyllou" userId="681422ff-e754-4f41-9e17-881622dc28b6" providerId="ADAL" clId="{C9ACA072-623D-4627-AC70-48CFF0D9B9E6}" dt="2023-11-07T04:23:36.476" v="148" actId="478"/>
          <ac:picMkLst>
            <pc:docMk/>
            <pc:sldMk cId="3137538811" sldId="279"/>
            <ac:picMk id="1032" creationId="{C0689A14-F89D-9D6C-4EF5-710DFBDFB164}"/>
          </ac:picMkLst>
        </pc:picChg>
        <pc:picChg chg="add mod">
          <ac:chgData name="Vasia Triantafyllou" userId="681422ff-e754-4f41-9e17-881622dc28b6" providerId="ADAL" clId="{C9ACA072-623D-4627-AC70-48CFF0D9B9E6}" dt="2023-11-07T04:25:32.630" v="166" actId="14100"/>
          <ac:picMkLst>
            <pc:docMk/>
            <pc:sldMk cId="3137538811" sldId="279"/>
            <ac:picMk id="1034" creationId="{8C211798-5B55-B3B4-E01F-64D47108FA57}"/>
          </ac:picMkLst>
        </pc:picChg>
        <pc:picChg chg="add del mod">
          <ac:chgData name="Vasia Triantafyllou" userId="681422ff-e754-4f41-9e17-881622dc28b6" providerId="ADAL" clId="{C9ACA072-623D-4627-AC70-48CFF0D9B9E6}" dt="2023-11-07T04:19:30.256" v="132"/>
          <ac:picMkLst>
            <pc:docMk/>
            <pc:sldMk cId="3137538811" sldId="279"/>
            <ac:picMk id="3074" creationId="{A889066A-BD7C-D41B-9FF2-E3FA6330B966}"/>
          </ac:picMkLst>
        </pc:picChg>
      </pc:sldChg>
      <pc:sldChg chg="addSp delSp modSp add del">
        <pc:chgData name="Vasia Triantafyllou" userId="681422ff-e754-4f41-9e17-881622dc28b6" providerId="ADAL" clId="{C9ACA072-623D-4627-AC70-48CFF0D9B9E6}" dt="2023-11-07T04:24:55.259" v="156" actId="47"/>
        <pc:sldMkLst>
          <pc:docMk/>
          <pc:sldMk cId="668474890" sldId="280"/>
        </pc:sldMkLst>
        <pc:spChg chg="mod">
          <ac:chgData name="Vasia Triantafyllou" userId="681422ff-e754-4f41-9e17-881622dc28b6" providerId="ADAL" clId="{C9ACA072-623D-4627-AC70-48CFF0D9B9E6}" dt="2023-11-07T04:24:13.577" v="155" actId="1076"/>
          <ac:spMkLst>
            <pc:docMk/>
            <pc:sldMk cId="668474890" sldId="280"/>
            <ac:spMk id="3" creationId="{9FF9827F-307C-0CBD-10FC-9BE7A60FD7C8}"/>
          </ac:spMkLst>
        </pc:spChg>
        <pc:picChg chg="del">
          <ac:chgData name="Vasia Triantafyllou" userId="681422ff-e754-4f41-9e17-881622dc28b6" providerId="ADAL" clId="{C9ACA072-623D-4627-AC70-48CFF0D9B9E6}" dt="2023-11-07T04:24:07.650" v="153" actId="478"/>
          <ac:picMkLst>
            <pc:docMk/>
            <pc:sldMk cId="668474890" sldId="280"/>
            <ac:picMk id="1026" creationId="{FBAF3363-A607-5200-0DC4-852FF8518111}"/>
          </ac:picMkLst>
        </pc:picChg>
        <pc:picChg chg="del">
          <ac:chgData name="Vasia Triantafyllou" userId="681422ff-e754-4f41-9e17-881622dc28b6" providerId="ADAL" clId="{C9ACA072-623D-4627-AC70-48CFF0D9B9E6}" dt="2023-11-07T04:24:05.544" v="152" actId="478"/>
          <ac:picMkLst>
            <pc:docMk/>
            <pc:sldMk cId="668474890" sldId="280"/>
            <ac:picMk id="1030" creationId="{061C9B03-63EA-FBF9-94FD-BC8DEFD3E7CD}"/>
          </ac:picMkLst>
        </pc:picChg>
        <pc:picChg chg="add mod">
          <ac:chgData name="Vasia Triantafyllou" userId="681422ff-e754-4f41-9e17-881622dc28b6" providerId="ADAL" clId="{C9ACA072-623D-4627-AC70-48CFF0D9B9E6}" dt="2023-11-07T04:24:13.577" v="155" actId="1076"/>
          <ac:picMkLst>
            <pc:docMk/>
            <pc:sldMk cId="668474890" sldId="280"/>
            <ac:picMk id="2050" creationId="{D900FB16-29A8-22FB-F9B5-EC6880F715A0}"/>
          </ac:picMkLst>
        </pc:picChg>
      </pc:sldChg>
      <pc:sldChg chg="addSp delSp modSp add mod ord">
        <pc:chgData name="Vasia Triantafyllou" userId="681422ff-e754-4f41-9e17-881622dc28b6" providerId="ADAL" clId="{C9ACA072-623D-4627-AC70-48CFF0D9B9E6}" dt="2023-11-07T04:43:46.531" v="364"/>
        <pc:sldMkLst>
          <pc:docMk/>
          <pc:sldMk cId="1675536947" sldId="280"/>
        </pc:sldMkLst>
        <pc:spChg chg="mod">
          <ac:chgData name="Vasia Triantafyllou" userId="681422ff-e754-4f41-9e17-881622dc28b6" providerId="ADAL" clId="{C9ACA072-623D-4627-AC70-48CFF0D9B9E6}" dt="2023-11-07T04:29:59.193" v="264" actId="6549"/>
          <ac:spMkLst>
            <pc:docMk/>
            <pc:sldMk cId="1675536947" sldId="280"/>
            <ac:spMk id="92" creationId="{00000000-0000-0000-0000-000000000000}"/>
          </ac:spMkLst>
        </pc:spChg>
        <pc:spChg chg="mod">
          <ac:chgData name="Vasia Triantafyllou" userId="681422ff-e754-4f41-9e17-881622dc28b6" providerId="ADAL" clId="{C9ACA072-623D-4627-AC70-48CFF0D9B9E6}" dt="2023-11-07T04:31:34.413" v="286" actId="20577"/>
          <ac:spMkLst>
            <pc:docMk/>
            <pc:sldMk cId="1675536947" sldId="280"/>
            <ac:spMk id="93" creationId="{00000000-0000-0000-0000-000000000000}"/>
          </ac:spMkLst>
        </pc:spChg>
        <pc:picChg chg="del mod">
          <ac:chgData name="Vasia Triantafyllou" userId="681422ff-e754-4f41-9e17-881622dc28b6" providerId="ADAL" clId="{C9ACA072-623D-4627-AC70-48CFF0D9B9E6}" dt="2023-11-07T04:30:02.695" v="266" actId="478"/>
          <ac:picMkLst>
            <pc:docMk/>
            <pc:sldMk cId="1675536947" sldId="280"/>
            <ac:picMk id="2052" creationId="{B9325A44-C34A-A2E2-534D-5DECC12E8C82}"/>
          </ac:picMkLst>
        </pc:picChg>
        <pc:picChg chg="add mod">
          <ac:chgData name="Vasia Triantafyllou" userId="681422ff-e754-4f41-9e17-881622dc28b6" providerId="ADAL" clId="{C9ACA072-623D-4627-AC70-48CFF0D9B9E6}" dt="2023-11-07T04:31:14.415" v="282" actId="1076"/>
          <ac:picMkLst>
            <pc:docMk/>
            <pc:sldMk cId="1675536947" sldId="280"/>
            <ac:picMk id="3074" creationId="{405D82F7-0C2B-F442-C181-CB2007FF8954}"/>
          </ac:picMkLst>
        </pc:picChg>
      </pc:sldChg>
      <pc:sldChg chg="addSp delSp modSp add mod ord">
        <pc:chgData name="Vasia Triantafyllou" userId="681422ff-e754-4f41-9e17-881622dc28b6" providerId="ADAL" clId="{C9ACA072-623D-4627-AC70-48CFF0D9B9E6}" dt="2023-11-07T04:43:47.913" v="366"/>
        <pc:sldMkLst>
          <pc:docMk/>
          <pc:sldMk cId="3865759981" sldId="281"/>
        </pc:sldMkLst>
        <pc:spChg chg="mod">
          <ac:chgData name="Vasia Triantafyllou" userId="681422ff-e754-4f41-9e17-881622dc28b6" providerId="ADAL" clId="{C9ACA072-623D-4627-AC70-48CFF0D9B9E6}" dt="2023-11-07T04:32:50.602" v="293" actId="14100"/>
          <ac:spMkLst>
            <pc:docMk/>
            <pc:sldMk cId="3865759981" sldId="281"/>
            <ac:spMk id="92" creationId="{00000000-0000-0000-0000-000000000000}"/>
          </ac:spMkLst>
        </pc:spChg>
        <pc:spChg chg="mod">
          <ac:chgData name="Vasia Triantafyllou" userId="681422ff-e754-4f41-9e17-881622dc28b6" providerId="ADAL" clId="{C9ACA072-623D-4627-AC70-48CFF0D9B9E6}" dt="2023-11-07T04:33:35.968" v="299" actId="20577"/>
          <ac:spMkLst>
            <pc:docMk/>
            <pc:sldMk cId="3865759981" sldId="281"/>
            <ac:spMk id="93" creationId="{00000000-0000-0000-0000-000000000000}"/>
          </ac:spMkLst>
        </pc:spChg>
        <pc:picChg chg="del">
          <ac:chgData name="Vasia Triantafyllou" userId="681422ff-e754-4f41-9e17-881622dc28b6" providerId="ADAL" clId="{C9ACA072-623D-4627-AC70-48CFF0D9B9E6}" dt="2023-11-07T04:32:41.270" v="290" actId="478"/>
          <ac:picMkLst>
            <pc:docMk/>
            <pc:sldMk cId="3865759981" sldId="281"/>
            <ac:picMk id="2052" creationId="{B9325A44-C34A-A2E2-534D-5DECC12E8C82}"/>
          </ac:picMkLst>
        </pc:picChg>
        <pc:picChg chg="add mod">
          <ac:chgData name="Vasia Triantafyllou" userId="681422ff-e754-4f41-9e17-881622dc28b6" providerId="ADAL" clId="{C9ACA072-623D-4627-AC70-48CFF0D9B9E6}" dt="2023-11-07T04:33:32.939" v="298" actId="1076"/>
          <ac:picMkLst>
            <pc:docMk/>
            <pc:sldMk cId="3865759981" sldId="281"/>
            <ac:picMk id="4098" creationId="{6D5B949A-A7FA-D6BC-2F6C-D407C627001F}"/>
          </ac:picMkLst>
        </pc:picChg>
      </pc:sldChg>
      <pc:sldChg chg="addSp delSp modSp add mod">
        <pc:chgData name="Vasia Triantafyllou" userId="681422ff-e754-4f41-9e17-881622dc28b6" providerId="ADAL" clId="{C9ACA072-623D-4627-AC70-48CFF0D9B9E6}" dt="2023-11-07T04:43:31.024" v="362" actId="20577"/>
        <pc:sldMkLst>
          <pc:docMk/>
          <pc:sldMk cId="1796229789" sldId="282"/>
        </pc:sldMkLst>
        <pc:spChg chg="mod">
          <ac:chgData name="Vasia Triantafyllou" userId="681422ff-e754-4f41-9e17-881622dc28b6" providerId="ADAL" clId="{C9ACA072-623D-4627-AC70-48CFF0D9B9E6}" dt="2023-11-07T04:43:31.024" v="362" actId="20577"/>
          <ac:spMkLst>
            <pc:docMk/>
            <pc:sldMk cId="1796229789" sldId="282"/>
            <ac:spMk id="92" creationId="{00000000-0000-0000-0000-000000000000}"/>
          </ac:spMkLst>
        </pc:spChg>
        <pc:picChg chg="add mod">
          <ac:chgData name="Vasia Triantafyllou" userId="681422ff-e754-4f41-9e17-881622dc28b6" providerId="ADAL" clId="{C9ACA072-623D-4627-AC70-48CFF0D9B9E6}" dt="2023-11-07T04:41:57.793" v="306" actId="14100"/>
          <ac:picMkLst>
            <pc:docMk/>
            <pc:sldMk cId="1796229789" sldId="282"/>
            <ac:picMk id="3" creationId="{F09769AA-D102-D5AC-A2FB-9151450BFB82}"/>
          </ac:picMkLst>
        </pc:picChg>
        <pc:picChg chg="del">
          <ac:chgData name="Vasia Triantafyllou" userId="681422ff-e754-4f41-9e17-881622dc28b6" providerId="ADAL" clId="{C9ACA072-623D-4627-AC70-48CFF0D9B9E6}" dt="2023-11-07T04:41:49.517" v="302" actId="478"/>
          <ac:picMkLst>
            <pc:docMk/>
            <pc:sldMk cId="1796229789" sldId="282"/>
            <ac:picMk id="2052" creationId="{B9325A44-C34A-A2E2-534D-5DECC12E8C82}"/>
          </ac:picMkLst>
        </pc:picChg>
      </pc:sldChg>
      <pc:sldChg chg="addSp delSp modSp add mod">
        <pc:chgData name="Vasia Triantafyllou" userId="681422ff-e754-4f41-9e17-881622dc28b6" providerId="ADAL" clId="{C9ACA072-623D-4627-AC70-48CFF0D9B9E6}" dt="2023-11-07T04:48:43.627" v="376" actId="14100"/>
        <pc:sldMkLst>
          <pc:docMk/>
          <pc:sldMk cId="788217978" sldId="283"/>
        </pc:sldMkLst>
        <pc:spChg chg="mod">
          <ac:chgData name="Vasia Triantafyllou" userId="681422ff-e754-4f41-9e17-881622dc28b6" providerId="ADAL" clId="{C9ACA072-623D-4627-AC70-48CFF0D9B9E6}" dt="2023-11-07T04:48:37.784" v="373" actId="27636"/>
          <ac:spMkLst>
            <pc:docMk/>
            <pc:sldMk cId="788217978" sldId="283"/>
            <ac:spMk id="92" creationId="{00000000-0000-0000-0000-000000000000}"/>
          </ac:spMkLst>
        </pc:spChg>
        <pc:picChg chg="add mod">
          <ac:chgData name="Vasia Triantafyllou" userId="681422ff-e754-4f41-9e17-881622dc28b6" providerId="ADAL" clId="{C9ACA072-623D-4627-AC70-48CFF0D9B9E6}" dt="2023-11-07T04:48:43.627" v="376" actId="14100"/>
          <ac:picMkLst>
            <pc:docMk/>
            <pc:sldMk cId="788217978" sldId="283"/>
            <ac:picMk id="3" creationId="{B07F70D8-5036-B3AA-B480-368159573540}"/>
          </ac:picMkLst>
        </pc:picChg>
        <pc:picChg chg="del">
          <ac:chgData name="Vasia Triantafyllou" userId="681422ff-e754-4f41-9e17-881622dc28b6" providerId="ADAL" clId="{C9ACA072-623D-4627-AC70-48CFF0D9B9E6}" dt="2023-11-07T04:47:46.748" v="369" actId="478"/>
          <ac:picMkLst>
            <pc:docMk/>
            <pc:sldMk cId="788217978" sldId="283"/>
            <ac:picMk id="2052" creationId="{B9325A44-C34A-A2E2-534D-5DECC12E8C8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a38d4110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3a38d4110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4310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a38d4110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3a38d4110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75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a38d4110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3a38d4110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72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a38d4110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3a38d4110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0254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132936c5b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132936c5b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3a38d4110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3a38d4110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3a38d4110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g23a38d4110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a38d4110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3a38d4110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a38d4110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3a38d4110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50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a38d4110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3a38d4110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492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a38d4110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3a38d4110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2042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a38d4110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3a38d4110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9187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a38d4110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3a38d4110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896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oopsproject.com/pills/english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ymine.com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amelix.com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mecheap.com/logo-maker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etemoji.com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umen5.com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set.com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napinsta.app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375" y="174225"/>
            <a:ext cx="1998000" cy="66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4850" y="2733975"/>
            <a:ext cx="3579700" cy="26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5775" y="636913"/>
            <a:ext cx="4232175" cy="395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436025" y="4177550"/>
            <a:ext cx="2630541" cy="134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375" y="4506600"/>
            <a:ext cx="1348125" cy="3825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220125" y="0"/>
            <a:ext cx="85002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</p:txBody>
      </p:sp>
      <p:sp>
        <p:nvSpPr>
          <p:cNvPr id="60" name="Google Shape;60;p13"/>
          <p:cNvSpPr txBox="1"/>
          <p:nvPr/>
        </p:nvSpPr>
        <p:spPr>
          <a:xfrm>
            <a:off x="1931000" y="1639525"/>
            <a:ext cx="5928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4886BA"/>
                </a:solidFill>
              </a:rPr>
              <a:t>DIGITAL CONTENT CREATION</a:t>
            </a:r>
            <a:endParaRPr sz="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n-US" sz="1800" dirty="0">
                <a:hlinkClick r:id="rId3"/>
              </a:rPr>
              <a:t>https://scoopsproject.com/pills/english/</a:t>
            </a:r>
            <a:endParaRPr sz="1800"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762514" y="1843555"/>
            <a:ext cx="3867778" cy="2478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4723" y="359250"/>
            <a:ext cx="747575" cy="7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63070" y="3577719"/>
            <a:ext cx="2634524" cy="24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1525" y="4489200"/>
            <a:ext cx="1586325" cy="4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7F70D8-5036-B3AA-B480-3681595735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5626" y="1578529"/>
            <a:ext cx="4590731" cy="282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17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n-US" dirty="0"/>
              <a:t>                                       </a:t>
            </a:r>
            <a:r>
              <a:rPr lang="en-US" dirty="0" err="1"/>
              <a:t>Mentimeter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762514" y="1843555"/>
            <a:ext cx="3867778" cy="2478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4723" y="359250"/>
            <a:ext cx="747575" cy="7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63070" y="3577719"/>
            <a:ext cx="2634524" cy="24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1525" y="4489200"/>
            <a:ext cx="1586325" cy="4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9769AA-D102-D5AC-A2FB-9151450BF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450" y="1644389"/>
            <a:ext cx="2448897" cy="247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29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171454" y="2847950"/>
            <a:ext cx="7041817" cy="2478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effectLst/>
                <a:hlinkClick r:id="rId3"/>
              </a:rPr>
              <a:t>https://www.saymine.com/</a:t>
            </a:r>
            <a:endParaRPr lang="en-US" b="0" dirty="0">
              <a:effectLst/>
            </a:endParaRPr>
          </a:p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effectLst/>
              </a:rPr>
              <a:t> Sign Up &amp; Check how many companies are holding your Data!</a:t>
            </a:r>
          </a:p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4723" y="359250"/>
            <a:ext cx="747575" cy="7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63070" y="3577719"/>
            <a:ext cx="2634524" cy="24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1525" y="4489200"/>
            <a:ext cx="1586325" cy="4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05D82F7-0C2B-F442-C181-CB2007FF8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66" y="445025"/>
            <a:ext cx="5115046" cy="247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536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094479" cy="360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2867850" y="3577719"/>
            <a:ext cx="3867778" cy="1219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effectLst/>
              </a:rPr>
              <a:t>Block invisible trackers</a:t>
            </a:r>
          </a:p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4723" y="359250"/>
            <a:ext cx="747575" cy="7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63070" y="3577719"/>
            <a:ext cx="2634524" cy="24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1525" y="4489200"/>
            <a:ext cx="1586325" cy="4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D5B949A-A7FA-D6BC-2F6C-D407C6270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203" y="-33113"/>
            <a:ext cx="4476069" cy="361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759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B819-E377-99C5-3252-2326FAF7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         </a:t>
            </a:r>
            <a:r>
              <a:rPr lang="en-US" sz="2000" dirty="0"/>
              <a:t>Measure your engagement and managing your digital wellbeing</a:t>
            </a:r>
            <a:br>
              <a:rPr lang="en-US" dirty="0"/>
            </a:br>
            <a:endParaRPr lang="en-C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9827F-307C-0CBD-10FC-9BE7A60FD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3436388" y="1438225"/>
            <a:ext cx="8520600" cy="3416400"/>
          </a:xfrm>
        </p:spPr>
        <p:txBody>
          <a:bodyPr/>
          <a:lstStyle/>
          <a:p>
            <a:endParaRPr lang="en-CY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AF3363-A607-5200-0DC4-852FF8518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1728"/>
            <a:ext cx="1527262" cy="463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61C9B03-63EA-FBF9-94FD-BC8DEFD3E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52" y="1301644"/>
            <a:ext cx="2476698" cy="247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A1F350-D3A7-4711-CCB5-717045511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132" y="1548590"/>
            <a:ext cx="1501270" cy="2834886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C211798-5B55-B3B4-E01F-64D47108F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41" y="1248649"/>
            <a:ext cx="2765504" cy="276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538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0" name="Google Shape;21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0850" y="2839800"/>
            <a:ext cx="5229975" cy="294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0127" y="2078775"/>
            <a:ext cx="172394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694" y="4568869"/>
            <a:ext cx="1723950" cy="48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2428" y="0"/>
            <a:ext cx="2708175" cy="253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About the Digital Upbringing Project</a:t>
            </a:r>
            <a:endParaRPr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dirty="0"/>
              <a:t> </a:t>
            </a:r>
          </a:p>
          <a:p>
            <a:pPr marL="285750" indent="-285750" algn="ctr">
              <a:buClr>
                <a:schemeClr val="dk1"/>
              </a:buClr>
            </a:pPr>
            <a:r>
              <a:rPr lang="en-US" dirty="0"/>
              <a:t>With the world becoming more reliant on digital technologies, the goal of the Digital Upbringing project is to enhance the digital skills and knowledge of parents across Europe.</a:t>
            </a:r>
          </a:p>
          <a:p>
            <a:pPr marL="285750" indent="-285750" algn="ctr">
              <a:buClr>
                <a:schemeClr val="dk1"/>
              </a:buClr>
            </a:pPr>
            <a:r>
              <a:rPr lang="en-US" dirty="0"/>
              <a:t>Digital Upbringing supports parents and educators to help their children to develop the digital skills needed to safely navigate the digital world.</a:t>
            </a:r>
          </a:p>
          <a:p>
            <a:pPr marL="285750" indent="-285750" algn="ctr">
              <a:buClr>
                <a:schemeClr val="dk1"/>
              </a:buClr>
            </a:pPr>
            <a:r>
              <a:rPr lang="en-US" dirty="0"/>
              <a:t>A digital competence framework has been developed which highlights what a parent or guardian should be able to do in order to navigate their children's way in the digital world, safeguard them, and promote their opportunities.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4723" y="359250"/>
            <a:ext cx="747575" cy="7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52280" y="3592586"/>
            <a:ext cx="2634524" cy="24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1525" y="4489200"/>
            <a:ext cx="1586325" cy="45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300"/>
              <a:t>The digital competence framework for parents and the </a:t>
            </a:r>
            <a:br>
              <a:rPr lang="en" sz="2300"/>
            </a:br>
            <a:r>
              <a:rPr lang="en" sz="2300"/>
              <a:t>series of workshops on the different competence levels:</a:t>
            </a:r>
            <a:br>
              <a:rPr lang="en" sz="2300"/>
            </a:br>
            <a:endParaRPr sz="2300"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776746" y="1378025"/>
            <a:ext cx="8055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Module 1: 	</a:t>
            </a:r>
            <a:r>
              <a:rPr lang="en" i="1"/>
              <a:t>Information and Data Literacy</a:t>
            </a:r>
            <a:endParaRPr i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Module 2: 	</a:t>
            </a:r>
            <a:r>
              <a:rPr lang="en" i="1"/>
              <a:t>Communication and Collaboration</a:t>
            </a:r>
            <a:endParaRPr i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Module 3: 	</a:t>
            </a:r>
            <a:r>
              <a:rPr lang="en" i="1"/>
              <a:t>Digital Content Creation</a:t>
            </a:r>
            <a:endParaRPr i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Module 4: 	</a:t>
            </a:r>
            <a:r>
              <a:rPr lang="en" i="1"/>
              <a:t>Digital Safety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Module 5: 	</a:t>
            </a:r>
            <a:r>
              <a:rPr lang="en" i="1"/>
              <a:t>Digital Problem Solving</a:t>
            </a:r>
            <a:endParaRPr i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Module 6: 	</a:t>
            </a:r>
            <a:r>
              <a:rPr lang="en" i="1"/>
              <a:t>Facilitating their Children’s Digital Competences </a:t>
            </a:r>
            <a:endParaRPr/>
          </a:p>
          <a:p>
            <a:pPr marL="285750" lvl="0" indent="-1714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723" y="359250"/>
            <a:ext cx="747575" cy="7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403597" y="3562850"/>
            <a:ext cx="2634524" cy="24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1525" y="4489200"/>
            <a:ext cx="1586325" cy="45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n-US" dirty="0"/>
              <a:t>USEFUL ONLINE TOOLS 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dirty="0">
                <a:solidFill>
                  <a:srgbClr val="595959"/>
                </a:solidFill>
                <a:effectLst/>
                <a:latin typeface="Fira Sans Extra Condensed" panose="020B0503050000020004" pitchFamily="34" charset="0"/>
                <a:hlinkClick r:id="rId3"/>
              </a:rPr>
              <a:t>https://namelix.com/</a:t>
            </a:r>
            <a:endParaRPr lang="en-US" sz="1800" b="0" i="0" u="sng" strike="noStrike" dirty="0">
              <a:solidFill>
                <a:srgbClr val="595959"/>
              </a:solidFill>
              <a:effectLst/>
              <a:latin typeface="Fira Sans Extra Condensed" panose="020B0503050000020004" pitchFamily="34" charset="0"/>
            </a:endParaRPr>
          </a:p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4723" y="359250"/>
            <a:ext cx="747575" cy="7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03597" y="3562850"/>
            <a:ext cx="2634524" cy="24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1525" y="4489200"/>
            <a:ext cx="1586325" cy="4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box with white text&#10;&#10;Description automatically generated">
            <a:extLst>
              <a:ext uri="{FF2B5EF4-FFF2-40B4-BE49-F238E27FC236}">
                <a16:creationId xmlns:a16="http://schemas.microsoft.com/office/drawing/2014/main" id="{904413DE-9B2B-9B01-29C5-911670697B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8186" y="1789907"/>
            <a:ext cx="6066046" cy="24843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effectLst/>
                <a:hlinkClick r:id="rId3"/>
              </a:rPr>
              <a:t>https://www.namecheap.com/logo-maker/</a:t>
            </a:r>
            <a:endParaRPr lang="en-US" b="0" dirty="0">
              <a:effectLst/>
            </a:endParaRPr>
          </a:p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4723" y="359250"/>
            <a:ext cx="747575" cy="7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63070" y="3577719"/>
            <a:ext cx="2634524" cy="24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1525" y="4489200"/>
            <a:ext cx="1586325" cy="4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blue and white sign&#10;&#10;Description automatically generated">
            <a:extLst>
              <a:ext uri="{FF2B5EF4-FFF2-40B4-BE49-F238E27FC236}">
                <a16:creationId xmlns:a16="http://schemas.microsoft.com/office/drawing/2014/main" id="{EC21B579-96F4-4218-87C8-60C9FDF2F5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715" y="1812562"/>
            <a:ext cx="7496795" cy="243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48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effectLst/>
                <a:hlinkClick r:id="rId3"/>
              </a:rPr>
              <a:t>https://getemoji.com/</a:t>
            </a:r>
            <a:endParaRPr lang="en-US" b="0" dirty="0">
              <a:effectLst/>
            </a:endParaRPr>
          </a:p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4723" y="359250"/>
            <a:ext cx="747575" cy="7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63070" y="3577719"/>
            <a:ext cx="2634524" cy="24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1525" y="4489200"/>
            <a:ext cx="1586325" cy="4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roup of emojis with different expressions&#10;&#10;Description automatically generated">
            <a:extLst>
              <a:ext uri="{FF2B5EF4-FFF2-40B4-BE49-F238E27FC236}">
                <a16:creationId xmlns:a16="http://schemas.microsoft.com/office/drawing/2014/main" id="{D7C98280-55B4-2AAC-5407-1BEC99297B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8275" y="1527892"/>
            <a:ext cx="6336262" cy="297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8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effectLst/>
                <a:hlinkClick r:id="rId3"/>
              </a:rPr>
              <a:t>https://lumen5.com/</a:t>
            </a:r>
            <a:endParaRPr lang="en-US" b="0" dirty="0">
              <a:effectLst/>
            </a:endParaRPr>
          </a:p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4723" y="359250"/>
            <a:ext cx="747575" cy="7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63070" y="3577719"/>
            <a:ext cx="2634524" cy="24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1525" y="4489200"/>
            <a:ext cx="1586325" cy="4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screenshot of a video content&#10;&#10;Description automatically generated">
            <a:extLst>
              <a:ext uri="{FF2B5EF4-FFF2-40B4-BE49-F238E27FC236}">
                <a16:creationId xmlns:a16="http://schemas.microsoft.com/office/drawing/2014/main" id="{ACBF523A-9EF8-21A7-7F3F-39D978BFF7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5852" y="1613140"/>
            <a:ext cx="5373553" cy="287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3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effectLst/>
                <a:hlinkClick r:id="rId3"/>
              </a:rPr>
              <a:t>https://storyset.com</a:t>
            </a:r>
            <a:endParaRPr lang="en-US" b="0" dirty="0">
              <a:effectLst/>
            </a:endParaRPr>
          </a:p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4723" y="359250"/>
            <a:ext cx="747575" cy="7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63070" y="3577719"/>
            <a:ext cx="2634524" cy="24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1525" y="4489200"/>
            <a:ext cx="1586325" cy="4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02ADB9-FCA7-B577-E61B-CED8009DA5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760" y="1851057"/>
            <a:ext cx="7627434" cy="250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06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n-US" dirty="0">
                <a:hlinkClick r:id="rId3"/>
              </a:rPr>
              <a:t>https://snapinsta.app/</a:t>
            </a:r>
            <a:br>
              <a:rPr lang="en-US" dirty="0">
                <a:hlinkClick r:id="rId3"/>
              </a:rPr>
            </a:b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762514" y="1843555"/>
            <a:ext cx="3867778" cy="2478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4723" y="359250"/>
            <a:ext cx="747575" cy="7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63070" y="3577719"/>
            <a:ext cx="2634524" cy="24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1525" y="4489200"/>
            <a:ext cx="1586325" cy="4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9325A44-C34A-A2E2-534D-5DECC12E8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14" y="1184794"/>
            <a:ext cx="6633909" cy="301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35080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256</Words>
  <Application>Microsoft Office PowerPoint</Application>
  <PresentationFormat>On-screen Show (16:9)</PresentationFormat>
  <Paragraphs>29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Fira Sans Extra Condensed</vt:lpstr>
      <vt:lpstr>Simple Light</vt:lpstr>
      <vt:lpstr>PowerPoint Presentation</vt:lpstr>
      <vt:lpstr>About the Digital Upbringing Project</vt:lpstr>
      <vt:lpstr>The digital competence framework for parents and the  series of workshops on the different competence levels: </vt:lpstr>
      <vt:lpstr>USEFUL ONLINE TOOLS </vt:lpstr>
      <vt:lpstr>PowerPoint Presentation</vt:lpstr>
      <vt:lpstr>PowerPoint Presentation</vt:lpstr>
      <vt:lpstr>PowerPoint Presentation</vt:lpstr>
      <vt:lpstr>PowerPoint Presentation</vt:lpstr>
      <vt:lpstr>https://snapinsta.app/ </vt:lpstr>
      <vt:lpstr>https://scoopsproject.com/pills/english/</vt:lpstr>
      <vt:lpstr>                                       Mentimeter</vt:lpstr>
      <vt:lpstr>PowerPoint Presentation</vt:lpstr>
      <vt:lpstr>PowerPoint Presentation</vt:lpstr>
      <vt:lpstr>             Measure your engagement and managing your digital wellbeing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Vasia Triantafyllou</cp:lastModifiedBy>
  <cp:revision>1</cp:revision>
  <dcterms:modified xsi:type="dcterms:W3CDTF">2023-11-07T04:48:46Z</dcterms:modified>
</cp:coreProperties>
</file>