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27"/>
  </p:notesMasterIdLst>
  <p:handoutMasterIdLst>
    <p:handoutMasterId r:id="rId28"/>
  </p:handoutMasterIdLst>
  <p:sldIdLst>
    <p:sldId id="256" r:id="rId5"/>
    <p:sldId id="258" r:id="rId6"/>
    <p:sldId id="259" r:id="rId7"/>
    <p:sldId id="260" r:id="rId8"/>
    <p:sldId id="261" r:id="rId9"/>
    <p:sldId id="262" r:id="rId10"/>
    <p:sldId id="263" r:id="rId11"/>
    <p:sldId id="280" r:id="rId12"/>
    <p:sldId id="276" r:id="rId13"/>
    <p:sldId id="264" r:id="rId14"/>
    <p:sldId id="265" r:id="rId15"/>
    <p:sldId id="266" r:id="rId16"/>
    <p:sldId id="279" r:id="rId17"/>
    <p:sldId id="267" r:id="rId18"/>
    <p:sldId id="269" r:id="rId19"/>
    <p:sldId id="270" r:id="rId20"/>
    <p:sldId id="277" r:id="rId21"/>
    <p:sldId id="278" r:id="rId22"/>
    <p:sldId id="272" r:id="rId23"/>
    <p:sldId id="274" r:id="rId24"/>
    <p:sldId id="273" r:id="rId25"/>
    <p:sldId id="275" r:id="rId2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6A6969-71AA-43F5-BA0E-84B25C7F6365}" v="5" dt="2024-10-11T07:31:13.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3725" autoAdjust="0"/>
  </p:normalViewPr>
  <p:slideViewPr>
    <p:cSldViewPr snapToGrid="0">
      <p:cViewPr varScale="1">
        <p:scale>
          <a:sx n="111" d="100"/>
          <a:sy n="111" d="100"/>
        </p:scale>
        <p:origin x="2226" y="9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ilis Kotoulas" userId="410666e216e7fcd5" providerId="LiveId" clId="{8ABF2876-EFDF-474A-AA9D-7A45773C8977}"/>
    <pc:docChg chg="undo custSel addSld delSld modSld modMainMaster">
      <pc:chgData name="Vasilis Kotoulas" userId="410666e216e7fcd5" providerId="LiveId" clId="{8ABF2876-EFDF-474A-AA9D-7A45773C8977}" dt="2023-11-01T00:54:24.501" v="607" actId="6549"/>
      <pc:docMkLst>
        <pc:docMk/>
      </pc:docMkLst>
      <pc:sldChg chg="addSp modSp mod modClrScheme modAnim chgLayout">
        <pc:chgData name="Vasilis Kotoulas" userId="410666e216e7fcd5" providerId="LiveId" clId="{8ABF2876-EFDF-474A-AA9D-7A45773C8977}" dt="2023-11-01T00:37:47.306" v="454" actId="1076"/>
        <pc:sldMkLst>
          <pc:docMk/>
          <pc:sldMk cId="0" sldId="258"/>
        </pc:sldMkLst>
        <pc:spChg chg="mod ord">
          <ac:chgData name="Vasilis Kotoulas" userId="410666e216e7fcd5" providerId="LiveId" clId="{8ABF2876-EFDF-474A-AA9D-7A45773C8977}" dt="2023-11-01T00:37:35.979" v="451" actId="700"/>
          <ac:spMkLst>
            <pc:docMk/>
            <pc:sldMk cId="0" sldId="258"/>
            <ac:spMk id="6146" creationId="{920CF3CC-C1C1-36C7-4BB0-D0EF81D0999D}"/>
          </ac:spMkLst>
        </pc:spChg>
        <pc:spChg chg="mod ord">
          <ac:chgData name="Vasilis Kotoulas" userId="410666e216e7fcd5" providerId="LiveId" clId="{8ABF2876-EFDF-474A-AA9D-7A45773C8977}" dt="2023-11-01T00:37:43.480" v="453" actId="14100"/>
          <ac:spMkLst>
            <pc:docMk/>
            <pc:sldMk cId="0" sldId="258"/>
            <ac:spMk id="6147" creationId="{17DF54C4-F006-D604-665E-4279262F9AC8}"/>
          </ac:spMkLst>
        </pc:spChg>
        <pc:picChg chg="add mod">
          <ac:chgData name="Vasilis Kotoulas" userId="410666e216e7fcd5" providerId="LiveId" clId="{8ABF2876-EFDF-474A-AA9D-7A45773C8977}" dt="2023-11-01T00:37:47.306" v="454" actId="1076"/>
          <ac:picMkLst>
            <pc:docMk/>
            <pc:sldMk cId="0" sldId="258"/>
            <ac:picMk id="3" creationId="{9A6C1D49-13CB-E82D-02A0-10648647A714}"/>
          </ac:picMkLst>
        </pc:picChg>
      </pc:sldChg>
      <pc:sldChg chg="modAnim">
        <pc:chgData name="Vasilis Kotoulas" userId="410666e216e7fcd5" providerId="LiveId" clId="{8ABF2876-EFDF-474A-AA9D-7A45773C8977}" dt="2023-10-26T17:04:54.139" v="4"/>
        <pc:sldMkLst>
          <pc:docMk/>
          <pc:sldMk cId="0" sldId="259"/>
        </pc:sldMkLst>
      </pc:sldChg>
      <pc:sldChg chg="modSp modAnim">
        <pc:chgData name="Vasilis Kotoulas" userId="410666e216e7fcd5" providerId="LiveId" clId="{8ABF2876-EFDF-474A-AA9D-7A45773C8977}" dt="2023-11-01T00:53:31.448" v="604" actId="20577"/>
        <pc:sldMkLst>
          <pc:docMk/>
          <pc:sldMk cId="0" sldId="260"/>
        </pc:sldMkLst>
        <pc:spChg chg="mod">
          <ac:chgData name="Vasilis Kotoulas" userId="410666e216e7fcd5" providerId="LiveId" clId="{8ABF2876-EFDF-474A-AA9D-7A45773C8977}" dt="2023-11-01T00:53:31.448" v="604" actId="20577"/>
          <ac:spMkLst>
            <pc:docMk/>
            <pc:sldMk cId="0" sldId="260"/>
            <ac:spMk id="8195" creationId="{58BC4633-E3FB-8073-D238-B1DFE25E6870}"/>
          </ac:spMkLst>
        </pc:spChg>
      </pc:sldChg>
      <pc:sldChg chg="modSp modAnim">
        <pc:chgData name="Vasilis Kotoulas" userId="410666e216e7fcd5" providerId="LiveId" clId="{8ABF2876-EFDF-474A-AA9D-7A45773C8977}" dt="2023-11-01T00:14:59.520" v="328" actId="20577"/>
        <pc:sldMkLst>
          <pc:docMk/>
          <pc:sldMk cId="0" sldId="261"/>
        </pc:sldMkLst>
        <pc:spChg chg="mod">
          <ac:chgData name="Vasilis Kotoulas" userId="410666e216e7fcd5" providerId="LiveId" clId="{8ABF2876-EFDF-474A-AA9D-7A45773C8977}" dt="2023-11-01T00:14:59.520" v="328" actId="20577"/>
          <ac:spMkLst>
            <pc:docMk/>
            <pc:sldMk cId="0" sldId="261"/>
            <ac:spMk id="9219" creationId="{5F7AC0C0-17F1-6D55-118C-20A222F729F6}"/>
          </ac:spMkLst>
        </pc:spChg>
      </pc:sldChg>
      <pc:sldChg chg="addSp delSp modSp mod setBg modClrScheme modAnim chgLayout">
        <pc:chgData name="Vasilis Kotoulas" userId="410666e216e7fcd5" providerId="LiveId" clId="{8ABF2876-EFDF-474A-AA9D-7A45773C8977}" dt="2023-11-01T00:38:58.474" v="462"/>
        <pc:sldMkLst>
          <pc:docMk/>
          <pc:sldMk cId="0" sldId="262"/>
        </pc:sldMkLst>
        <pc:spChg chg="mod ord">
          <ac:chgData name="Vasilis Kotoulas" userId="410666e216e7fcd5" providerId="LiveId" clId="{8ABF2876-EFDF-474A-AA9D-7A45773C8977}" dt="2023-11-01T00:38:05.775" v="455" actId="700"/>
          <ac:spMkLst>
            <pc:docMk/>
            <pc:sldMk cId="0" sldId="262"/>
            <ac:spMk id="10242" creationId="{1097F215-9271-9C64-4B9D-90D8070507C0}"/>
          </ac:spMkLst>
        </pc:spChg>
        <pc:spChg chg="mod ord">
          <ac:chgData name="Vasilis Kotoulas" userId="410666e216e7fcd5" providerId="LiveId" clId="{8ABF2876-EFDF-474A-AA9D-7A45773C8977}" dt="2023-11-01T00:38:05.775" v="455" actId="700"/>
          <ac:spMkLst>
            <pc:docMk/>
            <pc:sldMk cId="0" sldId="262"/>
            <ac:spMk id="10243" creationId="{62254112-BCF3-30F1-7A8C-35E2F5B0D9D8}"/>
          </ac:spMkLst>
        </pc:spChg>
        <pc:spChg chg="add del">
          <ac:chgData name="Vasilis Kotoulas" userId="410666e216e7fcd5" providerId="LiveId" clId="{8ABF2876-EFDF-474A-AA9D-7A45773C8977}" dt="2023-11-01T00:36:57.048" v="450" actId="26606"/>
          <ac:spMkLst>
            <pc:docMk/>
            <pc:sldMk cId="0" sldId="262"/>
            <ac:spMk id="10260" creationId="{82FCA8AA-470A-46EF-AC08-74C610468FA2}"/>
          </ac:spMkLst>
        </pc:spChg>
        <pc:grpChg chg="add del">
          <ac:chgData name="Vasilis Kotoulas" userId="410666e216e7fcd5" providerId="LiveId" clId="{8ABF2876-EFDF-474A-AA9D-7A45773C8977}" dt="2023-11-01T00:36:57.048" v="450" actId="26606"/>
          <ac:grpSpMkLst>
            <pc:docMk/>
            <pc:sldMk cId="0" sldId="262"/>
            <ac:grpSpMk id="10248" creationId="{EB0D40EF-BA14-42F1-9492-D38C59DCAB67}"/>
          </ac:grpSpMkLst>
        </pc:grpChg>
        <pc:picChg chg="add mod">
          <ac:chgData name="Vasilis Kotoulas" userId="410666e216e7fcd5" providerId="LiveId" clId="{8ABF2876-EFDF-474A-AA9D-7A45773C8977}" dt="2023-11-01T00:36:57.048" v="450" actId="26606"/>
          <ac:picMkLst>
            <pc:docMk/>
            <pc:sldMk cId="0" sldId="262"/>
            <ac:picMk id="3" creationId="{FCCDFA8F-75D0-B43D-E39B-324E3C8F8794}"/>
          </ac:picMkLst>
        </pc:picChg>
        <pc:picChg chg="add mod">
          <ac:chgData name="Vasilis Kotoulas" userId="410666e216e7fcd5" providerId="LiveId" clId="{8ABF2876-EFDF-474A-AA9D-7A45773C8977}" dt="2023-11-01T00:36:57.048" v="450" actId="26606"/>
          <ac:picMkLst>
            <pc:docMk/>
            <pc:sldMk cId="0" sldId="262"/>
            <ac:picMk id="5" creationId="{E86D922A-178E-67C4-BB86-E989046A6926}"/>
          </ac:picMkLst>
        </pc:picChg>
      </pc:sldChg>
      <pc:sldChg chg="modSp modAnim">
        <pc:chgData name="Vasilis Kotoulas" userId="410666e216e7fcd5" providerId="LiveId" clId="{8ABF2876-EFDF-474A-AA9D-7A45773C8977}" dt="2023-11-01T00:54:19.085" v="606" actId="6549"/>
        <pc:sldMkLst>
          <pc:docMk/>
          <pc:sldMk cId="0" sldId="263"/>
        </pc:sldMkLst>
        <pc:spChg chg="mod">
          <ac:chgData name="Vasilis Kotoulas" userId="410666e216e7fcd5" providerId="LiveId" clId="{8ABF2876-EFDF-474A-AA9D-7A45773C8977}" dt="2023-11-01T00:54:19.085" v="606" actId="6549"/>
          <ac:spMkLst>
            <pc:docMk/>
            <pc:sldMk cId="0" sldId="263"/>
            <ac:spMk id="11267" creationId="{392E2FFB-E9C6-3B52-FD67-42ABEB1CAA89}"/>
          </ac:spMkLst>
        </pc:spChg>
      </pc:sldChg>
      <pc:sldChg chg="addSp delSp modSp mod modClrScheme delAnim modAnim chgLayout">
        <pc:chgData name="Vasilis Kotoulas" userId="410666e216e7fcd5" providerId="LiveId" clId="{8ABF2876-EFDF-474A-AA9D-7A45773C8977}" dt="2023-11-01T00:40:14.369" v="476" actId="14100"/>
        <pc:sldMkLst>
          <pc:docMk/>
          <pc:sldMk cId="0" sldId="264"/>
        </pc:sldMkLst>
        <pc:spChg chg="mod ord">
          <ac:chgData name="Vasilis Kotoulas" userId="410666e216e7fcd5" providerId="LiveId" clId="{8ABF2876-EFDF-474A-AA9D-7A45773C8977}" dt="2023-11-01T00:38:27.539" v="456" actId="700"/>
          <ac:spMkLst>
            <pc:docMk/>
            <pc:sldMk cId="0" sldId="264"/>
            <ac:spMk id="13314" creationId="{A64A6DEF-DD99-F50D-7B45-44276AA0460C}"/>
          </ac:spMkLst>
        </pc:spChg>
        <pc:spChg chg="mod ord">
          <ac:chgData name="Vasilis Kotoulas" userId="410666e216e7fcd5" providerId="LiveId" clId="{8ABF2876-EFDF-474A-AA9D-7A45773C8977}" dt="2023-11-01T00:39:46.289" v="471" actId="6549"/>
          <ac:spMkLst>
            <pc:docMk/>
            <pc:sldMk cId="0" sldId="264"/>
            <ac:spMk id="13315" creationId="{EF458F9B-839A-4B6C-0035-BEF5266F2386}"/>
          </ac:spMkLst>
        </pc:spChg>
        <pc:picChg chg="add mod">
          <ac:chgData name="Vasilis Kotoulas" userId="410666e216e7fcd5" providerId="LiveId" clId="{8ABF2876-EFDF-474A-AA9D-7A45773C8977}" dt="2023-11-01T00:39:56.166" v="474" actId="1076"/>
          <ac:picMkLst>
            <pc:docMk/>
            <pc:sldMk cId="0" sldId="264"/>
            <ac:picMk id="3" creationId="{93FB03FF-9919-B32F-2DD3-EAF7D0772BE9}"/>
          </ac:picMkLst>
        </pc:picChg>
        <pc:picChg chg="add del mod">
          <ac:chgData name="Vasilis Kotoulas" userId="410666e216e7fcd5" providerId="LiveId" clId="{8ABF2876-EFDF-474A-AA9D-7A45773C8977}" dt="2023-11-01T00:17:08.456" v="341" actId="21"/>
          <ac:picMkLst>
            <pc:docMk/>
            <pc:sldMk cId="0" sldId="264"/>
            <ac:picMk id="5" creationId="{968D6CF0-3376-C415-115A-4259C749DC77}"/>
          </ac:picMkLst>
        </pc:picChg>
        <pc:picChg chg="add del mod">
          <ac:chgData name="Vasilis Kotoulas" userId="410666e216e7fcd5" providerId="LiveId" clId="{8ABF2876-EFDF-474A-AA9D-7A45773C8977}" dt="2023-11-01T00:38:36.621" v="458" actId="478"/>
          <ac:picMkLst>
            <pc:docMk/>
            <pc:sldMk cId="0" sldId="264"/>
            <ac:picMk id="7" creationId="{44AFF5D7-2829-4EA7-5E77-BE329678B8D3}"/>
          </ac:picMkLst>
        </pc:picChg>
        <pc:picChg chg="add mod">
          <ac:chgData name="Vasilis Kotoulas" userId="410666e216e7fcd5" providerId="LiveId" clId="{8ABF2876-EFDF-474A-AA9D-7A45773C8977}" dt="2023-11-01T00:40:14.369" v="476" actId="14100"/>
          <ac:picMkLst>
            <pc:docMk/>
            <pc:sldMk cId="0" sldId="264"/>
            <ac:picMk id="9" creationId="{63C17897-E45F-C78F-258C-8052ACBDC2A0}"/>
          </ac:picMkLst>
        </pc:picChg>
      </pc:sldChg>
      <pc:sldChg chg="addSp modSp mod modClrScheme modAnim chgLayout">
        <pc:chgData name="Vasilis Kotoulas" userId="410666e216e7fcd5" providerId="LiveId" clId="{8ABF2876-EFDF-474A-AA9D-7A45773C8977}" dt="2023-11-01T00:40:38.534" v="478" actId="1076"/>
        <pc:sldMkLst>
          <pc:docMk/>
          <pc:sldMk cId="0" sldId="265"/>
        </pc:sldMkLst>
        <pc:spChg chg="mod ord">
          <ac:chgData name="Vasilis Kotoulas" userId="410666e216e7fcd5" providerId="LiveId" clId="{8ABF2876-EFDF-474A-AA9D-7A45773C8977}" dt="2023-11-01T00:40:25.220" v="477" actId="700"/>
          <ac:spMkLst>
            <pc:docMk/>
            <pc:sldMk cId="0" sldId="265"/>
            <ac:spMk id="14338" creationId="{099A6899-A7CF-3383-6922-0E7AD0003D07}"/>
          </ac:spMkLst>
        </pc:spChg>
        <pc:spChg chg="mod ord">
          <ac:chgData name="Vasilis Kotoulas" userId="410666e216e7fcd5" providerId="LiveId" clId="{8ABF2876-EFDF-474A-AA9D-7A45773C8977}" dt="2023-11-01T00:40:25.220" v="477" actId="700"/>
          <ac:spMkLst>
            <pc:docMk/>
            <pc:sldMk cId="0" sldId="265"/>
            <ac:spMk id="14339" creationId="{8595B1FB-615F-8770-ED3B-8351EC841195}"/>
          </ac:spMkLst>
        </pc:spChg>
        <pc:picChg chg="add mod">
          <ac:chgData name="Vasilis Kotoulas" userId="410666e216e7fcd5" providerId="LiveId" clId="{8ABF2876-EFDF-474A-AA9D-7A45773C8977}" dt="2023-11-01T00:40:38.534" v="478" actId="1076"/>
          <ac:picMkLst>
            <pc:docMk/>
            <pc:sldMk cId="0" sldId="265"/>
            <ac:picMk id="2" creationId="{E7BFBEA8-0982-E94C-C83E-34EA1AC2BF82}"/>
          </ac:picMkLst>
        </pc:picChg>
      </pc:sldChg>
      <pc:sldChg chg="addSp modSp mod setBg modClrScheme modAnim chgLayout">
        <pc:chgData name="Vasilis Kotoulas" userId="410666e216e7fcd5" providerId="LiveId" clId="{8ABF2876-EFDF-474A-AA9D-7A45773C8977}" dt="2023-11-01T00:41:13.627" v="486" actId="14100"/>
        <pc:sldMkLst>
          <pc:docMk/>
          <pc:sldMk cId="0" sldId="266"/>
        </pc:sldMkLst>
        <pc:spChg chg="mod ord">
          <ac:chgData name="Vasilis Kotoulas" userId="410666e216e7fcd5" providerId="LiveId" clId="{8ABF2876-EFDF-474A-AA9D-7A45773C8977}" dt="2023-11-01T00:40:49.245" v="479" actId="700"/>
          <ac:spMkLst>
            <pc:docMk/>
            <pc:sldMk cId="0" sldId="266"/>
            <ac:spMk id="15362" creationId="{ADAA2590-DE57-4B09-9C8C-FDF8FF1DF728}"/>
          </ac:spMkLst>
        </pc:spChg>
        <pc:spChg chg="mod ord">
          <ac:chgData name="Vasilis Kotoulas" userId="410666e216e7fcd5" providerId="LiveId" clId="{8ABF2876-EFDF-474A-AA9D-7A45773C8977}" dt="2023-11-01T00:40:58.726" v="484" actId="6549"/>
          <ac:spMkLst>
            <pc:docMk/>
            <pc:sldMk cId="0" sldId="266"/>
            <ac:spMk id="15363" creationId="{F170BB03-0CA6-36B4-CA16-12225F350B5C}"/>
          </ac:spMkLst>
        </pc:spChg>
        <pc:picChg chg="add mod">
          <ac:chgData name="Vasilis Kotoulas" userId="410666e216e7fcd5" providerId="LiveId" clId="{8ABF2876-EFDF-474A-AA9D-7A45773C8977}" dt="2023-11-01T00:41:13.627" v="486" actId="14100"/>
          <ac:picMkLst>
            <pc:docMk/>
            <pc:sldMk cId="0" sldId="266"/>
            <ac:picMk id="3" creationId="{F6C0FA06-A271-750E-2B1E-484D4C79AC08}"/>
          </ac:picMkLst>
        </pc:picChg>
      </pc:sldChg>
      <pc:sldChg chg="modAnim">
        <pc:chgData name="Vasilis Kotoulas" userId="410666e216e7fcd5" providerId="LiveId" clId="{8ABF2876-EFDF-474A-AA9D-7A45773C8977}" dt="2023-10-26T17:06:56.060" v="24"/>
        <pc:sldMkLst>
          <pc:docMk/>
          <pc:sldMk cId="0" sldId="267"/>
        </pc:sldMkLst>
      </pc:sldChg>
      <pc:sldChg chg="modSp modAnim">
        <pc:chgData name="Vasilis Kotoulas" userId="410666e216e7fcd5" providerId="LiveId" clId="{8ABF2876-EFDF-474A-AA9D-7A45773C8977}" dt="2023-11-01T00:43:33.392" v="516" actId="20577"/>
        <pc:sldMkLst>
          <pc:docMk/>
          <pc:sldMk cId="0" sldId="269"/>
        </pc:sldMkLst>
        <pc:spChg chg="mod">
          <ac:chgData name="Vasilis Kotoulas" userId="410666e216e7fcd5" providerId="LiveId" clId="{8ABF2876-EFDF-474A-AA9D-7A45773C8977}" dt="2023-11-01T00:43:33.392" v="516" actId="20577"/>
          <ac:spMkLst>
            <pc:docMk/>
            <pc:sldMk cId="0" sldId="269"/>
            <ac:spMk id="17411" creationId="{4621F109-BC3A-71A8-12DB-26AD1EA43EB1}"/>
          </ac:spMkLst>
        </pc:spChg>
      </pc:sldChg>
      <pc:sldChg chg="addSp modSp mod modClrScheme modAnim chgLayout">
        <pc:chgData name="Vasilis Kotoulas" userId="410666e216e7fcd5" providerId="LiveId" clId="{8ABF2876-EFDF-474A-AA9D-7A45773C8977}" dt="2023-11-01T00:48:13.413" v="554" actId="20577"/>
        <pc:sldMkLst>
          <pc:docMk/>
          <pc:sldMk cId="0" sldId="270"/>
        </pc:sldMkLst>
        <pc:spChg chg="mod ord">
          <ac:chgData name="Vasilis Kotoulas" userId="410666e216e7fcd5" providerId="LiveId" clId="{8ABF2876-EFDF-474A-AA9D-7A45773C8977}" dt="2023-11-01T00:44:18.630" v="517" actId="700"/>
          <ac:spMkLst>
            <pc:docMk/>
            <pc:sldMk cId="0" sldId="270"/>
            <ac:spMk id="18434" creationId="{80C57F5D-E3CF-3642-D36D-3605EF706D9D}"/>
          </ac:spMkLst>
        </pc:spChg>
        <pc:spChg chg="mod ord">
          <ac:chgData name="Vasilis Kotoulas" userId="410666e216e7fcd5" providerId="LiveId" clId="{8ABF2876-EFDF-474A-AA9D-7A45773C8977}" dt="2023-11-01T00:48:13.413" v="554" actId="20577"/>
          <ac:spMkLst>
            <pc:docMk/>
            <pc:sldMk cId="0" sldId="270"/>
            <ac:spMk id="18435" creationId="{0BCBB05A-D482-78F6-5677-5068EC826BB5}"/>
          </ac:spMkLst>
        </pc:spChg>
        <pc:picChg chg="add mod">
          <ac:chgData name="Vasilis Kotoulas" userId="410666e216e7fcd5" providerId="LiveId" clId="{8ABF2876-EFDF-474A-AA9D-7A45773C8977}" dt="2023-11-01T00:47:55.036" v="550" actId="1076"/>
          <ac:picMkLst>
            <pc:docMk/>
            <pc:sldMk cId="0" sldId="270"/>
            <ac:picMk id="3" creationId="{FE9E8078-CE06-4BA5-58BB-E70699560D9C}"/>
          </ac:picMkLst>
        </pc:picChg>
        <pc:picChg chg="add mod">
          <ac:chgData name="Vasilis Kotoulas" userId="410666e216e7fcd5" providerId="LiveId" clId="{8ABF2876-EFDF-474A-AA9D-7A45773C8977}" dt="2023-11-01T00:47:50.566" v="549" actId="1076"/>
          <ac:picMkLst>
            <pc:docMk/>
            <pc:sldMk cId="0" sldId="270"/>
            <ac:picMk id="5" creationId="{F2DE91B0-502C-A62B-FBC0-A03B7E6EC1E6}"/>
          </ac:picMkLst>
        </pc:picChg>
      </pc:sldChg>
      <pc:sldChg chg="modSp del">
        <pc:chgData name="Vasilis Kotoulas" userId="410666e216e7fcd5" providerId="LiveId" clId="{8ABF2876-EFDF-474A-AA9D-7A45773C8977}" dt="2023-10-26T17:18:31.024" v="249" actId="47"/>
        <pc:sldMkLst>
          <pc:docMk/>
          <pc:sldMk cId="0" sldId="271"/>
        </pc:sldMkLst>
        <pc:spChg chg="mod">
          <ac:chgData name="Vasilis Kotoulas" userId="410666e216e7fcd5" providerId="LiveId" clId="{8ABF2876-EFDF-474A-AA9D-7A45773C8977}" dt="2023-10-26T17:10:26.950" v="33" actId="167"/>
          <ac:spMkLst>
            <pc:docMk/>
            <pc:sldMk cId="0" sldId="271"/>
            <ac:spMk id="2" creationId="{E70D1305-4A4E-53D8-AB31-4B48FDE2CE4C}"/>
          </ac:spMkLst>
        </pc:spChg>
      </pc:sldChg>
      <pc:sldChg chg="modSp modAnim">
        <pc:chgData name="Vasilis Kotoulas" userId="410666e216e7fcd5" providerId="LiveId" clId="{8ABF2876-EFDF-474A-AA9D-7A45773C8977}" dt="2023-11-01T00:52:54.915" v="598" actId="20577"/>
        <pc:sldMkLst>
          <pc:docMk/>
          <pc:sldMk cId="0" sldId="273"/>
        </pc:sldMkLst>
        <pc:spChg chg="mod">
          <ac:chgData name="Vasilis Kotoulas" userId="410666e216e7fcd5" providerId="LiveId" clId="{8ABF2876-EFDF-474A-AA9D-7A45773C8977}" dt="2023-11-01T00:52:26.575" v="596" actId="20577"/>
          <ac:spMkLst>
            <pc:docMk/>
            <pc:sldMk cId="0" sldId="273"/>
            <ac:spMk id="23555" creationId="{8FDE6471-7762-8FB2-8997-F852B4F2B509}"/>
          </ac:spMkLst>
        </pc:spChg>
      </pc:sldChg>
      <pc:sldChg chg="modAnim">
        <pc:chgData name="Vasilis Kotoulas" userId="410666e216e7fcd5" providerId="LiveId" clId="{8ABF2876-EFDF-474A-AA9D-7A45773C8977}" dt="2023-10-26T17:08:06.477" v="30"/>
        <pc:sldMkLst>
          <pc:docMk/>
          <pc:sldMk cId="0" sldId="274"/>
        </pc:sldMkLst>
      </pc:sldChg>
      <pc:sldChg chg="modAnim">
        <pc:chgData name="Vasilis Kotoulas" userId="410666e216e7fcd5" providerId="LiveId" clId="{8ABF2876-EFDF-474A-AA9D-7A45773C8977}" dt="2023-10-26T17:06:10.159" v="15"/>
        <pc:sldMkLst>
          <pc:docMk/>
          <pc:sldMk cId="0" sldId="276"/>
        </pc:sldMkLst>
      </pc:sldChg>
      <pc:sldChg chg="addSp delSp modSp add mod modAnim">
        <pc:chgData name="Vasilis Kotoulas" userId="410666e216e7fcd5" providerId="LiveId" clId="{8ABF2876-EFDF-474A-AA9D-7A45773C8977}" dt="2023-11-01T00:50:03.512" v="590" actId="6549"/>
        <pc:sldMkLst>
          <pc:docMk/>
          <pc:sldMk cId="3811372826" sldId="278"/>
        </pc:sldMkLst>
        <pc:spChg chg="del">
          <ac:chgData name="Vasilis Kotoulas" userId="410666e216e7fcd5" providerId="LiveId" clId="{8ABF2876-EFDF-474A-AA9D-7A45773C8977}" dt="2023-10-26T17:11:39.041" v="35" actId="478"/>
          <ac:spMkLst>
            <pc:docMk/>
            <pc:sldMk cId="3811372826" sldId="278"/>
            <ac:spMk id="2" creationId="{E70D1305-4A4E-53D8-AB31-4B48FDE2CE4C}"/>
          </ac:spMkLst>
        </pc:spChg>
        <pc:spChg chg="add mod">
          <ac:chgData name="Vasilis Kotoulas" userId="410666e216e7fcd5" providerId="LiveId" clId="{8ABF2876-EFDF-474A-AA9D-7A45773C8977}" dt="2023-11-01T00:50:03.512" v="590" actId="6549"/>
          <ac:spMkLst>
            <pc:docMk/>
            <pc:sldMk cId="3811372826" sldId="278"/>
            <ac:spMk id="3" creationId="{0F2A695D-D95F-2DE6-60B8-06299325FCFC}"/>
          </ac:spMkLst>
        </pc:spChg>
      </pc:sldChg>
      <pc:sldChg chg="addSp delSp modSp add mod delAnim modAnim">
        <pc:chgData name="Vasilis Kotoulas" userId="410666e216e7fcd5" providerId="LiveId" clId="{8ABF2876-EFDF-474A-AA9D-7A45773C8977}" dt="2023-11-01T00:26:59.979" v="394"/>
        <pc:sldMkLst>
          <pc:docMk/>
          <pc:sldMk cId="2339502848" sldId="279"/>
        </pc:sldMkLst>
        <pc:spChg chg="mod">
          <ac:chgData name="Vasilis Kotoulas" userId="410666e216e7fcd5" providerId="LiveId" clId="{8ABF2876-EFDF-474A-AA9D-7A45773C8977}" dt="2023-11-01T00:25:58.555" v="388" actId="6549"/>
          <ac:spMkLst>
            <pc:docMk/>
            <pc:sldMk cId="2339502848" sldId="279"/>
            <ac:spMk id="15363" creationId="{F170BB03-0CA6-36B4-CA16-12225F350B5C}"/>
          </ac:spMkLst>
        </pc:spChg>
        <pc:picChg chg="del">
          <ac:chgData name="Vasilis Kotoulas" userId="410666e216e7fcd5" providerId="LiveId" clId="{8ABF2876-EFDF-474A-AA9D-7A45773C8977}" dt="2023-11-01T00:25:53.025" v="385" actId="478"/>
          <ac:picMkLst>
            <pc:docMk/>
            <pc:sldMk cId="2339502848" sldId="279"/>
            <ac:picMk id="3" creationId="{F6C0FA06-A271-750E-2B1E-484D4C79AC08}"/>
          </ac:picMkLst>
        </pc:picChg>
        <pc:picChg chg="add mod">
          <ac:chgData name="Vasilis Kotoulas" userId="410666e216e7fcd5" providerId="LiveId" clId="{8ABF2876-EFDF-474A-AA9D-7A45773C8977}" dt="2023-11-01T00:26:34.045" v="392" actId="1076"/>
          <ac:picMkLst>
            <pc:docMk/>
            <pc:sldMk cId="2339502848" sldId="279"/>
            <ac:picMk id="4" creationId="{217ED621-6EAA-B494-B776-01EE860A805F}"/>
          </ac:picMkLst>
        </pc:picChg>
      </pc:sldChg>
      <pc:sldChg chg="modSp add modAnim">
        <pc:chgData name="Vasilis Kotoulas" userId="410666e216e7fcd5" providerId="LiveId" clId="{8ABF2876-EFDF-474A-AA9D-7A45773C8977}" dt="2023-11-01T00:54:24.501" v="607" actId="6549"/>
        <pc:sldMkLst>
          <pc:docMk/>
          <pc:sldMk cId="709939047" sldId="280"/>
        </pc:sldMkLst>
        <pc:spChg chg="mod">
          <ac:chgData name="Vasilis Kotoulas" userId="410666e216e7fcd5" providerId="LiveId" clId="{8ABF2876-EFDF-474A-AA9D-7A45773C8977}" dt="2023-11-01T00:54:24.501" v="607" actId="6549"/>
          <ac:spMkLst>
            <pc:docMk/>
            <pc:sldMk cId="709939047" sldId="280"/>
            <ac:spMk id="11267" creationId="{392E2FFB-E9C6-3B52-FD67-42ABEB1CAA89}"/>
          </ac:spMkLst>
        </pc:spChg>
      </pc:sldChg>
      <pc:sldMasterChg chg="modAnim">
        <pc:chgData name="Vasilis Kotoulas" userId="410666e216e7fcd5" providerId="LiveId" clId="{8ABF2876-EFDF-474A-AA9D-7A45773C8977}" dt="2023-10-26T17:04:30.708" v="0"/>
        <pc:sldMasterMkLst>
          <pc:docMk/>
          <pc:sldMasterMk cId="0" sldId="2147483732"/>
        </pc:sldMasterMkLst>
      </pc:sldMasterChg>
    </pc:docChg>
  </pc:docChgLst>
  <pc:docChgLst>
    <pc:chgData name="Vasilis Kotoulas" userId="410666e216e7fcd5" providerId="LiveId" clId="{B08BB01D-4C21-479E-ABFF-E9EA69705B74}"/>
    <pc:docChg chg="modSld">
      <pc:chgData name="Vasilis Kotoulas" userId="410666e216e7fcd5" providerId="LiveId" clId="{B08BB01D-4C21-479E-ABFF-E9EA69705B74}" dt="2024-09-16T17:29:58.831" v="0" actId="6549"/>
      <pc:docMkLst>
        <pc:docMk/>
      </pc:docMkLst>
      <pc:sldChg chg="modSp">
        <pc:chgData name="Vasilis Kotoulas" userId="410666e216e7fcd5" providerId="LiveId" clId="{B08BB01D-4C21-479E-ABFF-E9EA69705B74}" dt="2024-09-16T17:29:58.831" v="0" actId="6549"/>
        <pc:sldMkLst>
          <pc:docMk/>
          <pc:sldMk cId="0" sldId="258"/>
        </pc:sldMkLst>
        <pc:spChg chg="mod">
          <ac:chgData name="Vasilis Kotoulas" userId="410666e216e7fcd5" providerId="LiveId" clId="{B08BB01D-4C21-479E-ABFF-E9EA69705B74}" dt="2024-09-16T17:29:58.831" v="0" actId="6549"/>
          <ac:spMkLst>
            <pc:docMk/>
            <pc:sldMk cId="0" sldId="258"/>
            <ac:spMk id="6147" creationId="{17DF54C4-F006-D604-665E-4279262F9AC8}"/>
          </ac:spMkLst>
        </pc:spChg>
      </pc:sldChg>
    </pc:docChg>
  </pc:docChgLst>
  <pc:docChgLst>
    <pc:chgData name="Επισκέπτης" providerId="Windows Live" clId="Web-{FD6A6969-71AA-43F5-BA0E-84B25C7F6365}"/>
    <pc:docChg chg="modSld">
      <pc:chgData name="Επισκέπτης" userId="" providerId="Windows Live" clId="Web-{FD6A6969-71AA-43F5-BA0E-84B25C7F6365}" dt="2024-10-11T07:31:13.705" v="4"/>
      <pc:docMkLst>
        <pc:docMk/>
      </pc:docMkLst>
      <pc:sldChg chg="addSp">
        <pc:chgData name="Επισκέπτης" userId="" providerId="Windows Live" clId="Web-{FD6A6969-71AA-43F5-BA0E-84B25C7F6365}" dt="2024-10-11T07:31:13.705" v="4"/>
        <pc:sldMkLst>
          <pc:docMk/>
          <pc:sldMk cId="0" sldId="276"/>
        </pc:sldMkLst>
        <pc:inkChg chg="add">
          <ac:chgData name="Επισκέπτης" userId="" providerId="Windows Live" clId="Web-{FD6A6969-71AA-43F5-BA0E-84B25C7F6365}" dt="2024-10-11T07:31:12.205" v="0"/>
          <ac:inkMkLst>
            <pc:docMk/>
            <pc:sldMk cId="0" sldId="276"/>
            <ac:inkMk id="2" creationId="{504F2E85-3FEF-E7F7-1C08-14C7B0F0C814}"/>
          </ac:inkMkLst>
        </pc:inkChg>
        <pc:inkChg chg="add">
          <ac:chgData name="Επισκέπτης" userId="" providerId="Windows Live" clId="Web-{FD6A6969-71AA-43F5-BA0E-84B25C7F6365}" dt="2024-10-11T07:31:12.205" v="1"/>
          <ac:inkMkLst>
            <pc:docMk/>
            <pc:sldMk cId="0" sldId="276"/>
            <ac:inkMk id="3" creationId="{367E368F-4B79-16FB-38BE-36AC4229A1B0}"/>
          </ac:inkMkLst>
        </pc:inkChg>
        <pc:inkChg chg="add">
          <ac:chgData name="Επισκέπτης" userId="" providerId="Windows Live" clId="Web-{FD6A6969-71AA-43F5-BA0E-84B25C7F6365}" dt="2024-10-11T07:31:13.690" v="2"/>
          <ac:inkMkLst>
            <pc:docMk/>
            <pc:sldMk cId="0" sldId="276"/>
            <ac:inkMk id="4" creationId="{A13CD0B0-81E1-36E8-8248-A1AD4330BE37}"/>
          </ac:inkMkLst>
        </pc:inkChg>
        <pc:inkChg chg="add">
          <ac:chgData name="Επισκέπτης" userId="" providerId="Windows Live" clId="Web-{FD6A6969-71AA-43F5-BA0E-84B25C7F6365}" dt="2024-10-11T07:31:13.690" v="3"/>
          <ac:inkMkLst>
            <pc:docMk/>
            <pc:sldMk cId="0" sldId="276"/>
            <ac:inkMk id="5" creationId="{02FB209E-A262-9C60-D149-1FB54C218A34}"/>
          </ac:inkMkLst>
        </pc:inkChg>
        <pc:inkChg chg="add">
          <ac:chgData name="Επισκέπτης" userId="" providerId="Windows Live" clId="Web-{FD6A6969-71AA-43F5-BA0E-84B25C7F6365}" dt="2024-10-11T07:31:13.705" v="4"/>
          <ac:inkMkLst>
            <pc:docMk/>
            <pc:sldMk cId="0" sldId="276"/>
            <ac:inkMk id="6" creationId="{71E7FDDE-4415-E78D-FCA5-B076F40A06B8}"/>
          </ac:inkMkLst>
        </pc:ink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105F77-1C57-5213-E23E-98610A655D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0CDDFB5-1EB7-0829-2594-294D6CB5FD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A52240A-6735-40F3-8810-21ADAA9ADA25}" type="datetimeFigureOut">
              <a:rPr lang="en-US"/>
              <a:pPr>
                <a:defRPr/>
              </a:pPr>
              <a:t>10/11/2024</a:t>
            </a:fld>
            <a:endParaRPr lang="en-US"/>
          </a:p>
        </p:txBody>
      </p:sp>
      <p:sp>
        <p:nvSpPr>
          <p:cNvPr id="4" name="Footer Placeholder 3">
            <a:extLst>
              <a:ext uri="{FF2B5EF4-FFF2-40B4-BE49-F238E27FC236}">
                <a16:creationId xmlns:a16="http://schemas.microsoft.com/office/drawing/2014/main" id="{F89580BA-2626-FE06-EAE0-C6C0E2B69C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F9E95803-0974-972B-762D-FE9F3D9391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39A23AD-437B-4185-A82E-32EF8E87674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context>
    <inkml:brush xml:id="br0">
      <inkml:brushProperty name="width" value="0.1" units="cm"/>
      <inkml:brushProperty name="height" value="0.1" units="cm"/>
    </inkml:brush>
  </inkml:definitions>
  <inkml:trace contextRef="#ctx0" brushRef="#br0">7585 5371 16383 0 0,'2'2'0'0'0,"4"2"0"0"0,2-1 0 0 0,6-1 0 0 0,7 2 0 0 0,10 1 0 0 0,11-2 0 0 0,11 0 0 0 0,11-1 0 0 0,12-4 0 0 0,7 0 0 0 0,1-1 0 0 0,2 0 0 0 0,0 1 0 0 0,0 1 0 0 0,-3 0 0 0 0,-3 1 0 0 0,-5 2 0 0 0,-16 1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context>
    <inkml:brush xml:id="br0">
      <inkml:brushProperty name="width" value="0.1" units="cm"/>
      <inkml:brushProperty name="height" value="0.1" units="cm"/>
    </inkml:brush>
  </inkml:definitions>
  <inkml:trace contextRef="#ctx0" brushRef="#br0">8326 5292 16383 0 0,'2'0'0'0'0,"6"2"0"0"0,11 1 0 0 0,15 3 0 0 0,15-1 0 0 0,15 3 0 0 0,10 1 0 0 0,5 2 0 0 0,-1 1 0 0 0,-7 2 0 0 0,-11 2 0 0 0,-12 2 0 0 0,-20 0 0 0 0,-27 1 0 0 0,-23 3 0 0 0,-15 0 0 0 0,-6-2 0 0 0,4-3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context>
    <inkml:brush xml:id="br0">
      <inkml:brushProperty name="width" value="0.1" units="cm"/>
      <inkml:brushProperty name="height" value="0.1" units="cm"/>
    </inkml:brush>
  </inkml:definitions>
  <inkml:trace contextRef="#ctx0" brushRef="#br0">9258 5151 16383 0 0,'-2'0'0'0'0,"-4"0"0"0"0,-5 2 0 0 0,-5 6 0 0 0,-6 6 0 0 0,-3 9 0 0 0,0 6 0 0 0,-1 9 0 0 0,0 10 0 0 0,3 9 0 0 0,7 6 0 0 0,10 3 0 0 0,9-3 0 0 0,6-7 0 0 0,4-9 0 0 0,10-9 0 0 0,12-12 0 0 0,13-12 0 0 0,8-11 0 0 0,4-11 0 0 0,-6-9 0 0 0,-12-9 0 0 0,-18-7 0 0 0,-20-3 0 0 0,-19 3 0 0 0,-15 1 0 0 0,-11 7 0 0 0,-7 10 0 0 0,-2 12 0 0 0,5 14 0 0 0,6 12 0 0 0,10 7 0 0 0,10-1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context>
    <inkml:brush xml:id="br0">
      <inkml:brushProperty name="width" value="0.1" units="cm"/>
      <inkml:brushProperty name="height" value="0.1" units="cm"/>
    </inkml:brush>
  </inkml:definitions>
  <inkml:trace contextRef="#ctx0" brushRef="#br0">9704 5250 16383 0 0,'-2'-2'0'0'0,"-4"-2"0"0"0,-5 4 0 0 0,-6 0 0 0 0,-2 4 0 0 0,-5 6 0 0 0,-4 5 0 0 0,-4 11 0 0 0,-1 7 0 0 0,5 9 0 0 0,11 3 0 0 0,17 5 0 0 0,20 0 0 0 0,19 0 0 0 0,17-7 0 0 0,11-9 0 0 0,6-6 0 0 0,1-9 0 0 0,-13-8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context>
    <inkml:brush xml:id="br0">
      <inkml:brushProperty name="width" value="0.1" units="cm"/>
      <inkml:brushProperty name="height" value="0.1" units="cm"/>
    </inkml:brush>
  </inkml:definitions>
  <inkml:trace contextRef="#ctx0" brushRef="#br0">9428 5380 16383 0 0,'2'0'0'0'0,"9"2"0"0"0,14 1 0 0 0,14 1 0 0 0,16-2 0 0 0,-1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834D42-A9B0-8AD8-C790-6D5EEB0259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D93C276-D3BF-C8BC-7BC9-AAAAB8FE25E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90D5677-E626-4A3D-8FA5-356221ADCFEE}" type="datetimeFigureOut">
              <a:rPr lang="en-US"/>
              <a:pPr>
                <a:defRPr/>
              </a:pPr>
              <a:t>10/11/2024</a:t>
            </a:fld>
            <a:endParaRPr lang="en-US"/>
          </a:p>
        </p:txBody>
      </p:sp>
      <p:sp>
        <p:nvSpPr>
          <p:cNvPr id="4" name="Slide Image Placeholder 3">
            <a:extLst>
              <a:ext uri="{FF2B5EF4-FFF2-40B4-BE49-F238E27FC236}">
                <a16:creationId xmlns:a16="http://schemas.microsoft.com/office/drawing/2014/main" id="{270D4D0D-B0B8-7EC9-2FCB-5C0E01DEFA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C0A6864-E353-1E16-6FE7-1E29568B3A0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F31DA43-7385-EE15-653B-9B3FF450460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F5C2131-CF58-B07E-123F-94A50B7AFDD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AFB123D-51AC-4AC5-BBF9-43A00078133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7427D613-3348-8294-2555-95844777F1F6}"/>
              </a:ext>
            </a:extLst>
          </p:cNvPr>
          <p:cNvGrpSpPr>
            <a:grpSpLocks/>
          </p:cNvGrpSpPr>
          <p:nvPr/>
        </p:nvGrpSpPr>
        <p:grpSpPr bwMode="auto">
          <a:xfrm>
            <a:off x="0" y="-7938"/>
            <a:ext cx="12192000" cy="6865938"/>
            <a:chOff x="0" y="-8467"/>
            <a:chExt cx="12192000" cy="6866467"/>
          </a:xfrm>
        </p:grpSpPr>
        <p:cxnSp>
          <p:nvCxnSpPr>
            <p:cNvPr id="5" name="Straight Connector 4">
              <a:extLst>
                <a:ext uri="{FF2B5EF4-FFF2-40B4-BE49-F238E27FC236}">
                  <a16:creationId xmlns:a16="http://schemas.microsoft.com/office/drawing/2014/main" id="{86501682-2A2F-AB12-FDA4-4D084C24F785}"/>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8D95DD2-CF32-298A-6C56-A3FBDEAAEB7A}"/>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A77DD217-0BDD-9090-73F1-B8D249C09181}"/>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808D120D-FBC0-36BC-F530-073F51066C78}"/>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id="{E4406CC4-68EB-CAA7-0A3E-3BD3E853535F}"/>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B0E6A00F-590C-D454-5605-60B453B6C106}"/>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AED529EA-613F-6562-8845-8A87544DAFB2}"/>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05C0FFD0-F16F-AC98-491E-3FF0BB2366F7}"/>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F37E588B-F2FF-EC24-5AE6-5366E47462C9}"/>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7247666-7718-235C-B629-A02E6147DDFA}"/>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ormAutofit/>
          </a:bodyPr>
          <a:lstStyle>
            <a:lvl1pPr marL="0" indent="0" algn="r">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259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lstStyle>
            <a:lvl1pPr marL="0" indent="0" algn="l">
              <a:buNone/>
              <a:defRPr sz="26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8292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54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1605064"/>
            <a:ext cx="4184035" cy="44362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1605065"/>
            <a:ext cx="4184034" cy="44362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382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1470320"/>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242579"/>
            <a:ext cx="4185623" cy="379878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1470320"/>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242579"/>
            <a:ext cx="4185617" cy="379878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00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2272"/>
          </a:xfrm>
        </p:spPr>
        <p:txBody>
          <a:bodyPr/>
          <a:lstStyle/>
          <a:p>
            <a:r>
              <a:rPr lang="en-US" dirty="0"/>
              <a:t>Click to edit Master title style</a:t>
            </a:r>
          </a:p>
        </p:txBody>
      </p:sp>
    </p:spTree>
    <p:extLst>
      <p:ext uri="{BB962C8B-B14F-4D97-AF65-F5344CB8AC3E}">
        <p14:creationId xmlns:p14="http://schemas.microsoft.com/office/powerpoint/2010/main" val="241294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4996"/>
          </a:xfrm>
        </p:spPr>
        <p:txBody>
          <a:bodyPr/>
          <a:lstStyle/>
          <a:p>
            <a:r>
              <a:rPr lang="en-US" dirty="0"/>
              <a:t>Click to edit Master title style</a:t>
            </a:r>
          </a:p>
        </p:txBody>
      </p:sp>
      <p:sp>
        <p:nvSpPr>
          <p:cNvPr id="4" name="Text Placeholder 3"/>
          <p:cNvSpPr>
            <a:spLocks noGrp="1"/>
          </p:cNvSpPr>
          <p:nvPr>
            <p:ph type="body" sz="quarter" idx="10"/>
          </p:nvPr>
        </p:nvSpPr>
        <p:spPr>
          <a:xfrm>
            <a:off x="677863" y="1595336"/>
            <a:ext cx="5121358" cy="49499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22957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FBB696C8-1F3C-B800-C527-C0B61A3CEAA5}"/>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FAD09DF4-5465-FDD3-7823-E21E6F9AF0AF}"/>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C03B7FF-9DC4-9592-563E-1B23D5A81375}"/>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A0244392-76A3-46A0-9107-3D573E554776}"/>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EC870FCE-752E-640B-2A4D-BBA9C2577B24}"/>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6A1D090D-BCD7-3C28-7B36-87AA3DD0E751}"/>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64A78551-FFA0-8F6E-4833-35A3B92C11FA}"/>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70C2A5B5-7F14-1A19-4E68-3A1EDC3EE787}"/>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E4BDE8CB-F243-BDD9-593E-9C7DAEF577F6}"/>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FFE08CDA-AF0E-4F32-3334-919D89C1BFCB}"/>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81BE1247-8EEB-9FCB-83E6-A1A3B48EB62E}"/>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5C23795E-3F3C-0B71-820C-0D78FBF9270F}"/>
              </a:ext>
            </a:extLst>
          </p:cNvPr>
          <p:cNvSpPr>
            <a:spLocks noGrp="1" noChangeArrowheads="1"/>
          </p:cNvSpPr>
          <p:nvPr>
            <p:ph type="title"/>
          </p:nvPr>
        </p:nvSpPr>
        <p:spPr bwMode="auto">
          <a:xfrm>
            <a:off x="677863" y="609600"/>
            <a:ext cx="89217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title style</a:t>
            </a:r>
          </a:p>
        </p:txBody>
      </p:sp>
      <p:sp>
        <p:nvSpPr>
          <p:cNvPr id="3" name="Text Placeholder 2">
            <a:extLst>
              <a:ext uri="{FF2B5EF4-FFF2-40B4-BE49-F238E27FC236}">
                <a16:creationId xmlns:a16="http://schemas.microsoft.com/office/drawing/2014/main" id="{FFFB8AD1-9268-54D1-9743-AC6E04532A95}"/>
              </a:ext>
            </a:extLst>
          </p:cNvPr>
          <p:cNvSpPr>
            <a:spLocks noGrp="1" noChangeArrowheads="1"/>
          </p:cNvSpPr>
          <p:nvPr>
            <p:ph type="body" idx="1"/>
          </p:nvPr>
        </p:nvSpPr>
        <p:spPr bwMode="auto">
          <a:xfrm>
            <a:off x="677863" y="1576388"/>
            <a:ext cx="8596312"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Tree>
  </p:cSld>
  <p:clrMap bg1="lt1" tx1="dk1" bg2="lt2" tx2="dk2" accent1="accent1" accent2="accent2" accent3="accent3" accent4="accent4" accent5="accent5" accent6="accent6" hlink="hlink" folHlink="folHlink"/>
  <p:sldLayoutIdLst>
    <p:sldLayoutId id="2147483803" r:id="rId1"/>
    <p:sldLayoutId id="2147483797" r:id="rId2"/>
    <p:sldLayoutId id="2147483798" r:id="rId3"/>
    <p:sldLayoutId id="2147483799" r:id="rId4"/>
    <p:sldLayoutId id="2147483800" r:id="rId5"/>
    <p:sldLayoutId id="2147483801" r:id="rId6"/>
    <p:sldLayoutId id="2147483802" r:id="rId7"/>
  </p:sldLayoutIdLst>
  <p:hf hdr="0"/>
  <p:txStyles>
    <p:titleStyle>
      <a:lvl1pPr algn="l" defTabSz="457200" rtl="0" eaLnBrk="0" fontAlgn="base" hangingPunct="0">
        <a:spcBef>
          <a:spcPct val="0"/>
        </a:spcBef>
        <a:spcAft>
          <a:spcPct val="0"/>
        </a:spcAft>
        <a:defRPr sz="280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lgn="l" defTabSz="457200" rtl="0" eaLnBrk="0" fontAlgn="base" hangingPunct="0">
        <a:spcBef>
          <a:spcPct val="0"/>
        </a:spcBef>
        <a:spcAft>
          <a:spcPct val="0"/>
        </a:spcAft>
        <a:defRPr sz="2800">
          <a:solidFill>
            <a:schemeClr val="accent1"/>
          </a:solidFill>
          <a:latin typeface="Calibri Light" panose="020F0302020204030204" pitchFamily="34" charset="0"/>
          <a:cs typeface="Calibri Light" panose="020F0302020204030204" pitchFamily="34" charset="0"/>
        </a:defRPr>
      </a:lvl2pPr>
      <a:lvl3pPr algn="l" defTabSz="457200" rtl="0" eaLnBrk="0" fontAlgn="base" hangingPunct="0">
        <a:spcBef>
          <a:spcPct val="0"/>
        </a:spcBef>
        <a:spcAft>
          <a:spcPct val="0"/>
        </a:spcAft>
        <a:defRPr sz="2800">
          <a:solidFill>
            <a:schemeClr val="accent1"/>
          </a:solidFill>
          <a:latin typeface="Calibri Light" panose="020F0302020204030204" pitchFamily="34" charset="0"/>
          <a:cs typeface="Calibri Light" panose="020F0302020204030204" pitchFamily="34" charset="0"/>
        </a:defRPr>
      </a:lvl3pPr>
      <a:lvl4pPr algn="l" defTabSz="457200" rtl="0" eaLnBrk="0" fontAlgn="base" hangingPunct="0">
        <a:spcBef>
          <a:spcPct val="0"/>
        </a:spcBef>
        <a:spcAft>
          <a:spcPct val="0"/>
        </a:spcAft>
        <a:defRPr sz="2800">
          <a:solidFill>
            <a:schemeClr val="accent1"/>
          </a:solidFill>
          <a:latin typeface="Calibri Light" panose="020F0302020204030204" pitchFamily="34" charset="0"/>
          <a:cs typeface="Calibri Light" panose="020F0302020204030204" pitchFamily="34" charset="0"/>
        </a:defRPr>
      </a:lvl4pPr>
      <a:lvl5pPr algn="l" defTabSz="457200" rtl="0" eaLnBrk="0" fontAlgn="base" hangingPunct="0">
        <a:spcBef>
          <a:spcPct val="0"/>
        </a:spcBef>
        <a:spcAft>
          <a:spcPct val="0"/>
        </a:spcAft>
        <a:defRPr sz="2800">
          <a:solidFill>
            <a:schemeClr val="accent1"/>
          </a:solidFill>
          <a:latin typeface="Calibri Light" panose="020F0302020204030204" pitchFamily="34" charset="0"/>
          <a:cs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rgbClr val="404040"/>
          </a:solidFill>
          <a:latin typeface="Calibri Light" panose="020F0302020204030204" pitchFamily="34" charset="0"/>
          <a:ea typeface="Calibri Light" panose="020F0302020204030204" pitchFamily="34" charset="0"/>
          <a:cs typeface="Calibri Light" panose="020F0302020204030204" pitchFamily="34" charset="0"/>
        </a:defRPr>
      </a:lvl1pPr>
      <a:lvl2pPr marL="742950" indent="-285750" algn="l" defTabSz="457200" rtl="0" eaLnBrk="0" fontAlgn="base" hangingPunct="0">
        <a:spcBef>
          <a:spcPts val="1000"/>
        </a:spcBef>
        <a:spcAft>
          <a:spcPct val="0"/>
        </a:spcAft>
        <a:buClr>
          <a:schemeClr val="accent1"/>
        </a:buClr>
        <a:buSzPct val="80000"/>
        <a:buFont typeface="Wingdings" panose="05000000000000000000" pitchFamily="2" charset="2"/>
        <a:buChar char="§"/>
        <a:defRPr kern="1200">
          <a:solidFill>
            <a:srgbClr val="404040"/>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457200" rtl="0" eaLnBrk="0" fontAlgn="base" hangingPunct="0">
        <a:spcBef>
          <a:spcPts val="1000"/>
        </a:spcBef>
        <a:spcAft>
          <a:spcPct val="0"/>
        </a:spcAft>
        <a:buClr>
          <a:schemeClr val="accent1"/>
        </a:buClr>
        <a:buSzPct val="80000"/>
        <a:buFont typeface="Arial" panose="020B0604020202020204" pitchFamily="34" charset="0"/>
        <a:buChar char="•"/>
        <a:defRPr sz="1600" kern="1200">
          <a:solidFill>
            <a:srgbClr val="404040"/>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3.xml"/><Relationship Id="rId6" Type="http://schemas.openxmlformats.org/officeDocument/2006/relationships/customXml" Target="../ink/ink3.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8839825-088E-E580-04BC-F9046D921C6E}"/>
              </a:ext>
            </a:extLst>
          </p:cNvPr>
          <p:cNvSpPr>
            <a:spLocks noGrp="1" noChangeArrowheads="1"/>
          </p:cNvSpPr>
          <p:nvPr>
            <p:ph type="ctrTitle"/>
          </p:nvPr>
        </p:nvSpPr>
        <p:spPr>
          <a:xfrm>
            <a:off x="1506538" y="2405063"/>
            <a:ext cx="7767637" cy="1646237"/>
          </a:xfrm>
        </p:spPr>
        <p:txBody>
          <a:bodyPr/>
          <a:lstStyle/>
          <a:p>
            <a:pPr eaLnBrk="1" hangingPunct="1"/>
            <a:r>
              <a:rPr lang="el-GR" altLang="el-GR"/>
              <a:t>Κεφάλαιο 1</a:t>
            </a:r>
          </a:p>
        </p:txBody>
      </p:sp>
      <p:sp>
        <p:nvSpPr>
          <p:cNvPr id="5123" name="Subtitle 2">
            <a:extLst>
              <a:ext uri="{FF2B5EF4-FFF2-40B4-BE49-F238E27FC236}">
                <a16:creationId xmlns:a16="http://schemas.microsoft.com/office/drawing/2014/main" id="{269008C9-47E7-3EB4-CE7E-563C5B439B1E}"/>
              </a:ext>
            </a:extLst>
          </p:cNvPr>
          <p:cNvSpPr>
            <a:spLocks noGrp="1" noChangeArrowheads="1"/>
          </p:cNvSpPr>
          <p:nvPr>
            <p:ph type="subTitle" idx="1"/>
          </p:nvPr>
        </p:nvSpPr>
        <p:spPr>
          <a:xfrm>
            <a:off x="1506538" y="4051300"/>
            <a:ext cx="7767637" cy="1096963"/>
          </a:xfrm>
        </p:spPr>
        <p:txBody>
          <a:bodyPr/>
          <a:lstStyle/>
          <a:p>
            <a:pPr eaLnBrk="1" hangingPunct="1"/>
            <a:r>
              <a:rPr lang="el-GR" altLang="el-GR">
                <a:solidFill>
                  <a:srgbClr val="7F7F7F"/>
                </a:solidFill>
              </a:rPr>
              <a:t>Ηλεκτρική δύναμη και φορτίο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64A6DEF-DD99-F50D-7B45-44276AA0460C}"/>
              </a:ext>
            </a:extLst>
          </p:cNvPr>
          <p:cNvSpPr>
            <a:spLocks noGrp="1" noChangeArrowheads="1"/>
          </p:cNvSpPr>
          <p:nvPr>
            <p:ph type="title"/>
          </p:nvPr>
        </p:nvSpPr>
        <p:spPr/>
        <p:txBody>
          <a:bodyPr/>
          <a:lstStyle/>
          <a:p>
            <a:pPr eaLnBrk="1" hangingPunct="1"/>
            <a:r>
              <a:rPr lang="el-GR" altLang="el-GR"/>
              <a:t>1.4 Αγωγοί</a:t>
            </a:r>
          </a:p>
        </p:txBody>
      </p:sp>
      <p:sp>
        <p:nvSpPr>
          <p:cNvPr id="13315" name="Content Placeholder 2">
            <a:extLst>
              <a:ext uri="{FF2B5EF4-FFF2-40B4-BE49-F238E27FC236}">
                <a16:creationId xmlns:a16="http://schemas.microsoft.com/office/drawing/2014/main" id="{EF458F9B-839A-4B6C-0035-BEF5266F2386}"/>
              </a:ext>
            </a:extLst>
          </p:cNvPr>
          <p:cNvSpPr>
            <a:spLocks noGrp="1" noChangeArrowheads="1"/>
          </p:cNvSpPr>
          <p:nvPr>
            <p:ph type="body" sz="quarter" idx="10"/>
          </p:nvPr>
        </p:nvSpPr>
        <p:spPr/>
        <p:txBody>
          <a:bodyPr/>
          <a:lstStyle/>
          <a:p>
            <a:pPr eaLnBrk="1" hangingPunct="1"/>
            <a:r>
              <a:rPr lang="el-GR" altLang="el-GR" dirty="0"/>
              <a:t>Στους αγωγούς, τα εξωτερικά ηλεκτρόνια των ατόμων συγκρατούνται τόσο χαλαρά από τους πυρήνες ώστε διαφεύγουν και κινούνται ελεύθερα σε όλη την έκταση του μετάλλου. Αυτά ονομάζονται ελεύθερα ηλεκτρόνια. (</a:t>
            </a:r>
            <a:r>
              <a:rPr lang="el-GR" altLang="el-GR" dirty="0" err="1"/>
              <a:t>εικ</a:t>
            </a:r>
            <a:r>
              <a:rPr lang="el-GR" altLang="el-GR" dirty="0"/>
              <a:t> 1.22)</a:t>
            </a:r>
          </a:p>
          <a:p>
            <a:pPr eaLnBrk="1" hangingPunct="1"/>
            <a:r>
              <a:rPr lang="el-GR" altLang="el-GR" dirty="0"/>
              <a:t>Οι αγωγοί επιτρέπουν τον διασκορπισμό του ηλεκτρικού φορτίου σε όλη τους την έκταση. Έτσι αν φορτίσουμε την άκρη ενός αγωγού με ηλεκτρικό φορτίο, το φορτίο αυτό θα διαχυθεί σε όλη του την έκταση (</a:t>
            </a:r>
            <a:r>
              <a:rPr lang="el-GR" altLang="el-GR" dirty="0" err="1"/>
              <a:t>εικ</a:t>
            </a:r>
            <a:r>
              <a:rPr lang="el-GR" altLang="el-GR" dirty="0"/>
              <a:t> 1.21 α)</a:t>
            </a:r>
          </a:p>
          <a:p>
            <a:pPr eaLnBrk="1" hangingPunct="1"/>
            <a:r>
              <a:rPr lang="el-GR" altLang="el-GR" dirty="0"/>
              <a:t>Παραδείγματα αγωγών είναι τα μέταλλα, το νερό, το δέρμα </a:t>
            </a:r>
            <a:r>
              <a:rPr lang="el-GR" altLang="el-GR" dirty="0" err="1"/>
              <a:t>κλπ</a:t>
            </a:r>
            <a:r>
              <a:rPr lang="el-GR" altLang="el-GR" dirty="0"/>
              <a:t> </a:t>
            </a:r>
          </a:p>
        </p:txBody>
      </p:sp>
      <p:pic>
        <p:nvPicPr>
          <p:cNvPr id="3" name="Picture 2">
            <a:extLst>
              <a:ext uri="{FF2B5EF4-FFF2-40B4-BE49-F238E27FC236}">
                <a16:creationId xmlns:a16="http://schemas.microsoft.com/office/drawing/2014/main" id="{93FB03FF-9919-B32F-2DD3-EAF7D0772BE9}"/>
              </a:ext>
            </a:extLst>
          </p:cNvPr>
          <p:cNvPicPr>
            <a:picLocks noChangeAspect="1"/>
          </p:cNvPicPr>
          <p:nvPr/>
        </p:nvPicPr>
        <p:blipFill>
          <a:blip r:embed="rId2"/>
          <a:stretch>
            <a:fillRect/>
          </a:stretch>
        </p:blipFill>
        <p:spPr>
          <a:xfrm>
            <a:off x="6635209" y="3662240"/>
            <a:ext cx="2638793" cy="1600423"/>
          </a:xfrm>
          <a:prstGeom prst="rect">
            <a:avLst/>
          </a:prstGeom>
        </p:spPr>
      </p:pic>
      <p:pic>
        <p:nvPicPr>
          <p:cNvPr id="9" name="Picture 8">
            <a:extLst>
              <a:ext uri="{FF2B5EF4-FFF2-40B4-BE49-F238E27FC236}">
                <a16:creationId xmlns:a16="http://schemas.microsoft.com/office/drawing/2014/main" id="{63C17897-E45F-C78F-258C-8052ACBDC2A0}"/>
              </a:ext>
            </a:extLst>
          </p:cNvPr>
          <p:cNvPicPr>
            <a:picLocks noChangeAspect="1"/>
          </p:cNvPicPr>
          <p:nvPr/>
        </p:nvPicPr>
        <p:blipFill>
          <a:blip r:embed="rId3"/>
          <a:stretch>
            <a:fillRect/>
          </a:stretch>
        </p:blipFill>
        <p:spPr>
          <a:xfrm>
            <a:off x="6635209" y="1362096"/>
            <a:ext cx="2051650" cy="2066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99A6899-A7CF-3383-6922-0E7AD0003D07}"/>
              </a:ext>
            </a:extLst>
          </p:cNvPr>
          <p:cNvSpPr>
            <a:spLocks noGrp="1" noChangeArrowheads="1"/>
          </p:cNvSpPr>
          <p:nvPr>
            <p:ph type="title"/>
          </p:nvPr>
        </p:nvSpPr>
        <p:spPr/>
        <p:txBody>
          <a:bodyPr/>
          <a:lstStyle/>
          <a:p>
            <a:pPr eaLnBrk="1" hangingPunct="1"/>
            <a:r>
              <a:rPr lang="el-GR" altLang="el-GR"/>
              <a:t>1.4 Μονωτές</a:t>
            </a:r>
          </a:p>
        </p:txBody>
      </p:sp>
      <p:sp>
        <p:nvSpPr>
          <p:cNvPr id="14339" name="Content Placeholder 2">
            <a:extLst>
              <a:ext uri="{FF2B5EF4-FFF2-40B4-BE49-F238E27FC236}">
                <a16:creationId xmlns:a16="http://schemas.microsoft.com/office/drawing/2014/main" id="{8595B1FB-615F-8770-ED3B-8351EC841195}"/>
              </a:ext>
            </a:extLst>
          </p:cNvPr>
          <p:cNvSpPr>
            <a:spLocks noGrp="1" noChangeArrowheads="1"/>
          </p:cNvSpPr>
          <p:nvPr>
            <p:ph type="body" sz="quarter" idx="10"/>
          </p:nvPr>
        </p:nvSpPr>
        <p:spPr/>
        <p:txBody>
          <a:bodyPr/>
          <a:lstStyle/>
          <a:p>
            <a:pPr eaLnBrk="1" hangingPunct="1"/>
            <a:r>
              <a:rPr lang="el-GR" altLang="el-GR" dirty="0"/>
              <a:t>Στους μονωτές τα εξωτερικά ηλεκτρόνια των ατόμων συγκρατούνται ισχυρά από τους πυρήνες. </a:t>
            </a:r>
          </a:p>
          <a:p>
            <a:pPr eaLnBrk="1" hangingPunct="1"/>
            <a:r>
              <a:rPr lang="el-GR" altLang="el-GR" dirty="0"/>
              <a:t>Οι μονωτές λοιπόν δεν έχουν ελεύθερα ηλεκτρόνια</a:t>
            </a:r>
          </a:p>
          <a:p>
            <a:pPr eaLnBrk="1" hangingPunct="1"/>
            <a:r>
              <a:rPr lang="el-GR" altLang="el-GR" dirty="0"/>
              <a:t>Αν προσληφθούν ηλεκτρόνια, αυτά θα </a:t>
            </a:r>
            <a:br>
              <a:rPr lang="el-GR" altLang="el-GR" dirty="0"/>
            </a:br>
            <a:r>
              <a:rPr lang="el-GR" altLang="el-GR" dirty="0"/>
              <a:t>παραμείνουν παγιδευμένα από τα άτομα στην </a:t>
            </a:r>
            <a:br>
              <a:rPr lang="el-GR" altLang="el-GR" dirty="0"/>
            </a:br>
            <a:r>
              <a:rPr lang="el-GR" altLang="el-GR" dirty="0"/>
              <a:t>περιοχή της φόρτισης.</a:t>
            </a:r>
          </a:p>
          <a:p>
            <a:pPr eaLnBrk="1" hangingPunct="1"/>
            <a:r>
              <a:rPr lang="el-GR" altLang="el-GR" dirty="0"/>
              <a:t>Παραδείγματα μονωτών είναι το πλαστικό, το γυαλί, το καουτσούκ, το κερί, το ξύλο και το καθαρό νερό</a:t>
            </a:r>
          </a:p>
        </p:txBody>
      </p:sp>
      <p:pic>
        <p:nvPicPr>
          <p:cNvPr id="2" name="Picture 1">
            <a:extLst>
              <a:ext uri="{FF2B5EF4-FFF2-40B4-BE49-F238E27FC236}">
                <a16:creationId xmlns:a16="http://schemas.microsoft.com/office/drawing/2014/main" id="{E7BFBEA8-0982-E94C-C83E-34EA1AC2BF82}"/>
              </a:ext>
            </a:extLst>
          </p:cNvPr>
          <p:cNvPicPr>
            <a:picLocks noChangeAspect="1"/>
          </p:cNvPicPr>
          <p:nvPr/>
        </p:nvPicPr>
        <p:blipFill>
          <a:blip r:embed="rId2"/>
          <a:stretch>
            <a:fillRect/>
          </a:stretch>
        </p:blipFill>
        <p:spPr>
          <a:xfrm>
            <a:off x="6255416" y="3293903"/>
            <a:ext cx="2591162" cy="1552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DAA2590-DE57-4B09-9C8C-FDF8FF1DF728}"/>
              </a:ext>
            </a:extLst>
          </p:cNvPr>
          <p:cNvSpPr>
            <a:spLocks noGrp="1" noChangeArrowheads="1"/>
          </p:cNvSpPr>
          <p:nvPr>
            <p:ph type="title"/>
          </p:nvPr>
        </p:nvSpPr>
        <p:spPr/>
        <p:txBody>
          <a:bodyPr/>
          <a:lstStyle/>
          <a:p>
            <a:pPr eaLnBrk="1" hangingPunct="1"/>
            <a:r>
              <a:rPr lang="el-GR" altLang="el-GR"/>
              <a:t>1.4 Τρόποι ηλέκτρισης - Ηλέκτριση με τριβή</a:t>
            </a:r>
          </a:p>
        </p:txBody>
      </p:sp>
      <p:sp>
        <p:nvSpPr>
          <p:cNvPr id="15363" name="Content Placeholder 2">
            <a:extLst>
              <a:ext uri="{FF2B5EF4-FFF2-40B4-BE49-F238E27FC236}">
                <a16:creationId xmlns:a16="http://schemas.microsoft.com/office/drawing/2014/main" id="{F170BB03-0CA6-36B4-CA16-12225F350B5C}"/>
              </a:ext>
            </a:extLst>
          </p:cNvPr>
          <p:cNvSpPr>
            <a:spLocks noGrp="1" noChangeArrowheads="1"/>
          </p:cNvSpPr>
          <p:nvPr>
            <p:ph type="body" sz="quarter" idx="10"/>
          </p:nvPr>
        </p:nvSpPr>
        <p:spPr/>
        <p:txBody>
          <a:bodyPr/>
          <a:lstStyle/>
          <a:p>
            <a:pPr eaLnBrk="1" hangingPunct="1"/>
            <a:r>
              <a:rPr lang="el-GR" altLang="el-GR" dirty="0"/>
              <a:t>Συμβαίνει όταν τρίβουμε μεταξύ τους δύο σώματα π.χ. γυάλινη ράβδο σε μεταξωτό ύφασμα.</a:t>
            </a:r>
          </a:p>
          <a:p>
            <a:pPr eaLnBrk="1" hangingPunct="1"/>
            <a:r>
              <a:rPr lang="el-GR" altLang="el-GR" dirty="0"/>
              <a:t>Τα εξωτερικά ηλεκτρόνια από άτομα του γυαλιού μετακινούνται στο ύφασμα (εικόνα 1.16). Έτσι η γυάλινη ράβδος φορτίζεται θετικά και το ύφασμα αρνητικά. </a:t>
            </a:r>
          </a:p>
          <a:p>
            <a:pPr eaLnBrk="1" hangingPunct="1"/>
            <a:r>
              <a:rPr lang="el-GR" altLang="el-GR" dirty="0"/>
              <a:t>Κατά την ηλέκτριση με τριβή, λόγω της ισχύος της αρχής διατήρησης του ηλεκτρικού φορτίου, προκύπτει ότι τα δύο σώματα που τρίβονται αποκτούν ίσα και αντίθετα φορτία (εικόνα 1.16)</a:t>
            </a:r>
          </a:p>
        </p:txBody>
      </p:sp>
      <p:pic>
        <p:nvPicPr>
          <p:cNvPr id="3" name="Picture 2">
            <a:extLst>
              <a:ext uri="{FF2B5EF4-FFF2-40B4-BE49-F238E27FC236}">
                <a16:creationId xmlns:a16="http://schemas.microsoft.com/office/drawing/2014/main" id="{F6C0FA06-A271-750E-2B1E-484D4C79AC08}"/>
              </a:ext>
            </a:extLst>
          </p:cNvPr>
          <p:cNvPicPr>
            <a:picLocks noChangeAspect="1"/>
          </p:cNvPicPr>
          <p:nvPr/>
        </p:nvPicPr>
        <p:blipFill>
          <a:blip r:embed="rId2"/>
          <a:stretch>
            <a:fillRect/>
          </a:stretch>
        </p:blipFill>
        <p:spPr>
          <a:xfrm>
            <a:off x="6288143" y="2496821"/>
            <a:ext cx="2349420" cy="16823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DAA2590-DE57-4B09-9C8C-FDF8FF1DF728}"/>
              </a:ext>
            </a:extLst>
          </p:cNvPr>
          <p:cNvSpPr>
            <a:spLocks noGrp="1" noChangeArrowheads="1"/>
          </p:cNvSpPr>
          <p:nvPr>
            <p:ph type="title"/>
          </p:nvPr>
        </p:nvSpPr>
        <p:spPr/>
        <p:txBody>
          <a:bodyPr/>
          <a:lstStyle/>
          <a:p>
            <a:pPr eaLnBrk="1" hangingPunct="1"/>
            <a:r>
              <a:rPr lang="el-GR" altLang="el-GR"/>
              <a:t>1.4 Τρόποι ηλέκτρισης - Ηλέκτριση με τριβή</a:t>
            </a:r>
          </a:p>
        </p:txBody>
      </p:sp>
      <p:sp>
        <p:nvSpPr>
          <p:cNvPr id="15363" name="Content Placeholder 2">
            <a:extLst>
              <a:ext uri="{FF2B5EF4-FFF2-40B4-BE49-F238E27FC236}">
                <a16:creationId xmlns:a16="http://schemas.microsoft.com/office/drawing/2014/main" id="{F170BB03-0CA6-36B4-CA16-12225F350B5C}"/>
              </a:ext>
            </a:extLst>
          </p:cNvPr>
          <p:cNvSpPr>
            <a:spLocks noGrp="1" noChangeArrowheads="1"/>
          </p:cNvSpPr>
          <p:nvPr>
            <p:ph idx="1"/>
          </p:nvPr>
        </p:nvSpPr>
        <p:spPr/>
        <p:txBody>
          <a:bodyPr/>
          <a:lstStyle/>
          <a:p>
            <a:pPr eaLnBrk="1" hangingPunct="1"/>
            <a:r>
              <a:rPr lang="el-GR" altLang="el-GR" dirty="0"/>
              <a:t>Η δύναμη με την οποία συγκρατούνται τα εξωτερικά ηλεκτρόνια στα υλικά καθορίζει το ποιο υλικό δίνει και ποιο παίρνει ηλεκτρόνια (πίνακας 1.2)</a:t>
            </a:r>
          </a:p>
        </p:txBody>
      </p:sp>
      <p:pic>
        <p:nvPicPr>
          <p:cNvPr id="4" name="Picture 3">
            <a:extLst>
              <a:ext uri="{FF2B5EF4-FFF2-40B4-BE49-F238E27FC236}">
                <a16:creationId xmlns:a16="http://schemas.microsoft.com/office/drawing/2014/main" id="{217ED621-6EAA-B494-B776-01EE860A805F}"/>
              </a:ext>
            </a:extLst>
          </p:cNvPr>
          <p:cNvPicPr>
            <a:picLocks noChangeAspect="1"/>
          </p:cNvPicPr>
          <p:nvPr/>
        </p:nvPicPr>
        <p:blipFill>
          <a:blip r:embed="rId2"/>
          <a:stretch>
            <a:fillRect/>
          </a:stretch>
        </p:blipFill>
        <p:spPr>
          <a:xfrm>
            <a:off x="1740311" y="2329336"/>
            <a:ext cx="6573693" cy="4216039"/>
          </a:xfrm>
          <a:prstGeom prst="rect">
            <a:avLst/>
          </a:prstGeom>
        </p:spPr>
      </p:pic>
    </p:spTree>
    <p:extLst>
      <p:ext uri="{BB962C8B-B14F-4D97-AF65-F5344CB8AC3E}">
        <p14:creationId xmlns:p14="http://schemas.microsoft.com/office/powerpoint/2010/main" val="23395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25D719B-8EDF-4F19-32FE-85393457E9AD}"/>
              </a:ext>
            </a:extLst>
          </p:cNvPr>
          <p:cNvSpPr>
            <a:spLocks noGrp="1" noChangeArrowheads="1"/>
          </p:cNvSpPr>
          <p:nvPr>
            <p:ph type="title"/>
          </p:nvPr>
        </p:nvSpPr>
        <p:spPr/>
        <p:txBody>
          <a:bodyPr/>
          <a:lstStyle/>
          <a:p>
            <a:pPr eaLnBrk="1" hangingPunct="1"/>
            <a:r>
              <a:rPr lang="el-GR" altLang="el-GR"/>
              <a:t>1.4 Τρόποι ηλέκτρισης - Ηλέκτριση με επαφή</a:t>
            </a:r>
          </a:p>
        </p:txBody>
      </p:sp>
      <p:sp>
        <p:nvSpPr>
          <p:cNvPr id="16387" name="Content Placeholder 2">
            <a:extLst>
              <a:ext uri="{FF2B5EF4-FFF2-40B4-BE49-F238E27FC236}">
                <a16:creationId xmlns:a16="http://schemas.microsoft.com/office/drawing/2014/main" id="{BBB7514E-FA77-2D79-4666-8469ECBB3C1F}"/>
              </a:ext>
            </a:extLst>
          </p:cNvPr>
          <p:cNvSpPr>
            <a:spLocks noGrp="1" noChangeArrowheads="1"/>
          </p:cNvSpPr>
          <p:nvPr>
            <p:ph idx="1"/>
          </p:nvPr>
        </p:nvSpPr>
        <p:spPr/>
        <p:txBody>
          <a:bodyPr/>
          <a:lstStyle/>
          <a:p>
            <a:pPr eaLnBrk="1" hangingPunct="1"/>
            <a:r>
              <a:rPr lang="el-GR" altLang="el-GR" dirty="0"/>
              <a:t>Όταν αγγίξουμε με ένα φορτισμένο σώμα ένα άλλο ηλεκτρικά ουδέτερο, το δεύτερο αποκτά φορτίο ίδιου είδους με το φορτισμένο γιατί έχουμε μεταφορά ηλεκτρονίων από το ένα σώμα στο άλλο.</a:t>
            </a:r>
          </a:p>
          <a:p>
            <a:pPr eaLnBrk="1" hangingPunct="1"/>
            <a:r>
              <a:rPr lang="el-GR" altLang="el-GR" dirty="0"/>
              <a:t>Όταν έρχεται σε επαφή ένα αρνητικά φορτισμένο σώμα με ένα αφόρτιστο σώμα μερικά από τα πλεονάζοντα ηλεκτρόνια από το φορτισμένο, επειδή απωθούνται μεταξύ τους, μετακινούνται προς το δεύτερο σώμα και έτσι φορτίζεται και αυτό αρνητικά.</a:t>
            </a:r>
          </a:p>
          <a:p>
            <a:pPr eaLnBrk="1" hangingPunct="1"/>
            <a:r>
              <a:rPr lang="el-GR" altLang="el-GR" dirty="0"/>
              <a:t>Κατά την ηλέκτριση με επαφή ισχύει η αρχή διατήρησης του ηλεκτρικού φορτίου: Το άθροισμα των φορτίων που αποκτούν τα δύο σώματα στο τέλος είναι ίσο με το φορτίο που είχε αρχικά το ένα.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F45F761-128F-0EA2-9244-0A8C154016D4}"/>
              </a:ext>
            </a:extLst>
          </p:cNvPr>
          <p:cNvSpPr>
            <a:spLocks noGrp="1" noChangeArrowheads="1"/>
          </p:cNvSpPr>
          <p:nvPr>
            <p:ph type="title"/>
          </p:nvPr>
        </p:nvSpPr>
        <p:spPr>
          <a:xfrm>
            <a:off x="677863" y="609600"/>
            <a:ext cx="9391650" cy="665163"/>
          </a:xfrm>
        </p:spPr>
        <p:txBody>
          <a:bodyPr/>
          <a:lstStyle/>
          <a:p>
            <a:pPr eaLnBrk="1" hangingPunct="1"/>
            <a:r>
              <a:rPr lang="el-GR" altLang="el-GR" sz="3200"/>
              <a:t>1.4 Τρόποι ηλέκτρισης - Ηλέκτριση αγωγών με επαγωγή</a:t>
            </a:r>
          </a:p>
        </p:txBody>
      </p:sp>
      <p:sp>
        <p:nvSpPr>
          <p:cNvPr id="17411" name="Content Placeholder 2">
            <a:extLst>
              <a:ext uri="{FF2B5EF4-FFF2-40B4-BE49-F238E27FC236}">
                <a16:creationId xmlns:a16="http://schemas.microsoft.com/office/drawing/2014/main" id="{4621F109-BC3A-71A8-12DB-26AD1EA43EB1}"/>
              </a:ext>
            </a:extLst>
          </p:cNvPr>
          <p:cNvSpPr>
            <a:spLocks noGrp="1" noChangeArrowheads="1"/>
          </p:cNvSpPr>
          <p:nvPr>
            <p:ph idx="1"/>
          </p:nvPr>
        </p:nvSpPr>
        <p:spPr/>
        <p:txBody>
          <a:bodyPr/>
          <a:lstStyle/>
          <a:p>
            <a:pPr eaLnBrk="1" hangingPunct="1"/>
            <a:r>
              <a:rPr lang="el-GR" altLang="el-GR" dirty="0"/>
              <a:t>Όταν πλησιάζω μία φορτισμένη σφαίρα σε μία ράβδο, η σφαίρα προκαλεί διαχωρισμό των θετικών από τα αρνητικά φορτία στη ράβδο.</a:t>
            </a:r>
          </a:p>
          <a:p>
            <a:pPr eaLnBrk="1" hangingPunct="1"/>
            <a:r>
              <a:rPr lang="el-GR" altLang="el-GR" dirty="0"/>
              <a:t>Το φαινόμενο αυτό ονομάζεται ηλέκτριση με επαγωγή. </a:t>
            </a:r>
          </a:p>
          <a:p>
            <a:pPr eaLnBrk="1" hangingPunct="1"/>
            <a:r>
              <a:rPr lang="el-GR" altLang="el-GR" dirty="0"/>
              <a:t>Η ράβδος όμως δεν έχει συνολικά ηλεκτρικό φορτίο. Λέμε λοιπόν ότι η μεταλλική ράβδος είναι ηλεκτρισμένη, ενώ δεν είναι φορτισμένη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0C57F5D-E3CF-3642-D36D-3605EF706D9D}"/>
              </a:ext>
            </a:extLst>
          </p:cNvPr>
          <p:cNvSpPr>
            <a:spLocks noGrp="1" noChangeArrowheads="1"/>
          </p:cNvSpPr>
          <p:nvPr>
            <p:ph type="title"/>
          </p:nvPr>
        </p:nvSpPr>
        <p:spPr/>
        <p:txBody>
          <a:bodyPr/>
          <a:lstStyle/>
          <a:p>
            <a:pPr eaLnBrk="1" hangingPunct="1"/>
            <a:r>
              <a:rPr lang="el-GR" altLang="el-GR" sz="3200"/>
              <a:t>1.4 Τρόποι ηλέκτρισης - Ηλέκτριση μονωτών με επαγωγή</a:t>
            </a:r>
          </a:p>
        </p:txBody>
      </p:sp>
      <p:sp>
        <p:nvSpPr>
          <p:cNvPr id="18435" name="Content Placeholder 2">
            <a:extLst>
              <a:ext uri="{FF2B5EF4-FFF2-40B4-BE49-F238E27FC236}">
                <a16:creationId xmlns:a16="http://schemas.microsoft.com/office/drawing/2014/main" id="{0BCBB05A-D482-78F6-5677-5068EC826BB5}"/>
              </a:ext>
            </a:extLst>
          </p:cNvPr>
          <p:cNvSpPr>
            <a:spLocks noGrp="1" noChangeArrowheads="1"/>
          </p:cNvSpPr>
          <p:nvPr>
            <p:ph type="body" sz="quarter" idx="10"/>
          </p:nvPr>
        </p:nvSpPr>
        <p:spPr>
          <a:xfrm>
            <a:off x="677863" y="1595336"/>
            <a:ext cx="8735078" cy="4949927"/>
          </a:xfrm>
        </p:spPr>
        <p:txBody>
          <a:bodyPr/>
          <a:lstStyle/>
          <a:p>
            <a:pPr eaLnBrk="1" hangingPunct="1"/>
            <a:r>
              <a:rPr lang="el-GR" altLang="el-GR" dirty="0"/>
              <a:t>Όταν πλησιάζω μία φορτισμένη σφαίρα σε ένα κομμάτι χαρτί η σφαίρα απωθεί τα ηλεκτρόνια των ατόμων του χαρτιού.</a:t>
            </a:r>
          </a:p>
          <a:p>
            <a:pPr eaLnBrk="1" hangingPunct="1"/>
            <a:r>
              <a:rPr lang="el-GR" altLang="el-GR" dirty="0"/>
              <a:t>Δεν μπορεί να τα απομακρύνει από τα άτομα αλλά τα αναγκάζει να βρίσκονται τον περισσότερο χρόνο στην περιοχή του ατόμου που βρίσκεται σε μεγαλύτερη απόσταση από τη σφαίρα. </a:t>
            </a:r>
          </a:p>
          <a:p>
            <a:pPr eaLnBrk="1" hangingPunct="1"/>
            <a:r>
              <a:rPr lang="el-GR" altLang="el-GR" dirty="0"/>
              <a:t>Τα άτομα φαίνονται τώρα από τη μία άκρη τους θετικά </a:t>
            </a:r>
            <a:br>
              <a:rPr lang="el-GR" altLang="el-GR" dirty="0"/>
            </a:br>
            <a:r>
              <a:rPr lang="el-GR" altLang="el-GR" dirty="0"/>
              <a:t>φορτισμένα και από την άλλη αρνητικά. Τότε λέμε ότι </a:t>
            </a:r>
            <a:br>
              <a:rPr lang="el-GR" altLang="el-GR" dirty="0"/>
            </a:br>
            <a:r>
              <a:rPr lang="el-GR" altLang="el-GR" dirty="0"/>
              <a:t>είναι πολωμένα (Εικόνα 1.28 α)</a:t>
            </a:r>
          </a:p>
          <a:p>
            <a:pPr eaLnBrk="1" hangingPunct="1"/>
            <a:r>
              <a:rPr lang="el-GR" altLang="el-GR" dirty="0"/>
              <a:t>Ο προσανατολισμός των ατόμων ή των μορίων με τον </a:t>
            </a:r>
            <a:br>
              <a:rPr lang="el-GR" altLang="el-GR" dirty="0"/>
            </a:br>
            <a:r>
              <a:rPr lang="el-GR" altLang="el-GR" dirty="0"/>
              <a:t>παραπάνω τρόπο στο εσωτερικό του μονωτή έχει ως </a:t>
            </a:r>
            <a:br>
              <a:rPr lang="el-GR" altLang="el-GR" dirty="0"/>
            </a:br>
            <a:r>
              <a:rPr lang="el-GR" altLang="el-GR" dirty="0"/>
              <a:t>αποτέλεσμα στο ένα άκρο του (το πλησιέστερο στη </a:t>
            </a:r>
            <a:br>
              <a:rPr lang="el-GR" altLang="el-GR" dirty="0"/>
            </a:br>
            <a:r>
              <a:rPr lang="el-GR" altLang="el-GR" dirty="0"/>
              <a:t>σφαίρα) να εμφανίζεται θετικό φορτίο και στο </a:t>
            </a:r>
            <a:br>
              <a:rPr lang="el-GR" altLang="el-GR" dirty="0"/>
            </a:br>
            <a:r>
              <a:rPr lang="el-GR" altLang="el-GR" dirty="0"/>
              <a:t>άλλο άκρο αρνητικό (Εικόνα 1.28β)</a:t>
            </a:r>
          </a:p>
        </p:txBody>
      </p:sp>
      <p:pic>
        <p:nvPicPr>
          <p:cNvPr id="3" name="Picture 2">
            <a:extLst>
              <a:ext uri="{FF2B5EF4-FFF2-40B4-BE49-F238E27FC236}">
                <a16:creationId xmlns:a16="http://schemas.microsoft.com/office/drawing/2014/main" id="{FE9E8078-CE06-4BA5-58BB-E70699560D9C}"/>
              </a:ext>
            </a:extLst>
          </p:cNvPr>
          <p:cNvPicPr>
            <a:picLocks noChangeAspect="1"/>
          </p:cNvPicPr>
          <p:nvPr/>
        </p:nvPicPr>
        <p:blipFill>
          <a:blip r:embed="rId2"/>
          <a:stretch>
            <a:fillRect/>
          </a:stretch>
        </p:blipFill>
        <p:spPr>
          <a:xfrm>
            <a:off x="7488622" y="3116197"/>
            <a:ext cx="1924319" cy="1171359"/>
          </a:xfrm>
          <a:prstGeom prst="rect">
            <a:avLst/>
          </a:prstGeom>
        </p:spPr>
      </p:pic>
      <p:pic>
        <p:nvPicPr>
          <p:cNvPr id="5" name="Picture 4">
            <a:extLst>
              <a:ext uri="{FF2B5EF4-FFF2-40B4-BE49-F238E27FC236}">
                <a16:creationId xmlns:a16="http://schemas.microsoft.com/office/drawing/2014/main" id="{F2DE91B0-502C-A62B-FBC0-A03B7E6EC1E6}"/>
              </a:ext>
            </a:extLst>
          </p:cNvPr>
          <p:cNvPicPr>
            <a:picLocks noChangeAspect="1"/>
          </p:cNvPicPr>
          <p:nvPr/>
        </p:nvPicPr>
        <p:blipFill>
          <a:blip r:embed="rId3"/>
          <a:stretch>
            <a:fillRect/>
          </a:stretch>
        </p:blipFill>
        <p:spPr>
          <a:xfrm>
            <a:off x="7193306" y="4452926"/>
            <a:ext cx="2219635" cy="1619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8379471-81AB-693D-CC02-39F256A2161A}"/>
              </a:ext>
            </a:extLst>
          </p:cNvPr>
          <p:cNvSpPr>
            <a:spLocks noGrp="1" noChangeArrowheads="1"/>
          </p:cNvSpPr>
          <p:nvPr>
            <p:ph type="title"/>
          </p:nvPr>
        </p:nvSpPr>
        <p:spPr/>
        <p:txBody>
          <a:bodyPr/>
          <a:lstStyle/>
          <a:p>
            <a:r>
              <a:rPr lang="el-GR" altLang="el-GR"/>
              <a:t>Ερωτήσεις</a:t>
            </a:r>
          </a:p>
        </p:txBody>
      </p:sp>
      <p:sp>
        <p:nvSpPr>
          <p:cNvPr id="19459" name="Content Placeholder 2">
            <a:extLst>
              <a:ext uri="{FF2B5EF4-FFF2-40B4-BE49-F238E27FC236}">
                <a16:creationId xmlns:a16="http://schemas.microsoft.com/office/drawing/2014/main" id="{66DE4189-0AB3-3AF3-8600-1BBF0FAB9D1B}"/>
              </a:ext>
            </a:extLst>
          </p:cNvPr>
          <p:cNvSpPr>
            <a:spLocks noGrp="1" noChangeArrowheads="1"/>
          </p:cNvSpPr>
          <p:nvPr>
            <p:ph idx="1"/>
          </p:nvPr>
        </p:nvSpPr>
        <p:spPr/>
        <p:txBody>
          <a:bodyPr/>
          <a:lstStyle/>
          <a:p>
            <a:r>
              <a:rPr lang="el-GR" altLang="el-GR"/>
              <a:t>Χρησιμοποίησε και εφάρμοσε τις έννοιες που έμαθες:</a:t>
            </a:r>
            <a:endParaRPr lang="en-US" altLang="el-GR"/>
          </a:p>
          <a:p>
            <a:pPr lvl="1"/>
            <a:r>
              <a:rPr lang="el-GR" altLang="el-GR"/>
              <a:t>Τρόποι ηλέκτρισης και η μικροσκοπική ερμηνεία τους</a:t>
            </a:r>
            <a:endParaRPr lang="en-US" altLang="el-GR"/>
          </a:p>
          <a:p>
            <a:pPr lvl="2"/>
            <a:r>
              <a:rPr lang="el-GR" altLang="el-GR"/>
              <a:t>5, 7, 8Β, 9, 10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6E0B81B-27CF-5F96-D89F-E1216A6B3B7F}"/>
              </a:ext>
            </a:extLst>
          </p:cNvPr>
          <p:cNvSpPr>
            <a:spLocks noGrp="1" noChangeArrowheads="1"/>
          </p:cNvSpPr>
          <p:nvPr>
            <p:ph type="title"/>
          </p:nvPr>
        </p:nvSpPr>
        <p:spPr/>
        <p:txBody>
          <a:bodyPr/>
          <a:lstStyle/>
          <a:p>
            <a:pPr eaLnBrk="1" hangingPunct="1"/>
            <a:r>
              <a:rPr lang="el-GR" altLang="el-GR"/>
              <a:t>1.5 Νόμος του </a:t>
            </a:r>
            <a:r>
              <a:rPr lang="en-US" altLang="el-GR"/>
              <a:t>Coulomb</a:t>
            </a:r>
            <a:r>
              <a:rPr lang="el-GR" altLang="el-GR"/>
              <a:t> – μαθηματική σχέση</a:t>
            </a:r>
          </a:p>
        </p:txBody>
      </p:sp>
      <p:sp>
        <p:nvSpPr>
          <p:cNvPr id="3" name="Content Placeholder 2">
            <a:extLst>
              <a:ext uri="{FF2B5EF4-FFF2-40B4-BE49-F238E27FC236}">
                <a16:creationId xmlns:a16="http://schemas.microsoft.com/office/drawing/2014/main" id="{0F2A695D-D95F-2DE6-60B8-06299325FCFC}"/>
              </a:ext>
            </a:extLst>
          </p:cNvPr>
          <p:cNvSpPr>
            <a:spLocks noGrp="1"/>
          </p:cNvSpPr>
          <p:nvPr>
            <p:ph idx="1"/>
          </p:nvPr>
        </p:nvSpPr>
        <p:spPr/>
        <p:txBody>
          <a:bodyPr/>
          <a:lstStyle/>
          <a:p>
            <a:r>
              <a:rPr lang="el-GR" dirty="0"/>
              <a:t>Το μέτρο της ηλεκτρικής δύναμης (F) με την οποία αλληλεπιδρούν δύο σημειακά φορτία (q1 και q2 ) είναι ανάλογο του γινομένου των φορτίων και αντιστρόφως ανάλογο του τετραγώνου της μεταξύ τους απόστασης (r)</a:t>
            </a:r>
            <a:endParaRPr lang="en-US" dirty="0"/>
          </a:p>
          <a:p>
            <a:r>
              <a:rPr lang="en-US" dirty="0"/>
              <a:t>F = K * (q</a:t>
            </a:r>
            <a:r>
              <a:rPr lang="en-US" baseline="-25000" dirty="0"/>
              <a:t>1</a:t>
            </a:r>
            <a:r>
              <a:rPr lang="en-US" dirty="0"/>
              <a:t>*q</a:t>
            </a:r>
            <a:r>
              <a:rPr lang="en-US" baseline="-25000" dirty="0"/>
              <a:t>2</a:t>
            </a:r>
            <a:r>
              <a:rPr lang="en-US" dirty="0"/>
              <a:t>) / r</a:t>
            </a:r>
            <a:r>
              <a:rPr lang="en-US" baseline="30000" dirty="0"/>
              <a:t>2</a:t>
            </a:r>
            <a:r>
              <a:rPr lang="en-US" dirty="0"/>
              <a:t>      </a:t>
            </a:r>
            <a:r>
              <a:rPr lang="el-GR" dirty="0"/>
              <a:t>όπου</a:t>
            </a:r>
            <a:endParaRPr lang="en-US" dirty="0"/>
          </a:p>
          <a:p>
            <a:pPr lvl="1"/>
            <a:r>
              <a:rPr lang="el-GR" dirty="0"/>
              <a:t>Κ είναι η σταθερά </a:t>
            </a:r>
            <a:r>
              <a:rPr lang="en-US" dirty="0"/>
              <a:t>Coulomb : 9*10</a:t>
            </a:r>
            <a:r>
              <a:rPr lang="en-US" baseline="30000" dirty="0"/>
              <a:t>9</a:t>
            </a:r>
            <a:r>
              <a:rPr lang="en-US" dirty="0"/>
              <a:t> N*m</a:t>
            </a:r>
            <a:r>
              <a:rPr lang="en-US" baseline="30000" dirty="0"/>
              <a:t>2</a:t>
            </a:r>
            <a:r>
              <a:rPr lang="en-US" dirty="0"/>
              <a:t> / C</a:t>
            </a:r>
            <a:r>
              <a:rPr lang="en-US" baseline="30000" dirty="0"/>
              <a:t>2</a:t>
            </a:r>
          </a:p>
          <a:p>
            <a:pPr lvl="1"/>
            <a:r>
              <a:rPr lang="en-US" dirty="0"/>
              <a:t>q</a:t>
            </a:r>
            <a:r>
              <a:rPr lang="el-GR" baseline="-25000" dirty="0"/>
              <a:t>1</a:t>
            </a:r>
            <a:r>
              <a:rPr lang="en-US" dirty="0"/>
              <a:t> </a:t>
            </a:r>
            <a:r>
              <a:rPr lang="el-GR" dirty="0"/>
              <a:t>και </a:t>
            </a:r>
            <a:r>
              <a:rPr lang="en-US" dirty="0"/>
              <a:t>q</a:t>
            </a:r>
            <a:r>
              <a:rPr lang="el-GR" baseline="-25000" dirty="0"/>
              <a:t>2 </a:t>
            </a:r>
            <a:r>
              <a:rPr lang="el-GR" dirty="0"/>
              <a:t>τα φορτία</a:t>
            </a:r>
            <a:r>
              <a:rPr lang="en-US" dirty="0"/>
              <a:t> </a:t>
            </a:r>
            <a:r>
              <a:rPr lang="el-GR" dirty="0"/>
              <a:t>σε </a:t>
            </a:r>
            <a:r>
              <a:rPr lang="en-US" dirty="0"/>
              <a:t>C</a:t>
            </a:r>
            <a:endParaRPr lang="el-GR" dirty="0"/>
          </a:p>
          <a:p>
            <a:pPr lvl="1"/>
            <a:r>
              <a:rPr lang="en-US" dirty="0"/>
              <a:t>r </a:t>
            </a:r>
            <a:r>
              <a:rPr lang="el-GR" dirty="0"/>
              <a:t>η απόσταση μεταξύ των φορτίων σε </a:t>
            </a:r>
            <a:r>
              <a:rPr lang="en-US" dirty="0"/>
              <a:t>m</a:t>
            </a:r>
            <a:r>
              <a:rPr lang="el-GR" dirty="0"/>
              <a:t>  </a:t>
            </a:r>
            <a:r>
              <a:rPr lang="en-US" dirty="0"/>
              <a:t> </a:t>
            </a:r>
            <a:endParaRPr lang="el-GR" dirty="0"/>
          </a:p>
        </p:txBody>
      </p:sp>
    </p:spTree>
    <p:extLst>
      <p:ext uri="{BB962C8B-B14F-4D97-AF65-F5344CB8AC3E}">
        <p14:creationId xmlns:p14="http://schemas.microsoft.com/office/powerpoint/2010/main" val="381137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9989DAB-EFAC-AD52-F489-EC17B2C39775}"/>
              </a:ext>
            </a:extLst>
          </p:cNvPr>
          <p:cNvSpPr>
            <a:spLocks noGrp="1" noChangeArrowheads="1"/>
          </p:cNvSpPr>
          <p:nvPr>
            <p:ph type="title"/>
          </p:nvPr>
        </p:nvSpPr>
        <p:spPr/>
        <p:txBody>
          <a:bodyPr/>
          <a:lstStyle/>
          <a:p>
            <a:pPr eaLnBrk="1" hangingPunct="1"/>
            <a:r>
              <a:rPr lang="el-GR" altLang="el-GR"/>
              <a:t>1.5 Νόμος του </a:t>
            </a:r>
            <a:r>
              <a:rPr lang="en-US" altLang="el-GR"/>
              <a:t>Coulomb</a:t>
            </a:r>
            <a:r>
              <a:rPr lang="el-GR" altLang="el-GR"/>
              <a:t> – δύναμη</a:t>
            </a:r>
          </a:p>
        </p:txBody>
      </p:sp>
      <p:sp>
        <p:nvSpPr>
          <p:cNvPr id="2" name="Content Placeholder 1">
            <a:extLst>
              <a:ext uri="{FF2B5EF4-FFF2-40B4-BE49-F238E27FC236}">
                <a16:creationId xmlns:a16="http://schemas.microsoft.com/office/drawing/2014/main" id="{BC3B5937-F9B7-EA28-171E-B55B25BEE051}"/>
              </a:ext>
            </a:extLst>
          </p:cNvPr>
          <p:cNvSpPr>
            <a:spLocks noGrp="1" noChangeArrowheads="1"/>
          </p:cNvSpPr>
          <p:nvPr>
            <p:ph idx="1"/>
          </p:nvPr>
        </p:nvSpPr>
        <p:spPr/>
        <p:txBody>
          <a:bodyPr/>
          <a:lstStyle/>
          <a:p>
            <a:pPr eaLnBrk="1" hangingPunct="1"/>
            <a:r>
              <a:rPr lang="el-GR" altLang="el-GR" dirty="0"/>
              <a:t>Η δύναμη </a:t>
            </a:r>
            <a:r>
              <a:rPr lang="en-US" altLang="el-GR" dirty="0"/>
              <a:t>Coulomb </a:t>
            </a:r>
            <a:r>
              <a:rPr lang="el-GR" altLang="el-GR" dirty="0"/>
              <a:t>είναι διανυσματικό μέγεθος.</a:t>
            </a:r>
          </a:p>
          <a:p>
            <a:pPr lvl="1" eaLnBrk="1" hangingPunct="1"/>
            <a:r>
              <a:rPr lang="el-GR" altLang="el-GR" dirty="0"/>
              <a:t>Η διεύθυνσή της είναι η ευθεία που ενώνει τα φορτία</a:t>
            </a:r>
          </a:p>
          <a:p>
            <a:pPr lvl="1" eaLnBrk="1" hangingPunct="1"/>
            <a:r>
              <a:rPr lang="el-GR" altLang="el-GR" dirty="0"/>
              <a:t>Το μέτρο δίνεται από την μαθηματική σχέση</a:t>
            </a:r>
          </a:p>
          <a:p>
            <a:pPr lvl="1" eaLnBrk="1" hangingPunct="1"/>
            <a:r>
              <a:rPr lang="el-GR" altLang="el-GR" dirty="0"/>
              <a:t>Η φορά της εξαρτάται από το είδος των φορτίων </a:t>
            </a:r>
          </a:p>
          <a:p>
            <a:pPr lvl="2" eaLnBrk="1" hangingPunct="1"/>
            <a:r>
              <a:rPr lang="el-GR" altLang="el-GR" dirty="0"/>
              <a:t>αν τα φορτία είναι ομόσημα οι δυνάμεις είναι απωστικές</a:t>
            </a:r>
            <a:endParaRPr lang="en-US" altLang="el-GR" dirty="0"/>
          </a:p>
          <a:p>
            <a:pPr lvl="1" eaLnBrk="1" hangingPunct="1"/>
            <a:endParaRPr lang="en-US" altLang="el-GR" dirty="0"/>
          </a:p>
          <a:p>
            <a:pPr lvl="1" eaLnBrk="1" hangingPunct="1"/>
            <a:endParaRPr lang="en-US" altLang="el-GR" dirty="0"/>
          </a:p>
          <a:p>
            <a:pPr lvl="2" eaLnBrk="1" hangingPunct="1"/>
            <a:endParaRPr lang="el-GR" altLang="el-GR" dirty="0"/>
          </a:p>
          <a:p>
            <a:pPr lvl="2" eaLnBrk="1" hangingPunct="1"/>
            <a:r>
              <a:rPr lang="el-GR" altLang="el-GR" dirty="0"/>
              <a:t>αν είναι ετερόσημα οι δυνάμεις είναι ελκτικές</a:t>
            </a:r>
          </a:p>
          <a:p>
            <a:pPr eaLnBrk="1" hangingPunct="1"/>
            <a:endParaRPr lang="el-GR" altLang="el-GR" dirty="0"/>
          </a:p>
        </p:txBody>
      </p:sp>
      <p:grpSp>
        <p:nvGrpSpPr>
          <p:cNvPr id="38" name="Group 37">
            <a:extLst>
              <a:ext uri="{FF2B5EF4-FFF2-40B4-BE49-F238E27FC236}">
                <a16:creationId xmlns:a16="http://schemas.microsoft.com/office/drawing/2014/main" id="{4289B39E-6C7F-EB51-DE2A-323A90971A86}"/>
              </a:ext>
            </a:extLst>
          </p:cNvPr>
          <p:cNvGrpSpPr>
            <a:grpSpLocks/>
          </p:cNvGrpSpPr>
          <p:nvPr/>
        </p:nvGrpSpPr>
        <p:grpSpPr bwMode="auto">
          <a:xfrm>
            <a:off x="1520825" y="5265738"/>
            <a:ext cx="3573463" cy="725487"/>
            <a:chOff x="2383943" y="5471738"/>
            <a:chExt cx="3572631" cy="725751"/>
          </a:xfrm>
        </p:grpSpPr>
        <p:sp>
          <p:nvSpPr>
            <p:cNvPr id="22" name="Oval 21">
              <a:extLst>
                <a:ext uri="{FF2B5EF4-FFF2-40B4-BE49-F238E27FC236}">
                  <a16:creationId xmlns:a16="http://schemas.microsoft.com/office/drawing/2014/main" id="{D815B1A6-17C4-B763-71C9-A979DA968699}"/>
                </a:ext>
              </a:extLst>
            </p:cNvPr>
            <p:cNvSpPr/>
            <p:nvPr/>
          </p:nvSpPr>
          <p:spPr>
            <a:xfrm>
              <a:off x="2383943" y="5621017"/>
              <a:ext cx="576129" cy="57647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dirty="0"/>
                <a:t>q</a:t>
              </a:r>
              <a:r>
                <a:rPr lang="en-US" baseline="-25000" dirty="0"/>
                <a:t>1</a:t>
              </a:r>
              <a:endParaRPr lang="el-GR" baseline="-25000" dirty="0"/>
            </a:p>
          </p:txBody>
        </p:sp>
        <p:cxnSp>
          <p:nvCxnSpPr>
            <p:cNvPr id="23" name="Straight Arrow Connector 22">
              <a:extLst>
                <a:ext uri="{FF2B5EF4-FFF2-40B4-BE49-F238E27FC236}">
                  <a16:creationId xmlns:a16="http://schemas.microsoft.com/office/drawing/2014/main" id="{B39518EA-13E5-29B4-F894-069F509DA476}"/>
                </a:ext>
              </a:extLst>
            </p:cNvPr>
            <p:cNvCxnSpPr>
              <a:cxnSpLocks/>
            </p:cNvCxnSpPr>
            <p:nvPr/>
          </p:nvCxnSpPr>
          <p:spPr>
            <a:xfrm flipH="1">
              <a:off x="4320242" y="5902107"/>
              <a:ext cx="1058616"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183F31D-C0EB-D376-1CAB-E9B183DE8BEB}"/>
                </a:ext>
              </a:extLst>
            </p:cNvPr>
            <p:cNvCxnSpPr>
              <a:cxnSpLocks/>
            </p:cNvCxnSpPr>
            <p:nvPr/>
          </p:nvCxnSpPr>
          <p:spPr>
            <a:xfrm flipV="1">
              <a:off x="3020383" y="5902107"/>
              <a:ext cx="1077661" cy="1905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0BDF475-5CAA-6E79-C5B1-B88DE17EE301}"/>
                </a:ext>
              </a:extLst>
            </p:cNvPr>
            <p:cNvSpPr/>
            <p:nvPr/>
          </p:nvSpPr>
          <p:spPr>
            <a:xfrm>
              <a:off x="5380445" y="5621017"/>
              <a:ext cx="576129" cy="57647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dirty="0"/>
                <a:t>q</a:t>
              </a:r>
              <a:r>
                <a:rPr lang="en-US" baseline="-25000" dirty="0"/>
                <a:t>2</a:t>
              </a:r>
              <a:endParaRPr lang="el-GR" baseline="-25000" dirty="0"/>
            </a:p>
          </p:txBody>
        </p:sp>
        <p:sp>
          <p:nvSpPr>
            <p:cNvPr id="21520" name="TextBox 26">
              <a:extLst>
                <a:ext uri="{FF2B5EF4-FFF2-40B4-BE49-F238E27FC236}">
                  <a16:creationId xmlns:a16="http://schemas.microsoft.com/office/drawing/2014/main" id="{7193D9A2-3A11-1094-12A0-7A92A2AA020B}"/>
                </a:ext>
              </a:extLst>
            </p:cNvPr>
            <p:cNvSpPr txBox="1">
              <a:spLocks noChangeArrowheads="1"/>
            </p:cNvSpPr>
            <p:nvPr/>
          </p:nvSpPr>
          <p:spPr bwMode="auto">
            <a:xfrm>
              <a:off x="3196562" y="5471738"/>
              <a:ext cx="621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rgbClr val="404040"/>
                  </a:solidFill>
                  <a:latin typeface="Calibri Light" panose="020F0302020204030204" pitchFamily="34" charset="0"/>
                  <a:cs typeface="Calibri Light" panose="020F0302020204030204" pitchFamily="34" charset="0"/>
                </a:defRPr>
              </a:lvl1pPr>
              <a:lvl2pPr marL="742950" indent="-285750">
                <a:spcBef>
                  <a:spcPts val="1000"/>
                </a:spcBef>
                <a:buClr>
                  <a:schemeClr val="accent1"/>
                </a:buClr>
                <a:buSzPct val="80000"/>
                <a:buFont typeface="Wingdings" panose="05000000000000000000" pitchFamily="2" charset="2"/>
                <a:buChar char="§"/>
                <a:defRPr>
                  <a:solidFill>
                    <a:srgbClr val="404040"/>
                  </a:solidFill>
                  <a:latin typeface="Calibri Light" panose="020F0302020204030204" pitchFamily="34" charset="0"/>
                  <a:cs typeface="Calibri Light" panose="020F0302020204030204" pitchFamily="34" charset="0"/>
                </a:defRPr>
              </a:lvl2pPr>
              <a:lvl3pPr marL="1143000" indent="-228600">
                <a:spcBef>
                  <a:spcPts val="1000"/>
                </a:spcBef>
                <a:buClr>
                  <a:schemeClr val="accent1"/>
                </a:buClr>
                <a:buSzPct val="80000"/>
                <a:buFont typeface="Arial" panose="020B0604020202020204" pitchFamily="34" charset="0"/>
                <a:buChar char="•"/>
                <a:defRPr sz="1600">
                  <a:solidFill>
                    <a:srgbClr val="404040"/>
                  </a:solidFill>
                  <a:latin typeface="Calibri Light" panose="020F0302020204030204" pitchFamily="34" charset="0"/>
                  <a:cs typeface="Calibri Light" panose="020F030202020403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9pPr>
            </a:lstStyle>
            <a:p>
              <a:pPr>
                <a:spcBef>
                  <a:spcPct val="0"/>
                </a:spcBef>
                <a:buClrTx/>
                <a:buSzTx/>
                <a:buFontTx/>
                <a:buNone/>
              </a:pPr>
              <a:r>
                <a:rPr lang="en-US" altLang="el-GR" sz="1800">
                  <a:solidFill>
                    <a:schemeClr val="tx1"/>
                  </a:solidFill>
                  <a:latin typeface="Trebuchet MS" panose="020B0603020202020204" pitchFamily="34" charset="0"/>
                </a:rPr>
                <a:t>F</a:t>
              </a:r>
              <a:r>
                <a:rPr lang="en-US" altLang="el-GR" sz="1800" baseline="-25000">
                  <a:solidFill>
                    <a:schemeClr val="tx1"/>
                  </a:solidFill>
                  <a:latin typeface="Trebuchet MS" panose="020B0603020202020204" pitchFamily="34" charset="0"/>
                </a:rPr>
                <a:t>1</a:t>
              </a:r>
              <a:endParaRPr lang="el-GR" altLang="el-GR" sz="1800" baseline="-25000">
                <a:solidFill>
                  <a:schemeClr val="tx1"/>
                </a:solidFill>
                <a:latin typeface="Trebuchet MS" panose="020B0603020202020204" pitchFamily="34" charset="0"/>
              </a:endParaRPr>
            </a:p>
          </p:txBody>
        </p:sp>
        <p:sp>
          <p:nvSpPr>
            <p:cNvPr id="21521" name="TextBox 27">
              <a:extLst>
                <a:ext uri="{FF2B5EF4-FFF2-40B4-BE49-F238E27FC236}">
                  <a16:creationId xmlns:a16="http://schemas.microsoft.com/office/drawing/2014/main" id="{723204FB-B5ED-1F0C-FFD8-04D1E587CA83}"/>
                </a:ext>
              </a:extLst>
            </p:cNvPr>
            <p:cNvSpPr txBox="1">
              <a:spLocks noChangeArrowheads="1"/>
            </p:cNvSpPr>
            <p:nvPr/>
          </p:nvSpPr>
          <p:spPr bwMode="auto">
            <a:xfrm>
              <a:off x="4758050" y="5471738"/>
              <a:ext cx="621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rgbClr val="404040"/>
                  </a:solidFill>
                  <a:latin typeface="Calibri Light" panose="020F0302020204030204" pitchFamily="34" charset="0"/>
                  <a:cs typeface="Calibri Light" panose="020F0302020204030204" pitchFamily="34" charset="0"/>
                </a:defRPr>
              </a:lvl1pPr>
              <a:lvl2pPr marL="742950" indent="-285750">
                <a:spcBef>
                  <a:spcPts val="1000"/>
                </a:spcBef>
                <a:buClr>
                  <a:schemeClr val="accent1"/>
                </a:buClr>
                <a:buSzPct val="80000"/>
                <a:buFont typeface="Wingdings" panose="05000000000000000000" pitchFamily="2" charset="2"/>
                <a:buChar char="§"/>
                <a:defRPr>
                  <a:solidFill>
                    <a:srgbClr val="404040"/>
                  </a:solidFill>
                  <a:latin typeface="Calibri Light" panose="020F0302020204030204" pitchFamily="34" charset="0"/>
                  <a:cs typeface="Calibri Light" panose="020F0302020204030204" pitchFamily="34" charset="0"/>
                </a:defRPr>
              </a:lvl2pPr>
              <a:lvl3pPr marL="1143000" indent="-228600">
                <a:spcBef>
                  <a:spcPts val="1000"/>
                </a:spcBef>
                <a:buClr>
                  <a:schemeClr val="accent1"/>
                </a:buClr>
                <a:buSzPct val="80000"/>
                <a:buFont typeface="Arial" panose="020B0604020202020204" pitchFamily="34" charset="0"/>
                <a:buChar char="•"/>
                <a:defRPr sz="1600">
                  <a:solidFill>
                    <a:srgbClr val="404040"/>
                  </a:solidFill>
                  <a:latin typeface="Calibri Light" panose="020F0302020204030204" pitchFamily="34" charset="0"/>
                  <a:cs typeface="Calibri Light" panose="020F030202020403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9pPr>
            </a:lstStyle>
            <a:p>
              <a:pPr>
                <a:spcBef>
                  <a:spcPct val="0"/>
                </a:spcBef>
                <a:buClrTx/>
                <a:buSzTx/>
                <a:buFontTx/>
                <a:buNone/>
              </a:pPr>
              <a:r>
                <a:rPr lang="en-US" altLang="el-GR" sz="1800">
                  <a:solidFill>
                    <a:schemeClr val="tx1"/>
                  </a:solidFill>
                  <a:latin typeface="Trebuchet MS" panose="020B0603020202020204" pitchFamily="34" charset="0"/>
                </a:rPr>
                <a:t>F</a:t>
              </a:r>
              <a:r>
                <a:rPr lang="en-US" altLang="el-GR" sz="1800" baseline="-25000">
                  <a:solidFill>
                    <a:schemeClr val="tx1"/>
                  </a:solidFill>
                  <a:latin typeface="Trebuchet MS" panose="020B0603020202020204" pitchFamily="34" charset="0"/>
                </a:rPr>
                <a:t>2</a:t>
              </a:r>
              <a:endParaRPr lang="el-GR" altLang="el-GR" sz="1800" baseline="-25000">
                <a:solidFill>
                  <a:schemeClr val="tx1"/>
                </a:solidFill>
                <a:latin typeface="Trebuchet MS" panose="020B0603020202020204" pitchFamily="34" charset="0"/>
              </a:endParaRPr>
            </a:p>
          </p:txBody>
        </p:sp>
      </p:grpSp>
      <p:grpSp>
        <p:nvGrpSpPr>
          <p:cNvPr id="39" name="Group 38">
            <a:extLst>
              <a:ext uri="{FF2B5EF4-FFF2-40B4-BE49-F238E27FC236}">
                <a16:creationId xmlns:a16="http://schemas.microsoft.com/office/drawing/2014/main" id="{6B46A906-EFF5-D40C-1317-98934931504F}"/>
              </a:ext>
            </a:extLst>
          </p:cNvPr>
          <p:cNvGrpSpPr>
            <a:grpSpLocks/>
          </p:cNvGrpSpPr>
          <p:nvPr/>
        </p:nvGrpSpPr>
        <p:grpSpPr bwMode="auto">
          <a:xfrm>
            <a:off x="1477963" y="3724275"/>
            <a:ext cx="4257675" cy="795338"/>
            <a:chOff x="1494109" y="4094671"/>
            <a:chExt cx="4257224" cy="794539"/>
          </a:xfrm>
        </p:grpSpPr>
        <p:cxnSp>
          <p:nvCxnSpPr>
            <p:cNvPr id="8" name="Straight Arrow Connector 7">
              <a:extLst>
                <a:ext uri="{FF2B5EF4-FFF2-40B4-BE49-F238E27FC236}">
                  <a16:creationId xmlns:a16="http://schemas.microsoft.com/office/drawing/2014/main" id="{B7144843-FA8A-42A1-5DBC-9FFF49B36AFA}"/>
                </a:ext>
              </a:extLst>
            </p:cNvPr>
            <p:cNvCxnSpPr/>
            <p:nvPr/>
          </p:nvCxnSpPr>
          <p:spPr>
            <a:xfrm>
              <a:off x="4886237" y="4594232"/>
              <a:ext cx="865096"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511" name="TextBox 17">
              <a:extLst>
                <a:ext uri="{FF2B5EF4-FFF2-40B4-BE49-F238E27FC236}">
                  <a16:creationId xmlns:a16="http://schemas.microsoft.com/office/drawing/2014/main" id="{D6960943-2D41-CB3A-1531-0B7E2F138885}"/>
                </a:ext>
              </a:extLst>
            </p:cNvPr>
            <p:cNvSpPr txBox="1">
              <a:spLocks noChangeArrowheads="1"/>
            </p:cNvSpPr>
            <p:nvPr/>
          </p:nvSpPr>
          <p:spPr bwMode="auto">
            <a:xfrm>
              <a:off x="4982145" y="4094671"/>
              <a:ext cx="621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rgbClr val="404040"/>
                  </a:solidFill>
                  <a:latin typeface="Calibri Light" panose="020F0302020204030204" pitchFamily="34" charset="0"/>
                  <a:cs typeface="Calibri Light" panose="020F0302020204030204" pitchFamily="34" charset="0"/>
                </a:defRPr>
              </a:lvl1pPr>
              <a:lvl2pPr marL="742950" indent="-285750">
                <a:spcBef>
                  <a:spcPts val="1000"/>
                </a:spcBef>
                <a:buClr>
                  <a:schemeClr val="accent1"/>
                </a:buClr>
                <a:buSzPct val="80000"/>
                <a:buFont typeface="Wingdings" panose="05000000000000000000" pitchFamily="2" charset="2"/>
                <a:buChar char="§"/>
                <a:defRPr>
                  <a:solidFill>
                    <a:srgbClr val="404040"/>
                  </a:solidFill>
                  <a:latin typeface="Calibri Light" panose="020F0302020204030204" pitchFamily="34" charset="0"/>
                  <a:cs typeface="Calibri Light" panose="020F0302020204030204" pitchFamily="34" charset="0"/>
                </a:defRPr>
              </a:lvl2pPr>
              <a:lvl3pPr marL="1143000" indent="-228600">
                <a:spcBef>
                  <a:spcPts val="1000"/>
                </a:spcBef>
                <a:buClr>
                  <a:schemeClr val="accent1"/>
                </a:buClr>
                <a:buSzPct val="80000"/>
                <a:buFont typeface="Arial" panose="020B0604020202020204" pitchFamily="34" charset="0"/>
                <a:buChar char="•"/>
                <a:defRPr sz="1600">
                  <a:solidFill>
                    <a:srgbClr val="404040"/>
                  </a:solidFill>
                  <a:latin typeface="Calibri Light" panose="020F0302020204030204" pitchFamily="34" charset="0"/>
                  <a:cs typeface="Calibri Light" panose="020F030202020403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9pPr>
            </a:lstStyle>
            <a:p>
              <a:pPr>
                <a:spcBef>
                  <a:spcPct val="0"/>
                </a:spcBef>
                <a:buClrTx/>
                <a:buSzTx/>
                <a:buFontTx/>
                <a:buNone/>
              </a:pPr>
              <a:r>
                <a:rPr lang="en-US" altLang="el-GR" sz="1800">
                  <a:solidFill>
                    <a:schemeClr val="tx1"/>
                  </a:solidFill>
                  <a:latin typeface="Trebuchet MS" panose="020B0603020202020204" pitchFamily="34" charset="0"/>
                </a:rPr>
                <a:t>F</a:t>
              </a:r>
              <a:r>
                <a:rPr lang="en-US" altLang="el-GR" sz="1800" baseline="-25000">
                  <a:solidFill>
                    <a:schemeClr val="tx1"/>
                  </a:solidFill>
                  <a:latin typeface="Trebuchet MS" panose="020B0603020202020204" pitchFamily="34" charset="0"/>
                </a:rPr>
                <a:t>2</a:t>
              </a:r>
              <a:endParaRPr lang="el-GR" altLang="el-GR" sz="1800" baseline="-25000">
                <a:solidFill>
                  <a:schemeClr val="tx1"/>
                </a:solidFill>
                <a:latin typeface="Trebuchet MS" panose="020B0603020202020204" pitchFamily="34" charset="0"/>
              </a:endParaRPr>
            </a:p>
          </p:txBody>
        </p:sp>
        <p:sp>
          <p:nvSpPr>
            <p:cNvPr id="33" name="Oval 32">
              <a:extLst>
                <a:ext uri="{FF2B5EF4-FFF2-40B4-BE49-F238E27FC236}">
                  <a16:creationId xmlns:a16="http://schemas.microsoft.com/office/drawing/2014/main" id="{8562B41A-C22E-5317-4AD3-B2071084B03D}"/>
                </a:ext>
              </a:extLst>
            </p:cNvPr>
            <p:cNvSpPr/>
            <p:nvPr/>
          </p:nvSpPr>
          <p:spPr>
            <a:xfrm>
              <a:off x="2408412" y="4313526"/>
              <a:ext cx="576201" cy="5756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dirty="0"/>
                <a:t>q</a:t>
              </a:r>
              <a:r>
                <a:rPr lang="en-US" baseline="-25000" dirty="0"/>
                <a:t>1</a:t>
              </a:r>
              <a:endParaRPr lang="el-GR" baseline="-25000" dirty="0"/>
            </a:p>
          </p:txBody>
        </p:sp>
        <p:cxnSp>
          <p:nvCxnSpPr>
            <p:cNvPr id="34" name="Straight Arrow Connector 33">
              <a:extLst>
                <a:ext uri="{FF2B5EF4-FFF2-40B4-BE49-F238E27FC236}">
                  <a16:creationId xmlns:a16="http://schemas.microsoft.com/office/drawing/2014/main" id="{C4FE6944-1F15-76FF-04C9-8EEBAA60CD2C}"/>
                </a:ext>
              </a:extLst>
            </p:cNvPr>
            <p:cNvCxnSpPr>
              <a:cxnSpLocks/>
            </p:cNvCxnSpPr>
            <p:nvPr/>
          </p:nvCxnSpPr>
          <p:spPr>
            <a:xfrm flipH="1" flipV="1">
              <a:off x="1494109" y="4594232"/>
              <a:ext cx="87938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665EE3D8-C0FA-5B62-479C-E89BD0E6A4D2}"/>
                </a:ext>
              </a:extLst>
            </p:cNvPr>
            <p:cNvSpPr/>
            <p:nvPr/>
          </p:nvSpPr>
          <p:spPr>
            <a:xfrm>
              <a:off x="4275114" y="4313526"/>
              <a:ext cx="576201" cy="5756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dirty="0"/>
                <a:t>q</a:t>
              </a:r>
              <a:r>
                <a:rPr lang="en-US" baseline="-25000" dirty="0"/>
                <a:t>2</a:t>
              </a:r>
              <a:endParaRPr lang="el-GR" baseline="-25000" dirty="0"/>
            </a:p>
          </p:txBody>
        </p:sp>
        <p:sp>
          <p:nvSpPr>
            <p:cNvPr id="21515" name="TextBox 35">
              <a:extLst>
                <a:ext uri="{FF2B5EF4-FFF2-40B4-BE49-F238E27FC236}">
                  <a16:creationId xmlns:a16="http://schemas.microsoft.com/office/drawing/2014/main" id="{1A83A4B4-B060-D389-416B-AA9F52A65C5E}"/>
                </a:ext>
              </a:extLst>
            </p:cNvPr>
            <p:cNvSpPr txBox="1">
              <a:spLocks noChangeArrowheads="1"/>
            </p:cNvSpPr>
            <p:nvPr/>
          </p:nvSpPr>
          <p:spPr bwMode="auto">
            <a:xfrm>
              <a:off x="1735647" y="4097547"/>
              <a:ext cx="621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rgbClr val="404040"/>
                  </a:solidFill>
                  <a:latin typeface="Calibri Light" panose="020F0302020204030204" pitchFamily="34" charset="0"/>
                  <a:cs typeface="Calibri Light" panose="020F0302020204030204" pitchFamily="34" charset="0"/>
                </a:defRPr>
              </a:lvl1pPr>
              <a:lvl2pPr marL="742950" indent="-285750">
                <a:spcBef>
                  <a:spcPts val="1000"/>
                </a:spcBef>
                <a:buClr>
                  <a:schemeClr val="accent1"/>
                </a:buClr>
                <a:buSzPct val="80000"/>
                <a:buFont typeface="Wingdings" panose="05000000000000000000" pitchFamily="2" charset="2"/>
                <a:buChar char="§"/>
                <a:defRPr>
                  <a:solidFill>
                    <a:srgbClr val="404040"/>
                  </a:solidFill>
                  <a:latin typeface="Calibri Light" panose="020F0302020204030204" pitchFamily="34" charset="0"/>
                  <a:cs typeface="Calibri Light" panose="020F0302020204030204" pitchFamily="34" charset="0"/>
                </a:defRPr>
              </a:lvl2pPr>
              <a:lvl3pPr marL="1143000" indent="-228600">
                <a:spcBef>
                  <a:spcPts val="1000"/>
                </a:spcBef>
                <a:buClr>
                  <a:schemeClr val="accent1"/>
                </a:buClr>
                <a:buSzPct val="80000"/>
                <a:buFont typeface="Arial" panose="020B0604020202020204" pitchFamily="34" charset="0"/>
                <a:buChar char="•"/>
                <a:defRPr sz="1600">
                  <a:solidFill>
                    <a:srgbClr val="404040"/>
                  </a:solidFill>
                  <a:latin typeface="Calibri Light" panose="020F0302020204030204" pitchFamily="34" charset="0"/>
                  <a:cs typeface="Calibri Light" panose="020F030202020403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rgbClr val="404040"/>
                  </a:solidFill>
                  <a:latin typeface="Calibri Light" panose="020F0302020204030204" pitchFamily="34" charset="0"/>
                  <a:cs typeface="Calibri Light" panose="020F0302020204030204" pitchFamily="34" charset="0"/>
                </a:defRPr>
              </a:lvl9pPr>
            </a:lstStyle>
            <a:p>
              <a:pPr>
                <a:spcBef>
                  <a:spcPct val="0"/>
                </a:spcBef>
                <a:buClrTx/>
                <a:buSzTx/>
                <a:buFontTx/>
                <a:buNone/>
              </a:pPr>
              <a:r>
                <a:rPr lang="en-US" altLang="el-GR" sz="1800">
                  <a:solidFill>
                    <a:schemeClr val="tx1"/>
                  </a:solidFill>
                  <a:latin typeface="Trebuchet MS" panose="020B0603020202020204" pitchFamily="34" charset="0"/>
                </a:rPr>
                <a:t>F</a:t>
              </a:r>
              <a:r>
                <a:rPr lang="en-US" altLang="el-GR" sz="1800" baseline="-25000">
                  <a:solidFill>
                    <a:schemeClr val="tx1"/>
                  </a:solidFill>
                  <a:latin typeface="Trebuchet MS" panose="020B0603020202020204" pitchFamily="34" charset="0"/>
                </a:rPr>
                <a:t>1</a:t>
              </a:r>
              <a:endParaRPr lang="el-GR" altLang="el-GR" sz="1800" baseline="-25000">
                <a:solidFill>
                  <a:schemeClr val="tx1"/>
                </a:solidFill>
                <a:latin typeface="Trebuchet MS" panose="020B06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20CF3CC-C1C1-36C7-4BB0-D0EF81D0999D}"/>
              </a:ext>
            </a:extLst>
          </p:cNvPr>
          <p:cNvSpPr>
            <a:spLocks noGrp="1" noChangeArrowheads="1"/>
          </p:cNvSpPr>
          <p:nvPr>
            <p:ph type="title"/>
          </p:nvPr>
        </p:nvSpPr>
        <p:spPr/>
        <p:txBody>
          <a:bodyPr/>
          <a:lstStyle/>
          <a:p>
            <a:pPr eaLnBrk="1" hangingPunct="1"/>
            <a:r>
              <a:rPr lang="el-GR" altLang="el-GR"/>
              <a:t>1.1 Γνωριμία με την ηλεκτρική δύναμη</a:t>
            </a:r>
          </a:p>
        </p:txBody>
      </p:sp>
      <p:sp>
        <p:nvSpPr>
          <p:cNvPr id="6147" name="Content Placeholder 2">
            <a:extLst>
              <a:ext uri="{FF2B5EF4-FFF2-40B4-BE49-F238E27FC236}">
                <a16:creationId xmlns:a16="http://schemas.microsoft.com/office/drawing/2014/main" id="{17DF54C4-F006-D604-665E-4279262F9AC8}"/>
              </a:ext>
            </a:extLst>
          </p:cNvPr>
          <p:cNvSpPr>
            <a:spLocks noGrp="1" noChangeArrowheads="1"/>
          </p:cNvSpPr>
          <p:nvPr>
            <p:ph type="body" sz="quarter" idx="10"/>
          </p:nvPr>
        </p:nvSpPr>
        <p:spPr>
          <a:xfrm>
            <a:off x="677863" y="1595336"/>
            <a:ext cx="6581066" cy="4949927"/>
          </a:xfrm>
        </p:spPr>
        <p:txBody>
          <a:bodyPr/>
          <a:lstStyle/>
          <a:p>
            <a:pPr eaLnBrk="1" hangingPunct="1"/>
            <a:r>
              <a:rPr lang="el-GR" altLang="el-GR" dirty="0"/>
              <a:t>Σώματα, που αποκτούν την ιδιότητα να ασκούν δύναμη σε ελαφρά αντικείμενα, όταν τα τρίψουμε με κάποιο άλλο σώμα, λέμε ότι είναι ηλεκτρισμένα</a:t>
            </a:r>
          </a:p>
          <a:p>
            <a:pPr eaLnBrk="1" hangingPunct="1"/>
            <a:r>
              <a:rPr lang="el-GR" altLang="el-GR" dirty="0"/>
              <a:t>Η δύναμη που ασκείται μεταξύ των ηλεκτρισμένων σωμάτων ονομάζεται ηλεκτρική.</a:t>
            </a:r>
          </a:p>
          <a:p>
            <a:pPr eaLnBrk="1" hangingPunct="1"/>
            <a:r>
              <a:rPr lang="el-GR" altLang="el-GR" dirty="0"/>
              <a:t>Για να ελέγξουμε αν ένα σώμα είναι ηλεκτρισμένο, </a:t>
            </a:r>
            <a:br>
              <a:rPr lang="el-GR" altLang="el-GR" dirty="0"/>
            </a:br>
            <a:r>
              <a:rPr lang="el-GR" altLang="el-GR" dirty="0"/>
              <a:t>χρησιμοποιούμε το ηλεκτρικό εκκρεμές</a:t>
            </a:r>
            <a:r>
              <a:rPr lang="en-US" altLang="el-GR" dirty="0"/>
              <a:t> (</a:t>
            </a:r>
            <a:r>
              <a:rPr lang="el-GR" altLang="el-GR" dirty="0" err="1"/>
              <a:t>Εικ</a:t>
            </a:r>
            <a:r>
              <a:rPr lang="el-GR" altLang="el-GR" dirty="0"/>
              <a:t>. 1.3).</a:t>
            </a:r>
          </a:p>
          <a:p>
            <a:pPr eaLnBrk="1" hangingPunct="1"/>
            <a:r>
              <a:rPr lang="el-GR" altLang="el-GR"/>
              <a:t>Οι </a:t>
            </a:r>
            <a:r>
              <a:rPr lang="el-GR" altLang="el-GR" dirty="0"/>
              <a:t>ηλεκτρικές δυνάμεις ασκούνται από απόσταση</a:t>
            </a:r>
          </a:p>
          <a:p>
            <a:pPr eaLnBrk="1" hangingPunct="1"/>
            <a:r>
              <a:rPr lang="el-GR" altLang="el-GR" dirty="0"/>
              <a:t>οι ηλεκτρικές δυνάμεις με τις οποίες αλληλεπιδρούν δύο ηλεκτρισμένα σώματα άλλοτε είναι ελκτικές και άλλοτε απωστικές</a:t>
            </a:r>
          </a:p>
        </p:txBody>
      </p:sp>
      <p:pic>
        <p:nvPicPr>
          <p:cNvPr id="3" name="Picture 2">
            <a:extLst>
              <a:ext uri="{FF2B5EF4-FFF2-40B4-BE49-F238E27FC236}">
                <a16:creationId xmlns:a16="http://schemas.microsoft.com/office/drawing/2014/main" id="{9A6C1D49-13CB-E82D-02A0-10648647A714}"/>
              </a:ext>
            </a:extLst>
          </p:cNvPr>
          <p:cNvPicPr>
            <a:picLocks noChangeAspect="1"/>
          </p:cNvPicPr>
          <p:nvPr/>
        </p:nvPicPr>
        <p:blipFill>
          <a:blip r:embed="rId2"/>
          <a:stretch>
            <a:fillRect/>
          </a:stretch>
        </p:blipFill>
        <p:spPr>
          <a:xfrm>
            <a:off x="7258929" y="3429000"/>
            <a:ext cx="2036197" cy="1521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DEE9626-7A09-6EB5-9DBC-D5340B024322}"/>
              </a:ext>
            </a:extLst>
          </p:cNvPr>
          <p:cNvSpPr>
            <a:spLocks noGrp="1" noChangeArrowheads="1"/>
          </p:cNvSpPr>
          <p:nvPr>
            <p:ph type="title"/>
          </p:nvPr>
        </p:nvSpPr>
        <p:spPr/>
        <p:txBody>
          <a:bodyPr/>
          <a:lstStyle/>
          <a:p>
            <a:r>
              <a:rPr lang="el-GR" altLang="el-GR"/>
              <a:t>1.5 Νόμος του </a:t>
            </a:r>
            <a:r>
              <a:rPr lang="en-US" altLang="el-GR"/>
              <a:t>Coulomb</a:t>
            </a:r>
            <a:r>
              <a:rPr lang="el-GR" altLang="el-GR"/>
              <a:t> – συμπεράσματα</a:t>
            </a:r>
          </a:p>
        </p:txBody>
      </p:sp>
      <p:sp>
        <p:nvSpPr>
          <p:cNvPr id="22531" name="Content Placeholder 2">
            <a:extLst>
              <a:ext uri="{FF2B5EF4-FFF2-40B4-BE49-F238E27FC236}">
                <a16:creationId xmlns:a16="http://schemas.microsoft.com/office/drawing/2014/main" id="{8CF5EDDD-A446-D34E-8BCB-182E82F11DC5}"/>
              </a:ext>
            </a:extLst>
          </p:cNvPr>
          <p:cNvSpPr>
            <a:spLocks noGrp="1" noChangeArrowheads="1"/>
          </p:cNvSpPr>
          <p:nvPr>
            <p:ph idx="1"/>
          </p:nvPr>
        </p:nvSpPr>
        <p:spPr>
          <a:xfrm>
            <a:off x="677863" y="1576388"/>
            <a:ext cx="8750300" cy="4465637"/>
          </a:xfrm>
        </p:spPr>
        <p:txBody>
          <a:bodyPr/>
          <a:lstStyle/>
          <a:p>
            <a:r>
              <a:rPr lang="el-GR" altLang="el-GR" dirty="0"/>
              <a:t>Η δύναμη που ασκεί το </a:t>
            </a:r>
            <a:r>
              <a:rPr lang="en-US" altLang="el-GR" dirty="0"/>
              <a:t>q</a:t>
            </a:r>
            <a:r>
              <a:rPr lang="en-US" altLang="el-GR" baseline="-25000" dirty="0"/>
              <a:t>1</a:t>
            </a:r>
            <a:r>
              <a:rPr lang="en-US" altLang="el-GR" dirty="0"/>
              <a:t> </a:t>
            </a:r>
            <a:r>
              <a:rPr lang="el-GR" altLang="el-GR" dirty="0"/>
              <a:t>στο </a:t>
            </a:r>
            <a:r>
              <a:rPr lang="en-US" altLang="el-GR" dirty="0"/>
              <a:t>q</a:t>
            </a:r>
            <a:r>
              <a:rPr lang="en-US" altLang="el-GR" baseline="-25000" dirty="0"/>
              <a:t>2</a:t>
            </a:r>
            <a:r>
              <a:rPr lang="en-US" altLang="el-GR" dirty="0"/>
              <a:t> </a:t>
            </a:r>
            <a:r>
              <a:rPr lang="el-GR" altLang="el-GR" dirty="0"/>
              <a:t>είναι ίση με την δύναμη που ασκεί το </a:t>
            </a:r>
            <a:r>
              <a:rPr lang="en-US" altLang="el-GR" dirty="0"/>
              <a:t>q</a:t>
            </a:r>
            <a:r>
              <a:rPr lang="en-US" altLang="el-GR" baseline="-25000" dirty="0"/>
              <a:t>2</a:t>
            </a:r>
            <a:r>
              <a:rPr lang="en-US" altLang="el-GR" dirty="0"/>
              <a:t> </a:t>
            </a:r>
            <a:r>
              <a:rPr lang="el-GR" altLang="el-GR" dirty="0"/>
              <a:t>στο </a:t>
            </a:r>
            <a:r>
              <a:rPr lang="en-US" altLang="el-GR" dirty="0"/>
              <a:t>q</a:t>
            </a:r>
            <a:r>
              <a:rPr lang="en-US" altLang="el-GR" baseline="-25000" dirty="0"/>
              <a:t>1</a:t>
            </a:r>
          </a:p>
          <a:p>
            <a:r>
              <a:rPr lang="el-GR" altLang="el-GR" dirty="0"/>
              <a:t>Η δύναμη είναι ανάλογη του γινομένου των φορτίων. Έτσι</a:t>
            </a:r>
          </a:p>
          <a:p>
            <a:pPr lvl="1"/>
            <a:r>
              <a:rPr lang="el-GR" altLang="el-GR" dirty="0"/>
              <a:t>αν π.χ. διπλασιάσω το ένα φορτίο η δύναμη θα γίνει διπλάσια ή</a:t>
            </a:r>
          </a:p>
          <a:p>
            <a:pPr lvl="1"/>
            <a:r>
              <a:rPr lang="el-GR" altLang="el-GR" dirty="0"/>
              <a:t>αν το ένα φορτίο γίνει το μισό η δύναμη θα γίνει η μισή.</a:t>
            </a:r>
          </a:p>
          <a:p>
            <a:r>
              <a:rPr lang="el-GR" altLang="el-GR" dirty="0"/>
              <a:t>Η δύναμη είναι αντίστροφα ανάλογη του </a:t>
            </a:r>
            <a:r>
              <a:rPr lang="el-GR" altLang="el-GR" b="1" dirty="0"/>
              <a:t>τετραγώνου</a:t>
            </a:r>
            <a:r>
              <a:rPr lang="el-GR" altLang="el-GR" dirty="0"/>
              <a:t> της απόστασης των δύο φορτίων. Έτσι</a:t>
            </a:r>
          </a:p>
          <a:p>
            <a:pPr lvl="1"/>
            <a:r>
              <a:rPr lang="el-GR" altLang="el-GR" dirty="0"/>
              <a:t>αν π.χ. η απόσταση διπλασιαστεί, η δύναμη θα γίνει 4 φορές μικρότερη ή</a:t>
            </a:r>
          </a:p>
          <a:p>
            <a:pPr lvl="1"/>
            <a:r>
              <a:rPr lang="el-GR" altLang="el-GR" dirty="0"/>
              <a:t>αν η απόσταση γίνει η μισή, η δύναμη θα γίνει 4 φορές μεγαλύτερη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670E564-2CA8-DA94-7CC8-0D03435A04CE}"/>
              </a:ext>
            </a:extLst>
          </p:cNvPr>
          <p:cNvSpPr>
            <a:spLocks noGrp="1" noChangeArrowheads="1"/>
          </p:cNvSpPr>
          <p:nvPr>
            <p:ph type="title"/>
          </p:nvPr>
        </p:nvSpPr>
        <p:spPr/>
        <p:txBody>
          <a:bodyPr/>
          <a:lstStyle/>
          <a:p>
            <a:pPr eaLnBrk="1" hangingPunct="1"/>
            <a:r>
              <a:rPr lang="en-US" altLang="el-GR"/>
              <a:t>1.6 </a:t>
            </a:r>
            <a:r>
              <a:rPr lang="el-GR" altLang="el-GR"/>
              <a:t>Το ηλεκτρικό πεδίο</a:t>
            </a:r>
          </a:p>
        </p:txBody>
      </p:sp>
      <p:sp>
        <p:nvSpPr>
          <p:cNvPr id="23555" name="Content Placeholder 2">
            <a:extLst>
              <a:ext uri="{FF2B5EF4-FFF2-40B4-BE49-F238E27FC236}">
                <a16:creationId xmlns:a16="http://schemas.microsoft.com/office/drawing/2014/main" id="{8FDE6471-7762-8FB2-8997-F852B4F2B509}"/>
              </a:ext>
            </a:extLst>
          </p:cNvPr>
          <p:cNvSpPr>
            <a:spLocks noGrp="1" noChangeArrowheads="1"/>
          </p:cNvSpPr>
          <p:nvPr>
            <p:ph idx="1"/>
          </p:nvPr>
        </p:nvSpPr>
        <p:spPr/>
        <p:txBody>
          <a:bodyPr/>
          <a:lstStyle/>
          <a:p>
            <a:pPr eaLnBrk="1" hangingPunct="1"/>
            <a:r>
              <a:rPr lang="el-GR" altLang="el-GR" dirty="0"/>
              <a:t>Μια περιοχή του χώρου ονομάζεται ηλεκτρικό πεδίο, αν ασκούνται ηλεκτρικές δυνάμεις σε κάθε φορτισμένο σώμα που φέρνουμε μέσα σ’ αυτή.</a:t>
            </a:r>
          </a:p>
          <a:p>
            <a:pPr eaLnBrk="1" hangingPunct="1"/>
            <a:r>
              <a:rPr lang="el-GR" altLang="el-GR" dirty="0"/>
              <a:t>Με την εισαγωγή της έννοιας του ηλεκτρικού πεδίου η άσκηση της ηλεκτρικής δύναμης περιγράφεται ως διαδικασία δύο βημάτων. </a:t>
            </a:r>
          </a:p>
          <a:p>
            <a:pPr lvl="1" eaLnBrk="1" hangingPunct="1"/>
            <a:r>
              <a:rPr lang="el-GR" altLang="el-GR" dirty="0"/>
              <a:t>Γύρω από κάθε φορτισμένο σώμα δημιουργείται ένα ηλεκτρικό πεδίο. </a:t>
            </a:r>
          </a:p>
          <a:p>
            <a:pPr lvl="1" eaLnBrk="1" hangingPunct="1"/>
            <a:r>
              <a:rPr lang="el-GR" altLang="el-GR" dirty="0"/>
              <a:t>Τα φορτισμένα σώματα αλληλεπιδρούν μέσω των ηλεκτρικών πεδίων που δημιουργούν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9584035-16C9-239F-775F-408C0A5AF258}"/>
              </a:ext>
            </a:extLst>
          </p:cNvPr>
          <p:cNvSpPr>
            <a:spLocks noGrp="1" noChangeArrowheads="1"/>
          </p:cNvSpPr>
          <p:nvPr>
            <p:ph type="title"/>
          </p:nvPr>
        </p:nvSpPr>
        <p:spPr/>
        <p:txBody>
          <a:bodyPr/>
          <a:lstStyle/>
          <a:p>
            <a:r>
              <a:rPr lang="el-GR" altLang="el-GR"/>
              <a:t>Ερωτήσεις</a:t>
            </a:r>
          </a:p>
        </p:txBody>
      </p:sp>
      <p:sp>
        <p:nvSpPr>
          <p:cNvPr id="24579" name="Content Placeholder 2">
            <a:extLst>
              <a:ext uri="{FF2B5EF4-FFF2-40B4-BE49-F238E27FC236}">
                <a16:creationId xmlns:a16="http://schemas.microsoft.com/office/drawing/2014/main" id="{D3063027-F296-61CE-AB54-DBDDA34DF837}"/>
              </a:ext>
            </a:extLst>
          </p:cNvPr>
          <p:cNvSpPr>
            <a:spLocks noGrp="1" noChangeArrowheads="1"/>
          </p:cNvSpPr>
          <p:nvPr>
            <p:ph idx="1"/>
          </p:nvPr>
        </p:nvSpPr>
        <p:spPr/>
        <p:txBody>
          <a:bodyPr/>
          <a:lstStyle/>
          <a:p>
            <a:r>
              <a:rPr lang="el-GR" altLang="el-GR"/>
              <a:t>Χρησιμοποίησε και εφάρμοσε τις έννοιες που έμαθες:</a:t>
            </a:r>
            <a:endParaRPr lang="en-US" altLang="el-GR"/>
          </a:p>
          <a:p>
            <a:pPr lvl="1"/>
            <a:r>
              <a:rPr lang="el-GR" altLang="el-GR"/>
              <a:t>Ο Νόμος του </a:t>
            </a:r>
            <a:r>
              <a:rPr lang="en-US" altLang="el-GR"/>
              <a:t>Coulomb</a:t>
            </a:r>
            <a:r>
              <a:rPr lang="el-GR" altLang="el-GR"/>
              <a:t> και το ηλεκτρικό πεδίο</a:t>
            </a:r>
            <a:endParaRPr lang="en-US" altLang="el-GR"/>
          </a:p>
          <a:p>
            <a:pPr lvl="2"/>
            <a:r>
              <a:rPr lang="en-US" altLang="el-GR"/>
              <a:t>11, 12, 13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6CCC039E-8F1B-79D9-B1DB-37B0D0A25C7B}"/>
              </a:ext>
            </a:extLst>
          </p:cNvPr>
          <p:cNvSpPr>
            <a:spLocks noGrp="1" noChangeArrowheads="1"/>
          </p:cNvSpPr>
          <p:nvPr>
            <p:ph type="title"/>
          </p:nvPr>
        </p:nvSpPr>
        <p:spPr/>
        <p:txBody>
          <a:bodyPr/>
          <a:lstStyle/>
          <a:p>
            <a:pPr eaLnBrk="1" hangingPunct="1"/>
            <a:r>
              <a:rPr lang="el-GR" altLang="el-GR"/>
              <a:t>1.2 Το ηλεκτρικό φορτίο</a:t>
            </a:r>
          </a:p>
        </p:txBody>
      </p:sp>
      <p:sp>
        <p:nvSpPr>
          <p:cNvPr id="7171" name="Content Placeholder 4">
            <a:extLst>
              <a:ext uri="{FF2B5EF4-FFF2-40B4-BE49-F238E27FC236}">
                <a16:creationId xmlns:a16="http://schemas.microsoft.com/office/drawing/2014/main" id="{D05D16F5-3E12-9CE3-C9DF-969BE3FC181C}"/>
              </a:ext>
            </a:extLst>
          </p:cNvPr>
          <p:cNvSpPr>
            <a:spLocks noGrp="1" noChangeArrowheads="1"/>
          </p:cNvSpPr>
          <p:nvPr>
            <p:ph idx="1"/>
          </p:nvPr>
        </p:nvSpPr>
        <p:spPr/>
        <p:txBody>
          <a:bodyPr/>
          <a:lstStyle/>
          <a:p>
            <a:pPr eaLnBrk="1" hangingPunct="1"/>
            <a:r>
              <a:rPr lang="el-GR" altLang="el-GR" dirty="0"/>
              <a:t>Για να εξηγήσουμε την προέλευση και τις ιδιότητες των ηλεκτρικών δυνάμεων, δεχόμαστε ότι η ύλη έχει μια ιδιότητα που τη συνδέουμε με ένα φυσικό μέγεθος: το ηλεκτρικό φορτίο.</a:t>
            </a:r>
          </a:p>
          <a:p>
            <a:pPr eaLnBrk="1" hangingPunct="1"/>
            <a:r>
              <a:rPr lang="el-GR" altLang="el-GR" dirty="0"/>
              <a:t>Όταν δύο σώματα έχουν ηλεκτρικό φορτίο, τότε αλληλεπιδρούν με ηλεκτρικές δυνάμεις και λέμε ότι είναι ηλεκτρικά φορτισμένα.</a:t>
            </a:r>
          </a:p>
          <a:p>
            <a:pPr eaLnBrk="1" hangingPunct="1"/>
            <a:r>
              <a:rPr lang="el-GR" altLang="el-GR" dirty="0"/>
              <a:t>Το ηλεκτρικό φορτίο συμβολίζεται με το γράμμα q ή Q.</a:t>
            </a:r>
          </a:p>
          <a:p>
            <a:pPr eaLnBrk="1" hangingPunct="1"/>
            <a:r>
              <a:rPr lang="el-GR" altLang="el-GR" dirty="0"/>
              <a:t>Έχουμε δύο ειδών φορτία, τα θετικά και τα αρνητικά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a:extLst>
              <a:ext uri="{FF2B5EF4-FFF2-40B4-BE49-F238E27FC236}">
                <a16:creationId xmlns:a16="http://schemas.microsoft.com/office/drawing/2014/main" id="{1D1F3E11-29CE-6E89-0F7E-90FF5AF951E0}"/>
              </a:ext>
            </a:extLst>
          </p:cNvPr>
          <p:cNvSpPr>
            <a:spLocks noGrp="1" noChangeArrowheads="1"/>
          </p:cNvSpPr>
          <p:nvPr>
            <p:ph type="title"/>
          </p:nvPr>
        </p:nvSpPr>
        <p:spPr/>
        <p:txBody>
          <a:bodyPr/>
          <a:lstStyle/>
          <a:p>
            <a:pPr eaLnBrk="1" hangingPunct="1"/>
            <a:r>
              <a:rPr lang="el-GR" altLang="el-GR"/>
              <a:t>1.2 Το ηλεκτρικό φορτίο</a:t>
            </a:r>
          </a:p>
        </p:txBody>
      </p:sp>
      <p:sp>
        <p:nvSpPr>
          <p:cNvPr id="8195" name="Content Placeholder 4">
            <a:extLst>
              <a:ext uri="{FF2B5EF4-FFF2-40B4-BE49-F238E27FC236}">
                <a16:creationId xmlns:a16="http://schemas.microsoft.com/office/drawing/2014/main" id="{58BC4633-E3FB-8073-D238-B1DFE25E6870}"/>
              </a:ext>
            </a:extLst>
          </p:cNvPr>
          <p:cNvSpPr>
            <a:spLocks noGrp="1" noChangeArrowheads="1"/>
          </p:cNvSpPr>
          <p:nvPr>
            <p:ph idx="1"/>
          </p:nvPr>
        </p:nvSpPr>
        <p:spPr/>
        <p:txBody>
          <a:bodyPr/>
          <a:lstStyle/>
          <a:p>
            <a:pPr eaLnBrk="1" hangingPunct="1"/>
            <a:r>
              <a:rPr lang="el-GR" altLang="el-GR" dirty="0"/>
              <a:t>Μονάδα μέτρησης του ηλεκτρικού φορτίου: </a:t>
            </a:r>
            <a:r>
              <a:rPr lang="en-US" altLang="el-GR" dirty="0"/>
              <a:t>Coulomb C</a:t>
            </a:r>
          </a:p>
          <a:p>
            <a:pPr eaLnBrk="1" hangingPunct="1"/>
            <a:r>
              <a:rPr lang="el-GR" altLang="el-GR" dirty="0"/>
              <a:t>Επειδή το </a:t>
            </a:r>
            <a:r>
              <a:rPr lang="en-US" altLang="el-GR" dirty="0"/>
              <a:t>C </a:t>
            </a:r>
            <a:r>
              <a:rPr lang="el-GR" altLang="el-GR" dirty="0"/>
              <a:t>είναι πολύ μεγάλη ποσότητα φορτίου χρησιμοποιούμε τα υποπολλαπλάσιά του </a:t>
            </a:r>
            <a:endParaRPr lang="en-US" altLang="el-GR" dirty="0"/>
          </a:p>
          <a:p>
            <a:pPr lvl="1" eaLnBrk="1" hangingPunct="1"/>
            <a:r>
              <a:rPr lang="en-US" altLang="el-GR" dirty="0" err="1"/>
              <a:t>mC</a:t>
            </a:r>
            <a:r>
              <a:rPr lang="en-US" altLang="el-GR" dirty="0"/>
              <a:t> = 1/1.000 C = 10</a:t>
            </a:r>
            <a:r>
              <a:rPr lang="en-US" altLang="el-GR" baseline="30000" dirty="0"/>
              <a:t>-3</a:t>
            </a:r>
            <a:r>
              <a:rPr lang="en-US" altLang="el-GR" dirty="0"/>
              <a:t> C </a:t>
            </a:r>
          </a:p>
          <a:p>
            <a:pPr lvl="1" eaLnBrk="1" hangingPunct="1"/>
            <a:r>
              <a:rPr lang="el-GR" altLang="el-GR" dirty="0"/>
              <a:t>μ</a:t>
            </a:r>
            <a:r>
              <a:rPr lang="en-US" altLang="el-GR" dirty="0"/>
              <a:t>C = 1/1.000.000 C = 10</a:t>
            </a:r>
            <a:r>
              <a:rPr lang="en-US" altLang="el-GR" baseline="30000" dirty="0"/>
              <a:t>-6</a:t>
            </a:r>
            <a:r>
              <a:rPr lang="en-US" altLang="el-GR" dirty="0"/>
              <a:t> C</a:t>
            </a:r>
            <a:r>
              <a:rPr lang="el-GR" altLang="el-GR" dirty="0"/>
              <a:t>, </a:t>
            </a:r>
            <a:endParaRPr lang="en-US" altLang="el-GR" dirty="0"/>
          </a:p>
          <a:p>
            <a:pPr lvl="1" eaLnBrk="1" hangingPunct="1"/>
            <a:r>
              <a:rPr lang="en-US" altLang="el-GR" dirty="0"/>
              <a:t>nC = 1/1.000.000.000 C = 10</a:t>
            </a:r>
            <a:r>
              <a:rPr lang="en-US" altLang="el-GR" baseline="30000" dirty="0"/>
              <a:t>-9</a:t>
            </a:r>
            <a:r>
              <a:rPr lang="en-US" altLang="el-GR" dirty="0"/>
              <a:t> C</a:t>
            </a:r>
          </a:p>
          <a:p>
            <a:pPr eaLnBrk="1" hangingPunct="1"/>
            <a:r>
              <a:rPr lang="el-GR" altLang="el-GR" dirty="0"/>
              <a:t>Για παράδειγμα μια γυάλινη ράβδος ή μια πλαστική ταινία που τις φορτίζουμε με τριβή αποκτούν φορτίο μερικά δισεκατομμυριοστά του </a:t>
            </a:r>
            <a:r>
              <a:rPr lang="en-US" altLang="el-GR" dirty="0"/>
              <a:t>Coulomb</a:t>
            </a:r>
            <a:r>
              <a:rPr lang="el-GR" altLang="el-GR" dirty="0"/>
              <a:t>, δηλαδή μερικά 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C151C4F7-ADE4-452D-7E15-2DDE5CF5769C}"/>
              </a:ext>
            </a:extLst>
          </p:cNvPr>
          <p:cNvSpPr>
            <a:spLocks noGrp="1" noChangeArrowheads="1"/>
          </p:cNvSpPr>
          <p:nvPr>
            <p:ph type="title"/>
          </p:nvPr>
        </p:nvSpPr>
        <p:spPr/>
        <p:txBody>
          <a:bodyPr/>
          <a:lstStyle/>
          <a:p>
            <a:pPr eaLnBrk="1" hangingPunct="1"/>
            <a:r>
              <a:rPr lang="el-GR" altLang="el-GR"/>
              <a:t>1.2 Το ηλεκτρικό φορτίο</a:t>
            </a:r>
          </a:p>
        </p:txBody>
      </p:sp>
      <p:sp>
        <p:nvSpPr>
          <p:cNvPr id="9219" name="Content Placeholder 4">
            <a:extLst>
              <a:ext uri="{FF2B5EF4-FFF2-40B4-BE49-F238E27FC236}">
                <a16:creationId xmlns:a16="http://schemas.microsoft.com/office/drawing/2014/main" id="{5F7AC0C0-17F1-6D55-118C-20A222F729F6}"/>
              </a:ext>
            </a:extLst>
          </p:cNvPr>
          <p:cNvSpPr>
            <a:spLocks noGrp="1" noChangeArrowheads="1"/>
          </p:cNvSpPr>
          <p:nvPr>
            <p:ph idx="1"/>
          </p:nvPr>
        </p:nvSpPr>
        <p:spPr/>
        <p:txBody>
          <a:bodyPr/>
          <a:lstStyle/>
          <a:p>
            <a:pPr eaLnBrk="1" hangingPunct="1"/>
            <a:r>
              <a:rPr lang="el-GR" altLang="el-GR" dirty="0"/>
              <a:t>Το ολικό φορτίο δύο ή περισσοτέρων φορτισμένων σωμάτων ισούται με το αλγεβρικό άθροισμα των φορτίων τους. </a:t>
            </a:r>
          </a:p>
          <a:p>
            <a:pPr eaLnBrk="1" hangingPunct="1"/>
            <a:r>
              <a:rPr lang="el-GR" altLang="el-GR" dirty="0"/>
              <a:t>Όταν το συνολικό φορτίο ενός ή περισσοτέρων σωμάτων είναι ίσο με το μηδέν, τότε το σώμα ή το σύνολο των σωμάτων ονομάζεται ηλεκτρικά ουδέτερο.</a:t>
            </a:r>
          </a:p>
          <a:p>
            <a:pPr eaLnBrk="1" hangingPunct="1"/>
            <a:r>
              <a:rPr lang="el-GR" altLang="el-GR" dirty="0"/>
              <a:t>Παράδειγμα</a:t>
            </a:r>
            <a:r>
              <a:rPr lang="en-US" altLang="el-GR" dirty="0"/>
              <a:t>:</a:t>
            </a:r>
            <a:r>
              <a:rPr lang="el-GR" altLang="el-GR" dirty="0"/>
              <a:t> </a:t>
            </a:r>
            <a:endParaRPr lang="en-US" altLang="el-GR" dirty="0"/>
          </a:p>
          <a:p>
            <a:pPr lvl="1" eaLnBrk="1" hangingPunct="1"/>
            <a:r>
              <a:rPr lang="el-GR" altLang="el-GR" dirty="0"/>
              <a:t>έστω μία γυάλινη ράβδος που αποκτά μετά από τριβή φορτίο 4</a:t>
            </a:r>
            <a:r>
              <a:rPr lang="en-US" altLang="el-GR" dirty="0"/>
              <a:t>nC </a:t>
            </a:r>
            <a:r>
              <a:rPr lang="el-GR" altLang="el-GR" dirty="0"/>
              <a:t>και μία πλαστική ράβδος που αποκτά μετά από τριβή φορτίο -3</a:t>
            </a:r>
            <a:r>
              <a:rPr lang="en-US" altLang="el-GR" dirty="0"/>
              <a:t>nC. </a:t>
            </a:r>
          </a:p>
          <a:p>
            <a:pPr lvl="1" eaLnBrk="1" hangingPunct="1"/>
            <a:r>
              <a:rPr lang="el-GR" altLang="el-GR" dirty="0"/>
              <a:t>Το συνολικό φορτίο και των δύο μαζί θα είναι</a:t>
            </a:r>
          </a:p>
          <a:p>
            <a:pPr lvl="1" eaLnBrk="1" hangingPunct="1"/>
            <a:r>
              <a:rPr lang="fr-FR" altLang="el-GR" dirty="0"/>
              <a:t>q=q1 +q2 =(+4 nC)+(–3 nC)=1 nC</a:t>
            </a:r>
            <a:endParaRPr lang="el-GR" alt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097F215-9271-9C64-4B9D-90D8070507C0}"/>
              </a:ext>
            </a:extLst>
          </p:cNvPr>
          <p:cNvSpPr>
            <a:spLocks noGrp="1" noChangeArrowheads="1"/>
          </p:cNvSpPr>
          <p:nvPr>
            <p:ph type="title"/>
          </p:nvPr>
        </p:nvSpPr>
        <p:spPr/>
        <p:txBody>
          <a:bodyPr/>
          <a:lstStyle/>
          <a:p>
            <a:pPr eaLnBrk="1" hangingPunct="1"/>
            <a:r>
              <a:rPr lang="el-GR" altLang="el-GR" sz="3200"/>
              <a:t>1.3 Το ηλεκτρικό φορτίο στο εσωτερικό του ατόμου</a:t>
            </a:r>
          </a:p>
        </p:txBody>
      </p:sp>
      <p:sp>
        <p:nvSpPr>
          <p:cNvPr id="10243" name="Content Placeholder 2">
            <a:extLst>
              <a:ext uri="{FF2B5EF4-FFF2-40B4-BE49-F238E27FC236}">
                <a16:creationId xmlns:a16="http://schemas.microsoft.com/office/drawing/2014/main" id="{62254112-BCF3-30F1-7A8C-35E2F5B0D9D8}"/>
              </a:ext>
            </a:extLst>
          </p:cNvPr>
          <p:cNvSpPr>
            <a:spLocks noGrp="1" noChangeArrowheads="1"/>
          </p:cNvSpPr>
          <p:nvPr>
            <p:ph type="body" sz="quarter" idx="10"/>
          </p:nvPr>
        </p:nvSpPr>
        <p:spPr/>
        <p:txBody>
          <a:bodyPr/>
          <a:lstStyle/>
          <a:p>
            <a:pPr eaLnBrk="1" hangingPunct="1"/>
            <a:r>
              <a:rPr lang="el-GR" altLang="el-GR" dirty="0"/>
              <a:t>Κάθε άτομο αποτελείται από έναν πυρήνα, με πρωτόνια και νετρόνια, γύρω από τον οποίο περιφέρονται τα ηλεκτρόνια (εικόνες 1.11, 1.12). </a:t>
            </a:r>
          </a:p>
          <a:p>
            <a:pPr eaLnBrk="1" hangingPunct="1"/>
            <a:r>
              <a:rPr lang="el-GR" altLang="el-GR" dirty="0"/>
              <a:t>Τα ηλεκτρόνια έχουν αρνητικό φορτίο, τα πρωτόνια έχουν θετικό φορτίο και τα νετρόνια δεν έχουν φορτίο.</a:t>
            </a:r>
          </a:p>
          <a:p>
            <a:pPr eaLnBrk="1" hangingPunct="1"/>
            <a:r>
              <a:rPr lang="el-GR" altLang="el-GR" dirty="0"/>
              <a:t>Τα φορτία του πρωτονίου και του ηλεκτρονίου είναι ίσα και είναι τα πιο μικρά φορτία που έχουν παρατηρηθεί ελεύθερα στη φύση.</a:t>
            </a:r>
          </a:p>
        </p:txBody>
      </p:sp>
      <p:pic>
        <p:nvPicPr>
          <p:cNvPr id="3" name="Picture 2">
            <a:extLst>
              <a:ext uri="{FF2B5EF4-FFF2-40B4-BE49-F238E27FC236}">
                <a16:creationId xmlns:a16="http://schemas.microsoft.com/office/drawing/2014/main" id="{FCCDFA8F-75D0-B43D-E39B-324E3C8F8794}"/>
              </a:ext>
            </a:extLst>
          </p:cNvPr>
          <p:cNvPicPr>
            <a:picLocks noChangeAspect="1"/>
          </p:cNvPicPr>
          <p:nvPr/>
        </p:nvPicPr>
        <p:blipFill>
          <a:blip r:embed="rId2"/>
          <a:stretch>
            <a:fillRect/>
          </a:stretch>
        </p:blipFill>
        <p:spPr>
          <a:xfrm>
            <a:off x="6953161" y="1595336"/>
            <a:ext cx="2915057" cy="2086266"/>
          </a:xfrm>
          <a:prstGeom prst="rect">
            <a:avLst/>
          </a:prstGeom>
        </p:spPr>
      </p:pic>
      <p:pic>
        <p:nvPicPr>
          <p:cNvPr id="5" name="Picture 4">
            <a:extLst>
              <a:ext uri="{FF2B5EF4-FFF2-40B4-BE49-F238E27FC236}">
                <a16:creationId xmlns:a16="http://schemas.microsoft.com/office/drawing/2014/main" id="{E86D922A-178E-67C4-BB86-E989046A6926}"/>
              </a:ext>
            </a:extLst>
          </p:cNvPr>
          <p:cNvPicPr>
            <a:picLocks noChangeAspect="1"/>
          </p:cNvPicPr>
          <p:nvPr/>
        </p:nvPicPr>
        <p:blipFill>
          <a:blip r:embed="rId3"/>
          <a:stretch>
            <a:fillRect/>
          </a:stretch>
        </p:blipFill>
        <p:spPr>
          <a:xfrm>
            <a:off x="6953161" y="4000087"/>
            <a:ext cx="2018807" cy="25251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14A3297-9038-9BDC-EE51-ADF6A67EA1EE}"/>
              </a:ext>
            </a:extLst>
          </p:cNvPr>
          <p:cNvSpPr>
            <a:spLocks noGrp="1" noChangeArrowheads="1"/>
          </p:cNvSpPr>
          <p:nvPr>
            <p:ph type="title"/>
          </p:nvPr>
        </p:nvSpPr>
        <p:spPr/>
        <p:txBody>
          <a:bodyPr/>
          <a:lstStyle/>
          <a:p>
            <a:pPr eaLnBrk="1" hangingPunct="1"/>
            <a:r>
              <a:rPr lang="el-GR" altLang="el-GR" sz="3200" dirty="0"/>
              <a:t>1.3 Το ηλεκτρικό φορτίο στο εσωτερικό του ατόμου</a:t>
            </a:r>
          </a:p>
        </p:txBody>
      </p:sp>
      <p:sp>
        <p:nvSpPr>
          <p:cNvPr id="11267" name="Content Placeholder 2">
            <a:extLst>
              <a:ext uri="{FF2B5EF4-FFF2-40B4-BE49-F238E27FC236}">
                <a16:creationId xmlns:a16="http://schemas.microsoft.com/office/drawing/2014/main" id="{392E2FFB-E9C6-3B52-FD67-42ABEB1CAA89}"/>
              </a:ext>
            </a:extLst>
          </p:cNvPr>
          <p:cNvSpPr>
            <a:spLocks noGrp="1" noChangeArrowheads="1"/>
          </p:cNvSpPr>
          <p:nvPr>
            <p:ph idx="1"/>
          </p:nvPr>
        </p:nvSpPr>
        <p:spPr/>
        <p:txBody>
          <a:bodyPr/>
          <a:lstStyle/>
          <a:p>
            <a:pPr eaLnBrk="1" hangingPunct="1"/>
            <a:r>
              <a:rPr lang="el-GR" altLang="el-GR" dirty="0"/>
              <a:t>Ο αριθμός των πρωτονίων του ατόμου είναι ίσος με τον αριθμό των ηλεκτρονίων του. Επομένως το ολικό φορτίο του ατόμου είναι ίσο με το μηδέν</a:t>
            </a:r>
          </a:p>
          <a:p>
            <a:pPr eaLnBrk="1" hangingPunct="1"/>
            <a:r>
              <a:rPr lang="el-GR" altLang="el-GR" dirty="0"/>
              <a:t>Για να φορτιστεί ένα άτομο θα πρέπει </a:t>
            </a:r>
          </a:p>
          <a:p>
            <a:pPr lvl="1" eaLnBrk="1" hangingPunct="1"/>
            <a:r>
              <a:rPr lang="el-GR" altLang="el-GR" dirty="0"/>
              <a:t>να πάρει ηλεκτρόνια οπότε φορτίζεται αρνητικά</a:t>
            </a:r>
          </a:p>
          <a:p>
            <a:pPr lvl="1" eaLnBrk="1" hangingPunct="1"/>
            <a:r>
              <a:rPr lang="el-GR" altLang="el-GR" dirty="0"/>
              <a:t>να χάσει ηλεκτρόνια οπότε φορτίζεται θετικά </a:t>
            </a:r>
            <a:endParaRPr lang="en-US" alt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14A3297-9038-9BDC-EE51-ADF6A67EA1EE}"/>
              </a:ext>
            </a:extLst>
          </p:cNvPr>
          <p:cNvSpPr>
            <a:spLocks noGrp="1" noChangeArrowheads="1"/>
          </p:cNvSpPr>
          <p:nvPr>
            <p:ph type="title"/>
          </p:nvPr>
        </p:nvSpPr>
        <p:spPr/>
        <p:txBody>
          <a:bodyPr/>
          <a:lstStyle/>
          <a:p>
            <a:pPr eaLnBrk="1" hangingPunct="1"/>
            <a:r>
              <a:rPr lang="el-GR" altLang="el-GR" sz="3200" dirty="0"/>
              <a:t>1.3 Το ηλεκτρικό φορτίο στο εσωτερικό του ατόμου</a:t>
            </a:r>
          </a:p>
        </p:txBody>
      </p:sp>
      <p:sp>
        <p:nvSpPr>
          <p:cNvPr id="11267" name="Content Placeholder 2">
            <a:extLst>
              <a:ext uri="{FF2B5EF4-FFF2-40B4-BE49-F238E27FC236}">
                <a16:creationId xmlns:a16="http://schemas.microsoft.com/office/drawing/2014/main" id="{392E2FFB-E9C6-3B52-FD67-42ABEB1CAA89}"/>
              </a:ext>
            </a:extLst>
          </p:cNvPr>
          <p:cNvSpPr>
            <a:spLocks noGrp="1" noChangeArrowheads="1"/>
          </p:cNvSpPr>
          <p:nvPr>
            <p:ph idx="1"/>
          </p:nvPr>
        </p:nvSpPr>
        <p:spPr/>
        <p:txBody>
          <a:bodyPr/>
          <a:lstStyle/>
          <a:p>
            <a:pPr eaLnBrk="1" hangingPunct="1"/>
            <a:r>
              <a:rPr lang="el-GR" altLang="el-GR" dirty="0"/>
              <a:t>Το ηλεκτρικό φορτίο έχει δύο σημαντικές ιδιότητες</a:t>
            </a:r>
          </a:p>
          <a:p>
            <a:pPr lvl="1" eaLnBrk="1" hangingPunct="1"/>
            <a:r>
              <a:rPr lang="el-GR" altLang="el-GR" dirty="0"/>
              <a:t>σε οποιαδήποτε διαδικασία, είτε αυτή συμβαίνει στον μικρόκοσμο είτε στον μακρόκοσμο, το ολικό φορτίο διατηρείται σταθερό ( αρχή διατήρησης του φορτίου)</a:t>
            </a:r>
          </a:p>
          <a:p>
            <a:pPr lvl="1" eaLnBrk="1" hangingPunct="1"/>
            <a:r>
              <a:rPr lang="el-GR" altLang="el-GR" dirty="0"/>
              <a:t>το ηλεκτρικό φορτίο εμφανίζεται σε «</a:t>
            </a:r>
            <a:r>
              <a:rPr lang="el-GR" altLang="el-GR" dirty="0" err="1"/>
              <a:t>πακετάκια</a:t>
            </a:r>
            <a:r>
              <a:rPr lang="el-GR" altLang="el-GR" dirty="0"/>
              <a:t>» τα οποία ονομάζουμε κβάντα και αυτή του την ιδιότητα την ονομάζουμε </a:t>
            </a:r>
            <a:r>
              <a:rPr lang="el-GR" altLang="el-GR" dirty="0" err="1"/>
              <a:t>κβάντωση</a:t>
            </a:r>
            <a:r>
              <a:rPr lang="el-GR" altLang="el-GR" dirty="0"/>
              <a:t> ή όπως λέμε το φορτίο είναι κβαντισμένο.</a:t>
            </a:r>
          </a:p>
        </p:txBody>
      </p:sp>
    </p:spTree>
    <p:extLst>
      <p:ext uri="{BB962C8B-B14F-4D97-AF65-F5344CB8AC3E}">
        <p14:creationId xmlns:p14="http://schemas.microsoft.com/office/powerpoint/2010/main" val="70993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B27B265-5DA1-9127-5C49-3DAA6682C3E2}"/>
              </a:ext>
            </a:extLst>
          </p:cNvPr>
          <p:cNvSpPr>
            <a:spLocks noGrp="1" noChangeArrowheads="1"/>
          </p:cNvSpPr>
          <p:nvPr>
            <p:ph type="title"/>
          </p:nvPr>
        </p:nvSpPr>
        <p:spPr/>
        <p:txBody>
          <a:bodyPr/>
          <a:lstStyle/>
          <a:p>
            <a:r>
              <a:rPr lang="el-GR" altLang="el-GR"/>
              <a:t>Ερωτήσεις</a:t>
            </a:r>
          </a:p>
        </p:txBody>
      </p:sp>
      <p:sp>
        <p:nvSpPr>
          <p:cNvPr id="12291" name="Content Placeholder 2">
            <a:extLst>
              <a:ext uri="{FF2B5EF4-FFF2-40B4-BE49-F238E27FC236}">
                <a16:creationId xmlns:a16="http://schemas.microsoft.com/office/drawing/2014/main" id="{D4CE9D62-796C-5492-9376-662936CF94DB}"/>
              </a:ext>
            </a:extLst>
          </p:cNvPr>
          <p:cNvSpPr>
            <a:spLocks noGrp="1" noChangeArrowheads="1"/>
          </p:cNvSpPr>
          <p:nvPr>
            <p:ph idx="1"/>
          </p:nvPr>
        </p:nvSpPr>
        <p:spPr/>
        <p:txBody>
          <a:bodyPr/>
          <a:lstStyle/>
          <a:p>
            <a:r>
              <a:rPr lang="el-GR" altLang="el-GR" dirty="0"/>
              <a:t>Χρησιμοποίησε και εφάρμοσε τις έννοιες που έμαθες:</a:t>
            </a:r>
            <a:endParaRPr lang="en-US" altLang="el-GR" dirty="0"/>
          </a:p>
          <a:p>
            <a:pPr lvl="1"/>
            <a:r>
              <a:rPr lang="el-GR" altLang="el-GR" dirty="0"/>
              <a:t>Ηλεκτρική δύναμη και ηλεκτρικό φορτίο</a:t>
            </a:r>
          </a:p>
          <a:p>
            <a:pPr lvl="2"/>
            <a:r>
              <a:rPr lang="el-GR" altLang="el-GR" dirty="0"/>
              <a:t>1, 2, 3, 4</a:t>
            </a:r>
          </a:p>
          <a:p>
            <a:r>
              <a:rPr lang="el-GR" altLang="el-GR" dirty="0"/>
              <a:t>Εφάρμοσε τις γνώσεις σου και γράψε τεκμηριωμένες απαντήσεις στις ερωτήσεις που ακολουθούν:</a:t>
            </a:r>
            <a:endParaRPr lang="en-US" altLang="el-GR" dirty="0"/>
          </a:p>
          <a:p>
            <a:pPr lvl="1"/>
            <a:r>
              <a:rPr lang="el-GR" altLang="el-GR" dirty="0"/>
              <a:t>Ηλεκτρική δύναμη και ηλεκτρικό φορτίο</a:t>
            </a:r>
            <a:endParaRPr lang="en-US" altLang="el-GR" dirty="0"/>
          </a:p>
          <a:p>
            <a:pPr lvl="2"/>
            <a:r>
              <a:rPr lang="en-US" altLang="el-GR" dirty="0"/>
              <a:t>1, 7, 10, 11</a:t>
            </a:r>
            <a:endParaRPr lang="el-GR" altLang="el-GR" dirty="0"/>
          </a:p>
        </p:txBody>
      </p:sp>
      <mc:AlternateContent xmlns:mc="http://schemas.openxmlformats.org/markup-compatibility/2006">
        <mc:Choice xmlns:p14="http://schemas.microsoft.com/office/powerpoint/2010/main" Requires="p14">
          <p:contentPart p14:bwMode="auto" r:id="rId2">
            <p14:nvContentPartPr>
              <p14:cNvPr id="2" name="Γραφή 1">
                <a:extLst>
                  <a:ext uri="{FF2B5EF4-FFF2-40B4-BE49-F238E27FC236}">
                    <a16:creationId xmlns:a16="http://schemas.microsoft.com/office/drawing/2014/main" id="{504F2E85-3FEF-E7F7-1C08-14C7B0F0C814}"/>
                  </a:ext>
                </a:extLst>
              </p14:cNvPr>
              <p14:cNvContentPartPr/>
              <p14:nvPr/>
            </p14:nvContentPartPr>
            <p14:xfrm>
              <a:off x="2741154" y="2577503"/>
              <a:ext cx="374064" cy="15342"/>
            </p14:xfrm>
          </p:contentPart>
        </mc:Choice>
        <mc:Fallback>
          <p:pic>
            <p:nvPicPr>
              <p:cNvPr id="2" name="Γραφή 1">
                <a:extLst>
                  <a:ext uri="{FF2B5EF4-FFF2-40B4-BE49-F238E27FC236}">
                    <a16:creationId xmlns:a16="http://schemas.microsoft.com/office/drawing/2014/main" id="{504F2E85-3FEF-E7F7-1C08-14C7B0F0C814}"/>
                  </a:ext>
                </a:extLst>
              </p:cNvPr>
              <p:cNvPicPr/>
              <p:nvPr/>
            </p:nvPicPr>
            <p:blipFill>
              <a:blip r:embed="rId3"/>
              <a:stretch>
                <a:fillRect/>
              </a:stretch>
            </p:blipFill>
            <p:spPr>
              <a:xfrm>
                <a:off x="2723530" y="2551051"/>
                <a:ext cx="409672" cy="67716"/>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Γραφή 2">
                <a:extLst>
                  <a:ext uri="{FF2B5EF4-FFF2-40B4-BE49-F238E27FC236}">
                    <a16:creationId xmlns:a16="http://schemas.microsoft.com/office/drawing/2014/main" id="{367E368F-4B79-16FB-38BE-36AC4229A1B0}"/>
                  </a:ext>
                </a:extLst>
              </p14:cNvPr>
              <p14:cNvContentPartPr/>
              <p14:nvPr/>
            </p14:nvContentPartPr>
            <p14:xfrm>
              <a:off x="3170738" y="2531476"/>
              <a:ext cx="221505" cy="79928"/>
            </p14:xfrm>
          </p:contentPart>
        </mc:Choice>
        <mc:Fallback>
          <p:pic>
            <p:nvPicPr>
              <p:cNvPr id="3" name="Γραφή 2">
                <a:extLst>
                  <a:ext uri="{FF2B5EF4-FFF2-40B4-BE49-F238E27FC236}">
                    <a16:creationId xmlns:a16="http://schemas.microsoft.com/office/drawing/2014/main" id="{367E368F-4B79-16FB-38BE-36AC4229A1B0}"/>
                  </a:ext>
                </a:extLst>
              </p:cNvPr>
              <p:cNvPicPr/>
              <p:nvPr/>
            </p:nvPicPr>
            <p:blipFill>
              <a:blip r:embed="rId5"/>
              <a:stretch>
                <a:fillRect/>
              </a:stretch>
            </p:blipFill>
            <p:spPr>
              <a:xfrm>
                <a:off x="3153118" y="2513913"/>
                <a:ext cx="257104" cy="115412"/>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Γραφή 3">
                <a:extLst>
                  <a:ext uri="{FF2B5EF4-FFF2-40B4-BE49-F238E27FC236}">
                    <a16:creationId xmlns:a16="http://schemas.microsoft.com/office/drawing/2014/main" id="{A13CD0B0-81E1-36E8-8248-A1AD4330BE37}"/>
                  </a:ext>
                </a:extLst>
              </p14:cNvPr>
              <p14:cNvContentPartPr/>
              <p14:nvPr/>
            </p14:nvContentPartPr>
            <p14:xfrm>
              <a:off x="3593266" y="2449650"/>
              <a:ext cx="133398" cy="214307"/>
            </p14:xfrm>
          </p:contentPart>
        </mc:Choice>
        <mc:Fallback>
          <p:pic>
            <p:nvPicPr>
              <p:cNvPr id="4" name="Γραφή 3">
                <a:extLst>
                  <a:ext uri="{FF2B5EF4-FFF2-40B4-BE49-F238E27FC236}">
                    <a16:creationId xmlns:a16="http://schemas.microsoft.com/office/drawing/2014/main" id="{A13CD0B0-81E1-36E8-8248-A1AD4330BE37}"/>
                  </a:ext>
                </a:extLst>
              </p:cNvPr>
              <p:cNvPicPr/>
              <p:nvPr/>
            </p:nvPicPr>
            <p:blipFill>
              <a:blip r:embed="rId7"/>
              <a:stretch>
                <a:fillRect/>
              </a:stretch>
            </p:blipFill>
            <p:spPr>
              <a:xfrm>
                <a:off x="3575336" y="2432031"/>
                <a:ext cx="168899" cy="249905"/>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Γραφή 4">
                <a:extLst>
                  <a:ext uri="{FF2B5EF4-FFF2-40B4-BE49-F238E27FC236}">
                    <a16:creationId xmlns:a16="http://schemas.microsoft.com/office/drawing/2014/main" id="{02FB209E-A262-9C60-D149-1FB54C218A34}"/>
                  </a:ext>
                </a:extLst>
              </p14:cNvPr>
              <p14:cNvContentPartPr/>
              <p14:nvPr/>
            </p14:nvContentPartPr>
            <p14:xfrm>
              <a:off x="3844280" y="2503646"/>
              <a:ext cx="140517" cy="165769"/>
            </p14:xfrm>
          </p:contentPart>
        </mc:Choice>
        <mc:Fallback>
          <p:pic>
            <p:nvPicPr>
              <p:cNvPr id="5" name="Γραφή 4">
                <a:extLst>
                  <a:ext uri="{FF2B5EF4-FFF2-40B4-BE49-F238E27FC236}">
                    <a16:creationId xmlns:a16="http://schemas.microsoft.com/office/drawing/2014/main" id="{02FB209E-A262-9C60-D149-1FB54C218A34}"/>
                  </a:ext>
                </a:extLst>
              </p:cNvPr>
              <p:cNvPicPr/>
              <p:nvPr/>
            </p:nvPicPr>
            <p:blipFill>
              <a:blip r:embed="rId9"/>
              <a:stretch>
                <a:fillRect/>
              </a:stretch>
            </p:blipFill>
            <p:spPr>
              <a:xfrm>
                <a:off x="3826311" y="2486026"/>
                <a:ext cx="176095" cy="201368"/>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Γραφή 5">
                <a:extLst>
                  <a:ext uri="{FF2B5EF4-FFF2-40B4-BE49-F238E27FC236}">
                    <a16:creationId xmlns:a16="http://schemas.microsoft.com/office/drawing/2014/main" id="{71E7FDDE-4415-E78D-FCA5-B076F40A06B8}"/>
                  </a:ext>
                </a:extLst>
              </p14:cNvPr>
              <p14:cNvContentPartPr/>
              <p14:nvPr/>
            </p14:nvContentPartPr>
            <p14:xfrm>
              <a:off x="3810000" y="2582617"/>
              <a:ext cx="66877" cy="15342"/>
            </p14:xfrm>
          </p:contentPart>
        </mc:Choice>
        <mc:Fallback>
          <p:pic>
            <p:nvPicPr>
              <p:cNvPr id="6" name="Γραφή 5">
                <a:extLst>
                  <a:ext uri="{FF2B5EF4-FFF2-40B4-BE49-F238E27FC236}">
                    <a16:creationId xmlns:a16="http://schemas.microsoft.com/office/drawing/2014/main" id="{71E7FDDE-4415-E78D-FCA5-B076F40A06B8}"/>
                  </a:ext>
                </a:extLst>
              </p:cNvPr>
              <p:cNvPicPr/>
              <p:nvPr/>
            </p:nvPicPr>
            <p:blipFill>
              <a:blip r:embed="rId11"/>
              <a:stretch>
                <a:fillRect/>
              </a:stretch>
            </p:blipFill>
            <p:spPr>
              <a:xfrm>
                <a:off x="3792476" y="2528920"/>
                <a:ext cx="102282" cy="123832"/>
              </a:xfrm>
              <a:prstGeom prst="rect">
                <a:avLst/>
              </a:prstGeom>
            </p:spPr>
          </p:pic>
        </mc:Fallback>
      </mc:AlternateContent>
    </p:spTree>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www.w3.org/XML/1998/namespace"/>
    <ds:schemaRef ds:uri="16c05727-aa75-4e4a-9b5f-8a80a1165891"/>
    <ds:schemaRef ds:uri="http://schemas.microsoft.com/sharepoint/v3"/>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230e9df3-be65-4c73-a93b-d1236ebd677e"/>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862</TotalTime>
  <Words>1506</Words>
  <Application>Microsoft Office PowerPoint</Application>
  <PresentationFormat>Ευρεία οθόνη</PresentationFormat>
  <Paragraphs>120</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Facet</vt:lpstr>
      <vt:lpstr>Κεφάλαιο 1</vt:lpstr>
      <vt:lpstr>1.1 Γνωριμία με την ηλεκτρική δύναμη</vt:lpstr>
      <vt:lpstr>1.2 Το ηλεκτρικό φορτίο</vt:lpstr>
      <vt:lpstr>1.2 Το ηλεκτρικό φορτίο</vt:lpstr>
      <vt:lpstr>1.2 Το ηλεκτρικό φορτίο</vt:lpstr>
      <vt:lpstr>1.3 Το ηλεκτρικό φορτίο στο εσωτερικό του ατόμου</vt:lpstr>
      <vt:lpstr>1.3 Το ηλεκτρικό φορτίο στο εσωτερικό του ατόμου</vt:lpstr>
      <vt:lpstr>1.3 Το ηλεκτρικό φορτίο στο εσωτερικό του ατόμου</vt:lpstr>
      <vt:lpstr>Ερωτήσεις</vt:lpstr>
      <vt:lpstr>1.4 Αγωγοί</vt:lpstr>
      <vt:lpstr>1.4 Μονωτές</vt:lpstr>
      <vt:lpstr>1.4 Τρόποι ηλέκτρισης - Ηλέκτριση με τριβή</vt:lpstr>
      <vt:lpstr>1.4 Τρόποι ηλέκτρισης - Ηλέκτριση με τριβή</vt:lpstr>
      <vt:lpstr>1.4 Τρόποι ηλέκτρισης - Ηλέκτριση με επαφή</vt:lpstr>
      <vt:lpstr>1.4 Τρόποι ηλέκτρισης - Ηλέκτριση αγωγών με επαγωγή</vt:lpstr>
      <vt:lpstr>1.4 Τρόποι ηλέκτρισης - Ηλέκτριση μονωτών με επαγωγή</vt:lpstr>
      <vt:lpstr>Ερωτήσεις</vt:lpstr>
      <vt:lpstr>1.5 Νόμος του Coulomb – μαθηματική σχέση</vt:lpstr>
      <vt:lpstr>1.5 Νόμος του Coulomb – δύναμη</vt:lpstr>
      <vt:lpstr>1.5 Νόμος του Coulomb – συμπεράσματα</vt:lpstr>
      <vt:lpstr>1.6 Το ηλεκτρικό πεδίο</vt:lpstr>
      <vt:lpstr>Ερωτήσεις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3</dc:title>
  <dc:creator>vasilis kotoulas</dc:creator>
  <cp:lastModifiedBy>Vasilis Kotoulas</cp:lastModifiedBy>
  <cp:revision>26</cp:revision>
  <dcterms:created xsi:type="dcterms:W3CDTF">2022-11-22T10:51:17Z</dcterms:created>
  <dcterms:modified xsi:type="dcterms:W3CDTF">2024-10-11T07:31:22Z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