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ink/ink1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4"/>
  </p:sldMasterIdLst>
  <p:notesMasterIdLst>
    <p:notesMasterId r:id="rId32"/>
  </p:notesMasterIdLst>
  <p:handoutMasterIdLst>
    <p:handoutMasterId r:id="rId3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1" r:id="rId17"/>
    <p:sldId id="269" r:id="rId18"/>
    <p:sldId id="270" r:id="rId19"/>
    <p:sldId id="272" r:id="rId20"/>
    <p:sldId id="284" r:id="rId21"/>
    <p:sldId id="273" r:id="rId22"/>
    <p:sldId id="274" r:id="rId23"/>
    <p:sldId id="276" r:id="rId24"/>
    <p:sldId id="275" r:id="rId25"/>
    <p:sldId id="277" r:id="rId26"/>
    <p:sldId id="278" r:id="rId27"/>
    <p:sldId id="280" r:id="rId28"/>
    <p:sldId id="281" r:id="rId29"/>
    <p:sldId id="282" r:id="rId30"/>
    <p:sldId id="283" r:id="rId31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rebuchet MS" panose="020B0603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335B"/>
    <a:srgbClr val="CCE8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1A98C21-D5B9-491F-AE75-81BAB74872D0}" v="2" dt="2025-02-13T08:09:31.9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7" d="100"/>
          <a:sy n="97" d="100"/>
        </p:scale>
        <p:origin x="2694" y="306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microsoft.com/office/2015/10/relationships/revisionInfo" Target="revisionInfo.xml"/><Relationship Id="rId21" Type="http://schemas.openxmlformats.org/officeDocument/2006/relationships/slide" Target="slides/slide17.xml"/><Relationship Id="rId34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viewProps" Target="viewProps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silis Kotoulas" userId="410666e216e7fcd5" providerId="LiveId" clId="{307C1600-903F-42A0-8CA2-6514D81DEDA0}"/>
    <pc:docChg chg="custSel addSld modSld">
      <pc:chgData name="Vasilis Kotoulas" userId="410666e216e7fcd5" providerId="LiveId" clId="{307C1600-903F-42A0-8CA2-6514D81DEDA0}" dt="2025-01-27T20:52:59.918" v="823" actId="20577"/>
      <pc:docMkLst>
        <pc:docMk/>
      </pc:docMkLst>
      <pc:sldChg chg="modSp modAnim">
        <pc:chgData name="Vasilis Kotoulas" userId="410666e216e7fcd5" providerId="LiveId" clId="{307C1600-903F-42A0-8CA2-6514D81DEDA0}" dt="2025-01-27T20:52:59.918" v="823" actId="20577"/>
        <pc:sldMkLst>
          <pc:docMk/>
          <pc:sldMk cId="0" sldId="259"/>
        </pc:sldMkLst>
        <pc:spChg chg="mod">
          <ac:chgData name="Vasilis Kotoulas" userId="410666e216e7fcd5" providerId="LiveId" clId="{307C1600-903F-42A0-8CA2-6514D81DEDA0}" dt="2025-01-27T20:52:59.918" v="823" actId="20577"/>
          <ac:spMkLst>
            <pc:docMk/>
            <pc:sldMk cId="0" sldId="259"/>
            <ac:spMk id="6147" creationId="{C2E665B9-A834-2566-0D8E-CE17A4ABB1E6}"/>
          </ac:spMkLst>
        </pc:spChg>
      </pc:sldChg>
      <pc:sldChg chg="modSp mod modAnim">
        <pc:chgData name="Vasilis Kotoulas" userId="410666e216e7fcd5" providerId="LiveId" clId="{307C1600-903F-42A0-8CA2-6514D81DEDA0}" dt="2025-01-27T20:51:05.504" v="787" actId="20577"/>
        <pc:sldMkLst>
          <pc:docMk/>
          <pc:sldMk cId="1758751415" sldId="272"/>
        </pc:sldMkLst>
        <pc:spChg chg="mod">
          <ac:chgData name="Vasilis Kotoulas" userId="410666e216e7fcd5" providerId="LiveId" clId="{307C1600-903F-42A0-8CA2-6514D81DEDA0}" dt="2025-01-27T20:45:30.396" v="120" actId="20577"/>
          <ac:spMkLst>
            <pc:docMk/>
            <pc:sldMk cId="1758751415" sldId="272"/>
            <ac:spMk id="2" creationId="{0F9E3500-3CE9-3293-8CB0-A183FA1FD1E9}"/>
          </ac:spMkLst>
        </pc:spChg>
        <pc:spChg chg="mod">
          <ac:chgData name="Vasilis Kotoulas" userId="410666e216e7fcd5" providerId="LiveId" clId="{307C1600-903F-42A0-8CA2-6514D81DEDA0}" dt="2025-01-27T20:51:05.504" v="787" actId="20577"/>
          <ac:spMkLst>
            <pc:docMk/>
            <pc:sldMk cId="1758751415" sldId="272"/>
            <ac:spMk id="3" creationId="{3F026DF0-1937-FF4F-0332-0E1BDE99A266}"/>
          </ac:spMkLst>
        </pc:spChg>
      </pc:sldChg>
      <pc:sldChg chg="add">
        <pc:chgData name="Vasilis Kotoulas" userId="410666e216e7fcd5" providerId="LiveId" clId="{307C1600-903F-42A0-8CA2-6514D81DEDA0}" dt="2025-01-27T20:44:11.139" v="0"/>
        <pc:sldMkLst>
          <pc:docMk/>
          <pc:sldMk cId="3888261266" sldId="284"/>
        </pc:sldMkLst>
      </pc:sldChg>
    </pc:docChg>
  </pc:docChgLst>
  <pc:docChgLst>
    <pc:chgData name="Επισκέπτης" providerId="Windows Live" clId="Web-{6EF7E2EE-D5A4-496A-8D26-ABE5950EF7FA}"/>
    <pc:docChg chg="modSld">
      <pc:chgData name="Επισκέπτης" userId="" providerId="Windows Live" clId="Web-{6EF7E2EE-D5A4-496A-8D26-ABE5950EF7FA}" dt="2024-01-09T06:38:51.085" v="8" actId="20577"/>
      <pc:docMkLst>
        <pc:docMk/>
      </pc:docMkLst>
      <pc:sldChg chg="modSp">
        <pc:chgData name="Επισκέπτης" userId="" providerId="Windows Live" clId="Web-{6EF7E2EE-D5A4-496A-8D26-ABE5950EF7FA}" dt="2024-01-09T06:38:51.085" v="8" actId="20577"/>
        <pc:sldMkLst>
          <pc:docMk/>
          <pc:sldMk cId="0" sldId="264"/>
        </pc:sldMkLst>
      </pc:sldChg>
    </pc:docChg>
  </pc:docChgLst>
  <pc:docChgLst>
    <pc:chgData name="Επισκέπτης" providerId="Windows Live" clId="Web-{C1CCAEBB-1F80-451B-BE75-A1A30288981C}"/>
    <pc:docChg chg="modSld addMainMaster delMainMaster">
      <pc:chgData name="Επισκέπτης" userId="" providerId="Windows Live" clId="Web-{C1CCAEBB-1F80-451B-BE75-A1A30288981C}" dt="2025-02-07T08:15:01.362" v="0"/>
      <pc:docMkLst>
        <pc:docMk/>
      </pc:docMkLst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0" sldId="256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56"/>
            <ac:spMk id="5122" creationId="{2FE36017-2279-F323-3986-EC69BB5C4C56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56"/>
            <ac:spMk id="5123" creationId="{34CA0E81-E32A-5BFD-8A56-644E17C4BAF6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0" sldId="258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58"/>
            <ac:spMk id="6146" creationId="{811A38BF-9485-E448-97B8-1B68BDD38440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58"/>
            <ac:spMk id="6147" creationId="{C99C8416-4BB8-0860-ECE3-0447C0FC62DC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0" sldId="259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59"/>
            <ac:spMk id="6146" creationId="{ED7AF9B1-56A1-C763-9F30-5162807454E8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59"/>
            <ac:spMk id="6147" creationId="{C2E665B9-A834-2566-0D8E-CE17A4ABB1E6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0" sldId="260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0"/>
            <ac:spMk id="6146" creationId="{03B2C929-E662-042F-FEE2-7433D7F10FEB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0"/>
            <ac:spMk id="6147" creationId="{A4F0A050-F875-44AD-DD25-A5D9CD0B3EC9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0" sldId="261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1"/>
            <ac:spMk id="6146" creationId="{079F040F-2D7D-A2AB-0DDA-EDEEE215BEE8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1"/>
            <ac:spMk id="6147" creationId="{DB260366-41FD-6246-991A-8131AE331823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0" sldId="262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2"/>
            <ac:spMk id="6146" creationId="{516D155F-40FE-8FBD-D517-52D7475BB2A0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2"/>
            <ac:spMk id="6147" creationId="{F4C38102-7F1E-9671-B49B-9F987127A423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0" sldId="263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3"/>
            <ac:spMk id="6146" creationId="{1498443C-101D-C01E-4A43-23EBCE5D4B88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3"/>
            <ac:spMk id="6147" creationId="{664C79C7-2A36-6976-5204-B451B72C07B3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0" sldId="264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4"/>
            <ac:spMk id="12290" creationId="{59DDD8B6-1864-97BE-2FB5-3FA50F9B1B61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0" sldId="264"/>
            <ac:spMk id="12291" creationId="{34DE62E2-4BFF-BF5B-8DC6-617CDDAB7306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2859199093" sldId="265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859199093" sldId="265"/>
            <ac:spMk id="2" creationId="{B6C21A9F-A823-086C-62BD-146E6978333C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859199093" sldId="265"/>
            <ac:spMk id="3" creationId="{66CE9DA3-7574-5DDA-212F-112F35E8B569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3497090094" sldId="266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3497090094" sldId="266"/>
            <ac:spMk id="2" creationId="{B6C21A9F-A823-086C-62BD-146E6978333C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3497090094" sldId="266"/>
            <ac:spMk id="3" creationId="{66CE9DA3-7574-5DDA-212F-112F35E8B569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25712913" sldId="267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5712913" sldId="267"/>
            <ac:spMk id="2" creationId="{809A2B3C-7E3E-B937-31A1-F8FBBB0BCB0E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5712913" sldId="267"/>
            <ac:spMk id="3" creationId="{8CC7E428-0D54-87A2-0F0C-A389AD1F5686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2117885376" sldId="268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117885376" sldId="268"/>
            <ac:spMk id="2" creationId="{809A2B3C-7E3E-B937-31A1-F8FBBB0BCB0E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117885376" sldId="268"/>
            <ac:spMk id="3" creationId="{8CC7E428-0D54-87A2-0F0C-A389AD1F5686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640761861" sldId="269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640761861" sldId="269"/>
            <ac:spMk id="2" creationId="{C50F76E2-5920-5E47-78C9-299AC15D0AF6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640761861" sldId="269"/>
            <ac:spMk id="3" creationId="{D549484C-930E-7173-175F-111B6B390957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2266688013" sldId="270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266688013" sldId="270"/>
            <ac:spMk id="2" creationId="{0F9E3500-3CE9-3293-8CB0-A183FA1FD1E9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266688013" sldId="270"/>
            <ac:spMk id="3" creationId="{3F026DF0-1937-FF4F-0332-0E1BDE99A266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4279749674" sldId="271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4279749674" sldId="271"/>
            <ac:spMk id="2" creationId="{82A8554B-BC32-11D7-A46F-4B8755A7D276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4279749674" sldId="271"/>
            <ac:spMk id="3" creationId="{8490B287-DBEC-F0AF-7B9C-4FBC283A1D41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1758751415" sldId="272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758751415" sldId="272"/>
            <ac:spMk id="2" creationId="{0F9E3500-3CE9-3293-8CB0-A183FA1FD1E9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758751415" sldId="272"/>
            <ac:spMk id="3" creationId="{3F026DF0-1937-FF4F-0332-0E1BDE99A266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515657485" sldId="273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515657485" sldId="273"/>
            <ac:spMk id="2" creationId="{770A12A8-D354-FEA6-2E84-E5FE9F439C96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515657485" sldId="273"/>
            <ac:spMk id="3" creationId="{07178DC5-0D32-354C-B7A8-E47DDBA373D7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131246535" sldId="274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31246535" sldId="274"/>
            <ac:spMk id="2" creationId="{A482B47C-4D14-76F5-1E55-C6008092B3E3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31246535" sldId="274"/>
            <ac:spMk id="3" creationId="{552B1AB7-3D38-7C18-C5E6-2B2B0A546722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4250911642" sldId="275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4250911642" sldId="275"/>
            <ac:spMk id="2" creationId="{24E872FE-47E7-E803-4415-7360DC84563A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4250911642" sldId="275"/>
            <ac:spMk id="3" creationId="{4BA5D63A-2287-C509-98B8-AF15E4964F2D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1929251641" sldId="276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929251641" sldId="276"/>
            <ac:spMk id="2" creationId="{F27A6D71-38A5-3865-510C-2BC9539C1BA1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929251641" sldId="276"/>
            <ac:spMk id="3" creationId="{396BD305-5C86-9DE1-983F-C4E0BEDEA9E4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1106922896" sldId="277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106922896" sldId="277"/>
            <ac:spMk id="2" creationId="{F3C97023-5D77-5F40-16A1-B22B960206A7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106922896" sldId="277"/>
            <ac:spMk id="3" creationId="{F619F056-5B4C-9B4C-C19C-62C21A6945AC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1302440402" sldId="278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302440402" sldId="278"/>
            <ac:spMk id="2" creationId="{D560232C-D963-9BFE-E6A0-61D7F7BAB68C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302440402" sldId="278"/>
            <ac:spMk id="3" creationId="{5BF34512-5ACD-D1B5-A766-B144852E464F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418437859" sldId="280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418437859" sldId="280"/>
            <ac:spMk id="2" creationId="{0C340834-0CA7-A929-F1D5-DA4ABA7369F8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418437859" sldId="280"/>
            <ac:spMk id="3" creationId="{A0864374-3C7B-5A27-EA33-D62E5290E29B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2391164482" sldId="281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391164482" sldId="281"/>
            <ac:spMk id="2" creationId="{85EDB414-2924-03D7-18AA-C6ECD75A6979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391164482" sldId="281"/>
            <ac:spMk id="3" creationId="{1BB1F664-C466-909C-A762-80C8A4550FE2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1387254920" sldId="282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387254920" sldId="282"/>
            <ac:spMk id="2" creationId="{2CB72791-3427-1838-F3A3-D0480A3C32C7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1387254920" sldId="282"/>
            <ac:spMk id="3" creationId="{0EA59F77-EFA0-1F2C-DFE8-D093C1EDF928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2610787785" sldId="283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610787785" sldId="283"/>
            <ac:spMk id="12290" creationId="{45678BDE-FEFB-788F-0FA7-AA374E0F955D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2610787785" sldId="283"/>
            <ac:spMk id="12291" creationId="{E0546A7B-6558-91EF-EF42-84EB4355FB4F}"/>
          </ac:spMkLst>
        </pc:spChg>
      </pc:sldChg>
      <pc:sldChg chg="modSp mod modClrScheme chgLayout">
        <pc:chgData name="Επισκέπτης" userId="" providerId="Windows Live" clId="Web-{C1CCAEBB-1F80-451B-BE75-A1A30288981C}" dt="2025-02-07T08:15:01.362" v="0"/>
        <pc:sldMkLst>
          <pc:docMk/>
          <pc:sldMk cId="3888261266" sldId="284"/>
        </pc:sldMkLst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3888261266" sldId="284"/>
            <ac:spMk id="2" creationId="{46828305-EBCB-D4BA-580C-1F9A2B13243D}"/>
          </ac:spMkLst>
        </pc:spChg>
        <pc:spChg chg="mod ord">
          <ac:chgData name="Επισκέπτης" userId="" providerId="Windows Live" clId="Web-{C1CCAEBB-1F80-451B-BE75-A1A30288981C}" dt="2025-02-07T08:15:01.362" v="0"/>
          <ac:spMkLst>
            <pc:docMk/>
            <pc:sldMk cId="3888261266" sldId="284"/>
            <ac:spMk id="3" creationId="{22F34138-BCED-079B-A8CA-BE586022C4FB}"/>
          </ac:spMkLst>
        </pc:spChg>
      </pc:sldChg>
      <pc:sldMasterChg chg="del delSldLayout">
        <pc:chgData name="Επισκέπτης" userId="" providerId="Windows Live" clId="Web-{C1CCAEBB-1F80-451B-BE75-A1A30288981C}" dt="2025-02-07T08:15:01.362" v="0"/>
        <pc:sldMasterMkLst>
          <pc:docMk/>
          <pc:sldMasterMk cId="0" sldId="2147483732"/>
        </pc:sldMasterMkLst>
        <pc:sldLayoutChg chg="del">
          <pc:chgData name="Επισκέπτης" userId="" providerId="Windows Live" clId="Web-{C1CCAEBB-1F80-451B-BE75-A1A30288981C}" dt="2025-02-07T08:15:01.362" v="0"/>
          <pc:sldLayoutMkLst>
            <pc:docMk/>
            <pc:sldMasterMk cId="0" sldId="2147483732"/>
            <pc:sldLayoutMk cId="1418020176" sldId="2147483781"/>
          </pc:sldLayoutMkLst>
        </pc:sldLayoutChg>
        <pc:sldLayoutChg chg="del">
          <pc:chgData name="Επισκέπτης" userId="" providerId="Windows Live" clId="Web-{C1CCAEBB-1F80-451B-BE75-A1A30288981C}" dt="2025-02-07T08:15:01.362" v="0"/>
          <pc:sldLayoutMkLst>
            <pc:docMk/>
            <pc:sldMasterMk cId="0" sldId="2147483732"/>
            <pc:sldLayoutMk cId="4165337442" sldId="2147483782"/>
          </pc:sldLayoutMkLst>
        </pc:sldLayoutChg>
        <pc:sldLayoutChg chg="del">
          <pc:chgData name="Επισκέπτης" userId="" providerId="Windows Live" clId="Web-{C1CCAEBB-1F80-451B-BE75-A1A30288981C}" dt="2025-02-07T08:15:01.362" v="0"/>
          <pc:sldLayoutMkLst>
            <pc:docMk/>
            <pc:sldMasterMk cId="0" sldId="2147483732"/>
            <pc:sldLayoutMk cId="705502183" sldId="2147483783"/>
          </pc:sldLayoutMkLst>
        </pc:sldLayoutChg>
        <pc:sldLayoutChg chg="del">
          <pc:chgData name="Επισκέπτης" userId="" providerId="Windows Live" clId="Web-{C1CCAEBB-1F80-451B-BE75-A1A30288981C}" dt="2025-02-07T08:15:01.362" v="0"/>
          <pc:sldLayoutMkLst>
            <pc:docMk/>
            <pc:sldMasterMk cId="0" sldId="2147483732"/>
            <pc:sldLayoutMk cId="2562299313" sldId="2147483784"/>
          </pc:sldLayoutMkLst>
        </pc:sldLayoutChg>
        <pc:sldLayoutChg chg="del">
          <pc:chgData name="Επισκέπτης" userId="" providerId="Windows Live" clId="Web-{C1CCAEBB-1F80-451B-BE75-A1A30288981C}" dt="2025-02-07T08:15:01.362" v="0"/>
          <pc:sldLayoutMkLst>
            <pc:docMk/>
            <pc:sldMasterMk cId="0" sldId="2147483732"/>
            <pc:sldLayoutMk cId="3391522549" sldId="2147483785"/>
          </pc:sldLayoutMkLst>
        </pc:sldLayoutChg>
        <pc:sldLayoutChg chg="del">
          <pc:chgData name="Επισκέπτης" userId="" providerId="Windows Live" clId="Web-{C1CCAEBB-1F80-451B-BE75-A1A30288981C}" dt="2025-02-07T08:15:01.362" v="0"/>
          <pc:sldLayoutMkLst>
            <pc:docMk/>
            <pc:sldMasterMk cId="0" sldId="2147483732"/>
            <pc:sldLayoutMk cId="1855361683" sldId="2147483786"/>
          </pc:sldLayoutMkLst>
        </pc:sldLayoutChg>
        <pc:sldLayoutChg chg="del">
          <pc:chgData name="Επισκέπτης" userId="" providerId="Windows Live" clId="Web-{C1CCAEBB-1F80-451B-BE75-A1A30288981C}" dt="2025-02-07T08:15:01.362" v="0"/>
          <pc:sldLayoutMkLst>
            <pc:docMk/>
            <pc:sldMasterMk cId="0" sldId="2147483732"/>
            <pc:sldLayoutMk cId="1915676686" sldId="2147483787"/>
          </pc:sldLayoutMkLst>
        </pc:sldLayoutChg>
      </pc:sldMasterChg>
      <pc:sldMasterChg chg="add addSldLayout modSldLayout">
        <pc:chgData name="Επισκέπτης" userId="" providerId="Windows Live" clId="Web-{C1CCAEBB-1F80-451B-BE75-A1A30288981C}" dt="2025-02-07T08:15:01.362" v="0"/>
        <pc:sldMasterMkLst>
          <pc:docMk/>
          <pc:sldMasterMk cId="1974877209" sldId="2147483788"/>
        </pc:sldMasterMkLst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1039067651" sldId="2147483789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547771821" sldId="2147483790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44943593" sldId="2147483791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1880209051" sldId="2147483792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1801616628" sldId="2147483793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1953213848" sldId="2147483794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2850828813" sldId="2147483795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1243410307" sldId="2147483796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3382936885" sldId="2147483797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1998600308" sldId="2147483798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2584233949" sldId="2147483799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929707971" sldId="2147483800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1383442511" sldId="2147483801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3536328762" sldId="2147483802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851796095" sldId="2147483803"/>
          </pc:sldLayoutMkLst>
        </pc:sldLayoutChg>
        <pc:sldLayoutChg chg="add mod replId">
          <pc:chgData name="Επισκέπτης" userId="" providerId="Windows Live" clId="Web-{C1CCAEBB-1F80-451B-BE75-A1A30288981C}" dt="2025-02-07T08:15:01.362" v="0"/>
          <pc:sldLayoutMkLst>
            <pc:docMk/>
            <pc:sldMasterMk cId="1974877209" sldId="2147483788"/>
            <pc:sldLayoutMk cId="1882472685" sldId="2147483804"/>
          </pc:sldLayoutMkLst>
        </pc:sldLayoutChg>
      </pc:sldMasterChg>
    </pc:docChg>
  </pc:docChgLst>
  <pc:docChgLst>
    <pc:chgData name="Επισκέπτης" providerId="Windows Live" clId="Web-{A1A98C21-D5B9-491F-AE75-81BAB74872D0}"/>
    <pc:docChg chg="modSld addMainMaster delMainMaster">
      <pc:chgData name="Επισκέπτης" userId="" providerId="Windows Live" clId="Web-{A1A98C21-D5B9-491F-AE75-81BAB74872D0}" dt="2025-02-13T08:09:31.921" v="1"/>
      <pc:docMkLst>
        <pc:docMk/>
      </pc:docMkLst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0" sldId="256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56"/>
            <ac:spMk id="5122" creationId="{2FE36017-2279-F323-3986-EC69BB5C4C56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56"/>
            <ac:spMk id="5123" creationId="{34CA0E81-E32A-5BFD-8A56-644E17C4BAF6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0" sldId="258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58"/>
            <ac:spMk id="6146" creationId="{811A38BF-9485-E448-97B8-1B68BDD38440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58"/>
            <ac:spMk id="6147" creationId="{C99C8416-4BB8-0860-ECE3-0447C0FC62DC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0" sldId="259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59"/>
            <ac:spMk id="6146" creationId="{ED7AF9B1-56A1-C763-9F30-5162807454E8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59"/>
            <ac:spMk id="6147" creationId="{C2E665B9-A834-2566-0D8E-CE17A4ABB1E6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0" sldId="260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0"/>
            <ac:spMk id="6146" creationId="{03B2C929-E662-042F-FEE2-7433D7F10FEB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0"/>
            <ac:spMk id="6147" creationId="{A4F0A050-F875-44AD-DD25-A5D9CD0B3EC9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0" sldId="261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1"/>
            <ac:spMk id="6146" creationId="{079F040F-2D7D-A2AB-0DDA-EDEEE215BEE8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1"/>
            <ac:spMk id="6147" creationId="{DB260366-41FD-6246-991A-8131AE331823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0" sldId="262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2"/>
            <ac:spMk id="6146" creationId="{516D155F-40FE-8FBD-D517-52D7475BB2A0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2"/>
            <ac:spMk id="6147" creationId="{F4C38102-7F1E-9671-B49B-9F987127A423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0" sldId="263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3"/>
            <ac:spMk id="6146" creationId="{1498443C-101D-C01E-4A43-23EBCE5D4B88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3"/>
            <ac:spMk id="6147" creationId="{664C79C7-2A36-6976-5204-B451B72C07B3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0" sldId="264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4"/>
            <ac:spMk id="12290" creationId="{59DDD8B6-1864-97BE-2FB5-3FA50F9B1B61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0" sldId="264"/>
            <ac:spMk id="12291" creationId="{34DE62E2-4BFF-BF5B-8DC6-617CDDAB7306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2859199093" sldId="265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859199093" sldId="265"/>
            <ac:spMk id="2" creationId="{B6C21A9F-A823-086C-62BD-146E6978333C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859199093" sldId="265"/>
            <ac:spMk id="3" creationId="{66CE9DA3-7574-5DDA-212F-112F35E8B569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3497090094" sldId="266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3497090094" sldId="266"/>
            <ac:spMk id="2" creationId="{B6C21A9F-A823-086C-62BD-146E6978333C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3497090094" sldId="266"/>
            <ac:spMk id="3" creationId="{66CE9DA3-7574-5DDA-212F-112F35E8B569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25712913" sldId="267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5712913" sldId="267"/>
            <ac:spMk id="2" creationId="{809A2B3C-7E3E-B937-31A1-F8FBBB0BCB0E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5712913" sldId="267"/>
            <ac:spMk id="3" creationId="{8CC7E428-0D54-87A2-0F0C-A389AD1F5686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2117885376" sldId="268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117885376" sldId="268"/>
            <ac:spMk id="2" creationId="{809A2B3C-7E3E-B937-31A1-F8FBBB0BCB0E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117885376" sldId="268"/>
            <ac:spMk id="3" creationId="{8CC7E428-0D54-87A2-0F0C-A389AD1F5686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640761861" sldId="269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640761861" sldId="269"/>
            <ac:spMk id="2" creationId="{C50F76E2-5920-5E47-78C9-299AC15D0AF6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640761861" sldId="269"/>
            <ac:spMk id="3" creationId="{D549484C-930E-7173-175F-111B6B390957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2266688013" sldId="270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266688013" sldId="270"/>
            <ac:spMk id="2" creationId="{0F9E3500-3CE9-3293-8CB0-A183FA1FD1E9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266688013" sldId="270"/>
            <ac:spMk id="3" creationId="{3F026DF0-1937-FF4F-0332-0E1BDE99A266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4279749674" sldId="271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4279749674" sldId="271"/>
            <ac:spMk id="2" creationId="{82A8554B-BC32-11D7-A46F-4B8755A7D276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4279749674" sldId="271"/>
            <ac:spMk id="3" creationId="{8490B287-DBEC-F0AF-7B9C-4FBC283A1D41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1758751415" sldId="272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758751415" sldId="272"/>
            <ac:spMk id="2" creationId="{0F9E3500-3CE9-3293-8CB0-A183FA1FD1E9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758751415" sldId="272"/>
            <ac:spMk id="3" creationId="{3F026DF0-1937-FF4F-0332-0E1BDE99A266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515657485" sldId="273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515657485" sldId="273"/>
            <ac:spMk id="2" creationId="{770A12A8-D354-FEA6-2E84-E5FE9F439C96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515657485" sldId="273"/>
            <ac:spMk id="3" creationId="{07178DC5-0D32-354C-B7A8-E47DDBA373D7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131246535" sldId="274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31246535" sldId="274"/>
            <ac:spMk id="2" creationId="{A482B47C-4D14-76F5-1E55-C6008092B3E3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31246535" sldId="274"/>
            <ac:spMk id="3" creationId="{552B1AB7-3D38-7C18-C5E6-2B2B0A546722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4250911642" sldId="275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4250911642" sldId="275"/>
            <ac:spMk id="2" creationId="{24E872FE-47E7-E803-4415-7360DC84563A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4250911642" sldId="275"/>
            <ac:spMk id="3" creationId="{4BA5D63A-2287-C509-98B8-AF15E4964F2D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1929251641" sldId="276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929251641" sldId="276"/>
            <ac:spMk id="2" creationId="{F27A6D71-38A5-3865-510C-2BC9539C1BA1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929251641" sldId="276"/>
            <ac:spMk id="3" creationId="{396BD305-5C86-9DE1-983F-C4E0BEDEA9E4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1106922896" sldId="277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106922896" sldId="277"/>
            <ac:spMk id="2" creationId="{F3C97023-5D77-5F40-16A1-B22B960206A7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106922896" sldId="277"/>
            <ac:spMk id="3" creationId="{F619F056-5B4C-9B4C-C19C-62C21A6945AC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1302440402" sldId="278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302440402" sldId="278"/>
            <ac:spMk id="2" creationId="{D560232C-D963-9BFE-E6A0-61D7F7BAB68C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302440402" sldId="278"/>
            <ac:spMk id="3" creationId="{5BF34512-5ACD-D1B5-A766-B144852E464F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418437859" sldId="280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418437859" sldId="280"/>
            <ac:spMk id="2" creationId="{0C340834-0CA7-A929-F1D5-DA4ABA7369F8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418437859" sldId="280"/>
            <ac:spMk id="3" creationId="{A0864374-3C7B-5A27-EA33-D62E5290E29B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2391164482" sldId="281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391164482" sldId="281"/>
            <ac:spMk id="2" creationId="{85EDB414-2924-03D7-18AA-C6ECD75A6979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391164482" sldId="281"/>
            <ac:spMk id="3" creationId="{1BB1F664-C466-909C-A762-80C8A4550FE2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1387254920" sldId="282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387254920" sldId="282"/>
            <ac:spMk id="2" creationId="{2CB72791-3427-1838-F3A3-D0480A3C32C7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1387254920" sldId="282"/>
            <ac:spMk id="3" creationId="{0EA59F77-EFA0-1F2C-DFE8-D093C1EDF928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2610787785" sldId="283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610787785" sldId="283"/>
            <ac:spMk id="12290" creationId="{45678BDE-FEFB-788F-0FA7-AA374E0F955D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2610787785" sldId="283"/>
            <ac:spMk id="12291" creationId="{E0546A7B-6558-91EF-EF42-84EB4355FB4F}"/>
          </ac:spMkLst>
        </pc:spChg>
      </pc:sldChg>
      <pc:sldChg chg="modSp mod modClrScheme chgLayout">
        <pc:chgData name="Επισκέπτης" userId="" providerId="Windows Live" clId="Web-{A1A98C21-D5B9-491F-AE75-81BAB74872D0}" dt="2025-02-13T08:09:31.921" v="1"/>
        <pc:sldMkLst>
          <pc:docMk/>
          <pc:sldMk cId="3888261266" sldId="284"/>
        </pc:sldMkLst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3888261266" sldId="284"/>
            <ac:spMk id="2" creationId="{46828305-EBCB-D4BA-580C-1F9A2B13243D}"/>
          </ac:spMkLst>
        </pc:spChg>
        <pc:spChg chg="mod ord">
          <ac:chgData name="Επισκέπτης" userId="" providerId="Windows Live" clId="Web-{A1A98C21-D5B9-491F-AE75-81BAB74872D0}" dt="2025-02-13T08:09:31.921" v="1"/>
          <ac:spMkLst>
            <pc:docMk/>
            <pc:sldMk cId="3888261266" sldId="284"/>
            <ac:spMk id="3" creationId="{22F34138-BCED-079B-A8CA-BE586022C4FB}"/>
          </ac:spMkLst>
        </pc:spChg>
      </pc:sldChg>
      <pc:sldMasterChg chg="del delSldLayout">
        <pc:chgData name="Επισκέπτης" userId="" providerId="Windows Live" clId="Web-{A1A98C21-D5B9-491F-AE75-81BAB74872D0}" dt="2025-02-13T08:09:08.202" v="0"/>
        <pc:sldMasterMkLst>
          <pc:docMk/>
          <pc:sldMasterMk cId="1974877209" sldId="2147483788"/>
        </pc:sldMasterMkLst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1039067651" sldId="2147483789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547771821" sldId="2147483790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44943593" sldId="2147483791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1880209051" sldId="2147483792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1801616628" sldId="2147483793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1953213848" sldId="2147483794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2850828813" sldId="2147483795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1243410307" sldId="2147483796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3382936885" sldId="2147483797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1998600308" sldId="2147483798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2584233949" sldId="2147483799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929707971" sldId="2147483800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1383442511" sldId="2147483801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3536328762" sldId="2147483802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851796095" sldId="2147483803"/>
          </pc:sldLayoutMkLst>
        </pc:sldLayoutChg>
        <pc:sldLayoutChg chg="del">
          <pc:chgData name="Επισκέπτης" userId="" providerId="Windows Live" clId="Web-{A1A98C21-D5B9-491F-AE75-81BAB74872D0}" dt="2025-02-13T08:09:08.202" v="0"/>
          <pc:sldLayoutMkLst>
            <pc:docMk/>
            <pc:sldMasterMk cId="1974877209" sldId="2147483788"/>
            <pc:sldLayoutMk cId="1882472685" sldId="2147483804"/>
          </pc:sldLayoutMkLst>
        </pc:sldLayoutChg>
      </pc:sldMasterChg>
      <pc:sldMasterChg chg="add del addSldLayout delSldLayout modSldLayout">
        <pc:chgData name="Επισκέπτης" userId="" providerId="Windows Live" clId="Web-{A1A98C21-D5B9-491F-AE75-81BAB74872D0}" dt="2025-02-13T08:09:31.921" v="1"/>
        <pc:sldMasterMkLst>
          <pc:docMk/>
          <pc:sldMasterMk cId="105331418" sldId="2147483805"/>
        </pc:sldMasterMkLst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3819477051" sldId="2147483806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1770448873" sldId="2147483807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2465936524" sldId="2147483808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4047432421" sldId="2147483809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555304315" sldId="2147483810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3876091215" sldId="2147483811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3303854576" sldId="2147483812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1788400323" sldId="2147483813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2094383347" sldId="2147483814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52448093" sldId="2147483815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1484613303" sldId="2147483816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361575304" sldId="2147483817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2704167257" sldId="2147483818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2842982268" sldId="2147483819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3968082208" sldId="2147483820"/>
          </pc:sldLayoutMkLst>
        </pc:sldLayoutChg>
        <pc:sldLayoutChg chg="add del mod replId">
          <pc:chgData name="Επισκέπτης" userId="" providerId="Windows Live" clId="Web-{A1A98C21-D5B9-491F-AE75-81BAB74872D0}" dt="2025-02-13T08:09:31.921" v="1"/>
          <pc:sldLayoutMkLst>
            <pc:docMk/>
            <pc:sldMasterMk cId="105331418" sldId="2147483805"/>
            <pc:sldLayoutMk cId="1203988761" sldId="2147483821"/>
          </pc:sldLayoutMkLst>
        </pc:sldLayoutChg>
      </pc:sldMasterChg>
      <pc:sldMasterChg chg="add addSldLayout modSldLayout">
        <pc:chgData name="Επισκέπτης" userId="" providerId="Windows Live" clId="Web-{A1A98C21-D5B9-491F-AE75-81BAB74872D0}" dt="2025-02-13T08:09:31.921" v="1"/>
        <pc:sldMasterMkLst>
          <pc:docMk/>
          <pc:sldMasterMk cId="958383231" sldId="2147483822"/>
        </pc:sldMasterMkLst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178150454" sldId="2147483823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994962523" sldId="2147483824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1542622720" sldId="2147483825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2240316636" sldId="2147483826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345564280" sldId="2147483827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3426887575" sldId="2147483828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217337241" sldId="2147483829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665853549" sldId="2147483830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59914415" sldId="2147483831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4065363336" sldId="2147483832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1532877838" sldId="2147483833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789044496" sldId="2147483834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3755283375" sldId="2147483835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2664115215" sldId="2147483836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1218320164" sldId="2147483837"/>
          </pc:sldLayoutMkLst>
        </pc:sldLayoutChg>
        <pc:sldLayoutChg chg="add mod replId">
          <pc:chgData name="Επισκέπτης" userId="" providerId="Windows Live" clId="Web-{A1A98C21-D5B9-491F-AE75-81BAB74872D0}" dt="2025-02-13T08:09:31.921" v="1"/>
          <pc:sldLayoutMkLst>
            <pc:docMk/>
            <pc:sldMasterMk cId="958383231" sldId="2147483822"/>
            <pc:sldLayoutMk cId="2742139926" sldId="2147483838"/>
          </pc:sldLayoutMkLst>
        </pc:sldLayoutChg>
      </pc:sldMasterChg>
    </pc:docChg>
  </pc:docChgLst>
  <pc:docChgLst>
    <pc:chgData name="Επισκέπτης" providerId="Windows Live" clId="Web-{374F6446-83CD-493F-9FBA-A03D6E1EDAB4}"/>
    <pc:docChg chg="addSld delSld modSld">
      <pc:chgData name="Επισκέπτης" userId="" providerId="Windows Live" clId="Web-{374F6446-83CD-493F-9FBA-A03D6E1EDAB4}" dt="2023-11-27T07:36:26.848" v="3" actId="20577"/>
      <pc:docMkLst>
        <pc:docMk/>
      </pc:docMkLst>
      <pc:sldChg chg="modSp">
        <pc:chgData name="Επισκέπτης" userId="" providerId="Windows Live" clId="Web-{374F6446-83CD-493F-9FBA-A03D6E1EDAB4}" dt="2023-11-27T07:36:26.848" v="3" actId="20577"/>
        <pc:sldMkLst>
          <pc:docMk/>
          <pc:sldMk cId="0" sldId="259"/>
        </pc:sldMkLst>
      </pc:sldChg>
      <pc:sldChg chg="new del">
        <pc:chgData name="Επισκέπτης" userId="" providerId="Windows Live" clId="Web-{374F6446-83CD-493F-9FBA-A03D6E1EDAB4}" dt="2023-11-27T07:19:51.429" v="1"/>
        <pc:sldMkLst>
          <pc:docMk/>
          <pc:sldMk cId="1797080713" sldId="274"/>
        </pc:sldMkLst>
      </pc:sldChg>
    </pc:docChg>
  </pc:docChgLst>
  <pc:docChgLst>
    <pc:chgData name="Vasilis Kotoulas" userId="410666e216e7fcd5" providerId="LiveId" clId="{9D3CB1A1-D27F-4D82-ADC8-A243B5B83953}"/>
    <pc:docChg chg="undo custSel addSld delSld modSld sldOrd">
      <pc:chgData name="Vasilis Kotoulas" userId="410666e216e7fcd5" providerId="LiveId" clId="{9D3CB1A1-D27F-4D82-ADC8-A243B5B83953}" dt="2024-02-26T17:54:38.182" v="2560"/>
      <pc:docMkLst>
        <pc:docMk/>
      </pc:docMkLst>
      <pc:sldChg chg="delSp modSp mod">
        <pc:chgData name="Vasilis Kotoulas" userId="410666e216e7fcd5" providerId="LiveId" clId="{9D3CB1A1-D27F-4D82-ADC8-A243B5B83953}" dt="2024-02-26T17:54:38.182" v="2560"/>
        <pc:sldMkLst>
          <pc:docMk/>
          <pc:sldMk cId="0" sldId="256"/>
        </pc:sldMkLst>
      </pc:sldChg>
      <pc:sldChg chg="modSp mod">
        <pc:chgData name="Vasilis Kotoulas" userId="410666e216e7fcd5" providerId="LiveId" clId="{9D3CB1A1-D27F-4D82-ADC8-A243B5B83953}" dt="2024-02-26T17:54:38.182" v="2560"/>
        <pc:sldMkLst>
          <pc:docMk/>
          <pc:sldMk cId="0" sldId="258"/>
        </pc:sldMkLst>
      </pc:sldChg>
      <pc:sldChg chg="modSp mod">
        <pc:chgData name="Vasilis Kotoulas" userId="410666e216e7fcd5" providerId="LiveId" clId="{9D3CB1A1-D27F-4D82-ADC8-A243B5B83953}" dt="2024-02-26T17:54:38.182" v="2560"/>
        <pc:sldMkLst>
          <pc:docMk/>
          <pc:sldMk cId="0" sldId="259"/>
        </pc:sldMkLst>
      </pc:sldChg>
      <pc:sldChg chg="modSp mod">
        <pc:chgData name="Vasilis Kotoulas" userId="410666e216e7fcd5" providerId="LiveId" clId="{9D3CB1A1-D27F-4D82-ADC8-A243B5B83953}" dt="2024-02-26T17:54:38.182" v="2560"/>
        <pc:sldMkLst>
          <pc:docMk/>
          <pc:sldMk cId="0" sldId="260"/>
        </pc:sldMkLst>
      </pc:sldChg>
      <pc:sldChg chg="modSp mod">
        <pc:chgData name="Vasilis Kotoulas" userId="410666e216e7fcd5" providerId="LiveId" clId="{9D3CB1A1-D27F-4D82-ADC8-A243B5B83953}" dt="2024-02-26T17:54:38.182" v="2560"/>
        <pc:sldMkLst>
          <pc:docMk/>
          <pc:sldMk cId="0" sldId="261"/>
        </pc:sldMkLst>
      </pc:sldChg>
      <pc:sldChg chg="modSp mod">
        <pc:chgData name="Vasilis Kotoulas" userId="410666e216e7fcd5" providerId="LiveId" clId="{9D3CB1A1-D27F-4D82-ADC8-A243B5B83953}" dt="2024-02-26T17:54:38.182" v="2560"/>
        <pc:sldMkLst>
          <pc:docMk/>
          <pc:sldMk cId="0" sldId="262"/>
        </pc:sldMkLst>
      </pc:sldChg>
      <pc:sldChg chg="modSp">
        <pc:chgData name="Vasilis Kotoulas" userId="410666e216e7fcd5" providerId="LiveId" clId="{9D3CB1A1-D27F-4D82-ADC8-A243B5B83953}" dt="2024-02-26T17:54:38.182" v="2560"/>
        <pc:sldMkLst>
          <pc:docMk/>
          <pc:sldMk cId="0" sldId="263"/>
        </pc:sldMkLst>
      </pc:sldChg>
      <pc:sldChg chg="modSp">
        <pc:chgData name="Vasilis Kotoulas" userId="410666e216e7fcd5" providerId="LiveId" clId="{9D3CB1A1-D27F-4D82-ADC8-A243B5B83953}" dt="2024-02-26T17:54:38.182" v="2560"/>
        <pc:sldMkLst>
          <pc:docMk/>
          <pc:sldMk cId="0" sldId="264"/>
        </pc:sldMkLst>
      </pc:sldChg>
      <pc:sldChg chg="modSp">
        <pc:chgData name="Vasilis Kotoulas" userId="410666e216e7fcd5" providerId="LiveId" clId="{9D3CB1A1-D27F-4D82-ADC8-A243B5B83953}" dt="2024-02-26T17:54:38.182" v="2560"/>
        <pc:sldMkLst>
          <pc:docMk/>
          <pc:sldMk cId="2859199093" sldId="265"/>
        </pc:sldMkLst>
      </pc:sldChg>
      <pc:sldChg chg="modSp">
        <pc:chgData name="Vasilis Kotoulas" userId="410666e216e7fcd5" providerId="LiveId" clId="{9D3CB1A1-D27F-4D82-ADC8-A243B5B83953}" dt="2024-02-26T17:54:38.182" v="2560"/>
        <pc:sldMkLst>
          <pc:docMk/>
          <pc:sldMk cId="3497090094" sldId="266"/>
        </pc:sldMkLst>
      </pc:sldChg>
      <pc:sldChg chg="modSp">
        <pc:chgData name="Vasilis Kotoulas" userId="410666e216e7fcd5" providerId="LiveId" clId="{9D3CB1A1-D27F-4D82-ADC8-A243B5B83953}" dt="2024-02-26T17:54:38.182" v="2560"/>
        <pc:sldMkLst>
          <pc:docMk/>
          <pc:sldMk cId="25712913" sldId="267"/>
        </pc:sldMkLst>
      </pc:sldChg>
      <pc:sldChg chg="modSp mod">
        <pc:chgData name="Vasilis Kotoulas" userId="410666e216e7fcd5" providerId="LiveId" clId="{9D3CB1A1-D27F-4D82-ADC8-A243B5B83953}" dt="2024-02-26T17:54:38.182" v="2560"/>
        <pc:sldMkLst>
          <pc:docMk/>
          <pc:sldMk cId="2117885376" sldId="268"/>
        </pc:sldMkLst>
      </pc:sldChg>
      <pc:sldChg chg="modSp mod">
        <pc:chgData name="Vasilis Kotoulas" userId="410666e216e7fcd5" providerId="LiveId" clId="{9D3CB1A1-D27F-4D82-ADC8-A243B5B83953}" dt="2024-02-26T17:54:38.182" v="2560"/>
        <pc:sldMkLst>
          <pc:docMk/>
          <pc:sldMk cId="640761861" sldId="269"/>
        </pc:sldMkLst>
      </pc:sldChg>
      <pc:sldChg chg="modSp mod">
        <pc:chgData name="Vasilis Kotoulas" userId="410666e216e7fcd5" providerId="LiveId" clId="{9D3CB1A1-D27F-4D82-ADC8-A243B5B83953}" dt="2024-02-26T17:54:38.182" v="2560"/>
        <pc:sldMkLst>
          <pc:docMk/>
          <pc:sldMk cId="2266688013" sldId="270"/>
        </pc:sldMkLst>
      </pc:sldChg>
      <pc:sldChg chg="modSp mod ord">
        <pc:chgData name="Vasilis Kotoulas" userId="410666e216e7fcd5" providerId="LiveId" clId="{9D3CB1A1-D27F-4D82-ADC8-A243B5B83953}" dt="2024-02-26T17:54:38.182" v="2560"/>
        <pc:sldMkLst>
          <pc:docMk/>
          <pc:sldMk cId="4279749674" sldId="271"/>
        </pc:sldMkLst>
      </pc:sldChg>
      <pc:sldChg chg="modSp">
        <pc:chgData name="Vasilis Kotoulas" userId="410666e216e7fcd5" providerId="LiveId" clId="{9D3CB1A1-D27F-4D82-ADC8-A243B5B83953}" dt="2024-02-26T17:54:38.182" v="2560"/>
        <pc:sldMkLst>
          <pc:docMk/>
          <pc:sldMk cId="1758751415" sldId="272"/>
        </pc:sldMkLst>
      </pc:sldChg>
      <pc:sldChg chg="modSp mod">
        <pc:chgData name="Vasilis Kotoulas" userId="410666e216e7fcd5" providerId="LiveId" clId="{9D3CB1A1-D27F-4D82-ADC8-A243B5B83953}" dt="2024-02-26T17:54:38.182" v="2560"/>
        <pc:sldMkLst>
          <pc:docMk/>
          <pc:sldMk cId="515657485" sldId="273"/>
        </pc:sldMkLst>
      </pc:sldChg>
      <pc:sldChg chg="modSp new mod modAnim">
        <pc:chgData name="Vasilis Kotoulas" userId="410666e216e7fcd5" providerId="LiveId" clId="{9D3CB1A1-D27F-4D82-ADC8-A243B5B83953}" dt="2024-02-26T17:54:38.182" v="2560"/>
        <pc:sldMkLst>
          <pc:docMk/>
          <pc:sldMk cId="131246535" sldId="274"/>
        </pc:sldMkLst>
      </pc:sldChg>
      <pc:sldChg chg="modSp new mod modAnim">
        <pc:chgData name="Vasilis Kotoulas" userId="410666e216e7fcd5" providerId="LiveId" clId="{9D3CB1A1-D27F-4D82-ADC8-A243B5B83953}" dt="2024-02-26T17:54:38.182" v="2560"/>
        <pc:sldMkLst>
          <pc:docMk/>
          <pc:sldMk cId="4250911642" sldId="275"/>
        </pc:sldMkLst>
      </pc:sldChg>
      <pc:sldChg chg="addSp modSp new mod modAnim">
        <pc:chgData name="Vasilis Kotoulas" userId="410666e216e7fcd5" providerId="LiveId" clId="{9D3CB1A1-D27F-4D82-ADC8-A243B5B83953}" dt="2024-02-26T17:54:38.182" v="2560"/>
        <pc:sldMkLst>
          <pc:docMk/>
          <pc:sldMk cId="1929251641" sldId="276"/>
        </pc:sldMkLst>
      </pc:sldChg>
      <pc:sldChg chg="addSp delSp modSp new mod modAnim">
        <pc:chgData name="Vasilis Kotoulas" userId="410666e216e7fcd5" providerId="LiveId" clId="{9D3CB1A1-D27F-4D82-ADC8-A243B5B83953}" dt="2024-02-26T17:54:38.182" v="2560"/>
        <pc:sldMkLst>
          <pc:docMk/>
          <pc:sldMk cId="1106922896" sldId="277"/>
        </pc:sldMkLst>
      </pc:sldChg>
      <pc:sldChg chg="addSp delSp modSp add mod modAnim">
        <pc:chgData name="Vasilis Kotoulas" userId="410666e216e7fcd5" providerId="LiveId" clId="{9D3CB1A1-D27F-4D82-ADC8-A243B5B83953}" dt="2024-02-26T17:54:38.182" v="2560"/>
        <pc:sldMkLst>
          <pc:docMk/>
          <pc:sldMk cId="1302440402" sldId="278"/>
        </pc:sldMkLst>
      </pc:sldChg>
      <pc:sldChg chg="addSp delSp modSp new del mod ord setBg">
        <pc:chgData name="Vasilis Kotoulas" userId="410666e216e7fcd5" providerId="LiveId" clId="{9D3CB1A1-D27F-4D82-ADC8-A243B5B83953}" dt="2024-02-26T17:53:02.702" v="2543" actId="47"/>
        <pc:sldMkLst>
          <pc:docMk/>
          <pc:sldMk cId="1655648592" sldId="279"/>
        </pc:sldMkLst>
      </pc:sldChg>
      <pc:sldChg chg="modSp add mod modAnim">
        <pc:chgData name="Vasilis Kotoulas" userId="410666e216e7fcd5" providerId="LiveId" clId="{9D3CB1A1-D27F-4D82-ADC8-A243B5B83953}" dt="2024-02-26T17:54:38.182" v="2560"/>
        <pc:sldMkLst>
          <pc:docMk/>
          <pc:sldMk cId="418437859" sldId="280"/>
        </pc:sldMkLst>
      </pc:sldChg>
      <pc:sldChg chg="addSp delSp modSp add mod modAnim">
        <pc:chgData name="Vasilis Kotoulas" userId="410666e216e7fcd5" providerId="LiveId" clId="{9D3CB1A1-D27F-4D82-ADC8-A243B5B83953}" dt="2024-02-26T17:54:38.182" v="2560"/>
        <pc:sldMkLst>
          <pc:docMk/>
          <pc:sldMk cId="2391164482" sldId="281"/>
        </pc:sldMkLst>
      </pc:sldChg>
      <pc:sldChg chg="addSp delSp modSp add del mod modAnim">
        <pc:chgData name="Vasilis Kotoulas" userId="410666e216e7fcd5" providerId="LiveId" clId="{9D3CB1A1-D27F-4D82-ADC8-A243B5B83953}" dt="2024-02-26T17:54:38.182" v="2560"/>
        <pc:sldMkLst>
          <pc:docMk/>
          <pc:sldMk cId="1387254920" sldId="282"/>
        </pc:sldMkLst>
      </pc:sldChg>
      <pc:sldChg chg="modSp add mod">
        <pc:chgData name="Vasilis Kotoulas" userId="410666e216e7fcd5" providerId="LiveId" clId="{9D3CB1A1-D27F-4D82-ADC8-A243B5B83953}" dt="2024-02-26T17:54:38.182" v="2560"/>
        <pc:sldMkLst>
          <pc:docMk/>
          <pc:sldMk cId="2610787785" sldId="283"/>
        </pc:sldMkLst>
      </pc:sldChg>
    </pc:docChg>
  </pc:docChgLst>
  <pc:docChgLst>
    <pc:chgData name="Επισκέπτης" providerId="Windows Live" clId="Web-{29CF16F9-07C4-4230-9BE2-BF6AAF9C8385}"/>
    <pc:docChg chg="modSld">
      <pc:chgData name="Επισκέπτης" userId="" providerId="Windows Live" clId="Web-{29CF16F9-07C4-4230-9BE2-BF6AAF9C8385}" dt="2024-01-10T08:30:54.418" v="17"/>
      <pc:docMkLst>
        <pc:docMk/>
      </pc:docMkLst>
      <pc:sldChg chg="addSp delSp modSp addAnim delAnim">
        <pc:chgData name="Επισκέπτης" userId="" providerId="Windows Live" clId="Web-{29CF16F9-07C4-4230-9BE2-BF6AAF9C8385}" dt="2024-01-10T08:30:54.418" v="17"/>
        <pc:sldMkLst>
          <pc:docMk/>
          <pc:sldMk cId="2117885376" sldId="268"/>
        </pc:sldMkLst>
      </pc:sldChg>
    </pc:docChg>
  </pc:docChgLst>
  <pc:docChgLst>
    <pc:chgData name="Επισκέπτης" providerId="Windows Live" clId="Web-{70F282F5-8146-45D7-A8A5-70FED449FDED}"/>
    <pc:docChg chg="modSld">
      <pc:chgData name="Επισκέπτης" userId="" providerId="Windows Live" clId="Web-{70F282F5-8146-45D7-A8A5-70FED449FDED}" dt="2023-12-18T10:53:12.806" v="0"/>
      <pc:docMkLst>
        <pc:docMk/>
      </pc:docMkLst>
      <pc:sldChg chg="addSp">
        <pc:chgData name="Επισκέπτης" userId="" providerId="Windows Live" clId="Web-{70F282F5-8146-45D7-A8A5-70FED449FDED}" dt="2023-12-18T10:53:12.806" v="0"/>
        <pc:sldMkLst>
          <pc:docMk/>
          <pc:sldMk cId="0" sldId="256"/>
        </pc:sldMkLst>
      </pc:sldChg>
    </pc:docChg>
  </pc:docChgLst>
  <pc:docChgLst>
    <pc:chgData name="Επισκέπτης" providerId="Windows Live" clId="Web-{B94DF2F8-3B1F-4554-8D4B-B75F21DD56A7}"/>
    <pc:docChg chg="modSld">
      <pc:chgData name="Επισκέπτης" userId="" providerId="Windows Live" clId="Web-{B94DF2F8-3B1F-4554-8D4B-B75F21DD56A7}" dt="2024-02-19T11:08:20.523" v="4" actId="20577"/>
      <pc:docMkLst>
        <pc:docMk/>
      </pc:docMkLst>
      <pc:sldChg chg="modSp">
        <pc:chgData name="Επισκέπτης" userId="" providerId="Windows Live" clId="Web-{B94DF2F8-3B1F-4554-8D4B-B75F21DD56A7}" dt="2024-02-19T11:08:20.523" v="4" actId="20577"/>
        <pc:sldMkLst>
          <pc:docMk/>
          <pc:sldMk cId="2117885376" sldId="268"/>
        </pc:sldMkLst>
      </pc:sldChg>
    </pc:docChg>
  </pc:docChgLst>
  <pc:docChgLst>
    <pc:chgData name="Επισκέπτης" providerId="Windows Live" clId="Web-{D272B7F0-2320-4A3B-A632-62043DF70F24}"/>
    <pc:docChg chg="modSld">
      <pc:chgData name="Επισκέπτης" userId="" providerId="Windows Live" clId="Web-{D272B7F0-2320-4A3B-A632-62043DF70F24}" dt="2024-02-27T06:56:40.687" v="5" actId="20577"/>
      <pc:docMkLst>
        <pc:docMk/>
      </pc:docMkLst>
      <pc:sldChg chg="addSp delSp modSp">
        <pc:chgData name="Επισκέπτης" userId="" providerId="Windows Live" clId="Web-{D272B7F0-2320-4A3B-A632-62043DF70F24}" dt="2024-02-27T06:56:40.687" v="5" actId="20577"/>
        <pc:sldMkLst>
          <pc:docMk/>
          <pc:sldMk cId="1387254920" sldId="282"/>
        </pc:sldMkLst>
      </pc:sldChg>
    </pc:docChg>
  </pc:docChgLst>
  <pc:docChgLst>
    <pc:chgData name="Vasilis Kotoulas" userId="410666e216e7fcd5" providerId="LiveId" clId="{FC497DCF-4903-4EE3-957C-6DFB89472CC1}"/>
    <pc:docChg chg="custSel modSld">
      <pc:chgData name="Vasilis Kotoulas" userId="410666e216e7fcd5" providerId="LiveId" clId="{FC497DCF-4903-4EE3-957C-6DFB89472CC1}" dt="2023-12-04T12:16:56.398" v="64" actId="478"/>
      <pc:docMkLst>
        <pc:docMk/>
      </pc:docMkLst>
      <pc:sldChg chg="addSp delSp modSp mod">
        <pc:chgData name="Vasilis Kotoulas" userId="410666e216e7fcd5" providerId="LiveId" clId="{FC497DCF-4903-4EE3-957C-6DFB89472CC1}" dt="2023-12-04T12:16:56.398" v="64" actId="478"/>
        <pc:sldMkLst>
          <pc:docMk/>
          <pc:sldMk cId="0" sldId="256"/>
        </pc:sldMkLst>
      </pc:sldChg>
    </pc:docChg>
  </pc:docChgLst>
  <pc:docChgLst>
    <pc:chgData name="Vasilis Kotoulas" userId="410666e216e7fcd5" providerId="LiveId" clId="{FEA65C37-04BF-4169-A84A-002FE739295A}"/>
    <pc:docChg chg="undo custSel addSld delSld modSld sldOrd">
      <pc:chgData name="Vasilis Kotoulas" userId="410666e216e7fcd5" providerId="LiveId" clId="{FEA65C37-04BF-4169-A84A-002FE739295A}" dt="2023-11-18T13:13:33.315" v="2692"/>
      <pc:docMkLst>
        <pc:docMk/>
      </pc:docMkLst>
      <pc:sldChg chg="modSp mod">
        <pc:chgData name="Vasilis Kotoulas" userId="410666e216e7fcd5" providerId="LiveId" clId="{FEA65C37-04BF-4169-A84A-002FE739295A}" dt="2023-11-18T13:01:16.886" v="2309" actId="20577"/>
        <pc:sldMkLst>
          <pc:docMk/>
          <pc:sldMk cId="0" sldId="261"/>
        </pc:sldMkLst>
      </pc:sldChg>
      <pc:sldChg chg="addSp delSp modSp new mod delAnim modAnim">
        <pc:chgData name="Vasilis Kotoulas" userId="410666e216e7fcd5" providerId="LiveId" clId="{FEA65C37-04BF-4169-A84A-002FE739295A}" dt="2023-11-18T11:54:32.664" v="513" actId="478"/>
        <pc:sldMkLst>
          <pc:docMk/>
          <pc:sldMk cId="2859199093" sldId="265"/>
        </pc:sldMkLst>
      </pc:sldChg>
      <pc:sldChg chg="modSp add mod modAnim">
        <pc:chgData name="Vasilis Kotoulas" userId="410666e216e7fcd5" providerId="LiveId" clId="{FEA65C37-04BF-4169-A84A-002FE739295A}" dt="2023-11-18T12:01:50.322" v="858" actId="20577"/>
        <pc:sldMkLst>
          <pc:docMk/>
          <pc:sldMk cId="3497090094" sldId="266"/>
        </pc:sldMkLst>
      </pc:sldChg>
      <pc:sldChg chg="modSp new mod modAnim">
        <pc:chgData name="Vasilis Kotoulas" userId="410666e216e7fcd5" providerId="LiveId" clId="{FEA65C37-04BF-4169-A84A-002FE739295A}" dt="2023-11-18T12:44:49.308" v="1607"/>
        <pc:sldMkLst>
          <pc:docMk/>
          <pc:sldMk cId="25712913" sldId="267"/>
        </pc:sldMkLst>
      </pc:sldChg>
      <pc:sldChg chg="add del">
        <pc:chgData name="Vasilis Kotoulas" userId="410666e216e7fcd5" providerId="LiveId" clId="{FEA65C37-04BF-4169-A84A-002FE739295A}" dt="2023-11-18T11:54:42.554" v="515"/>
        <pc:sldMkLst>
          <pc:docMk/>
          <pc:sldMk cId="2950110825" sldId="267"/>
        </pc:sldMkLst>
      </pc:sldChg>
      <pc:sldChg chg="modSp add mod modAnim">
        <pc:chgData name="Vasilis Kotoulas" userId="410666e216e7fcd5" providerId="LiveId" clId="{FEA65C37-04BF-4169-A84A-002FE739295A}" dt="2023-11-18T12:44:59.043" v="1609"/>
        <pc:sldMkLst>
          <pc:docMk/>
          <pc:sldMk cId="2117885376" sldId="268"/>
        </pc:sldMkLst>
      </pc:sldChg>
      <pc:sldChg chg="modSp new mod modAnim">
        <pc:chgData name="Vasilis Kotoulas" userId="410666e216e7fcd5" providerId="LiveId" clId="{FEA65C37-04BF-4169-A84A-002FE739295A}" dt="2023-11-18T12:46:48.605" v="1666"/>
        <pc:sldMkLst>
          <pc:docMk/>
          <pc:sldMk cId="640761861" sldId="269"/>
        </pc:sldMkLst>
      </pc:sldChg>
      <pc:sldChg chg="modSp new mod modAnim">
        <pc:chgData name="Vasilis Kotoulas" userId="410666e216e7fcd5" providerId="LiveId" clId="{FEA65C37-04BF-4169-A84A-002FE739295A}" dt="2023-11-18T13:13:14.496" v="2688"/>
        <pc:sldMkLst>
          <pc:docMk/>
          <pc:sldMk cId="2266688013" sldId="270"/>
        </pc:sldMkLst>
      </pc:sldChg>
      <pc:sldChg chg="modSp new mod ord modAnim">
        <pc:chgData name="Vasilis Kotoulas" userId="410666e216e7fcd5" providerId="LiveId" clId="{FEA65C37-04BF-4169-A84A-002FE739295A}" dt="2023-11-18T13:13:05.857" v="2686"/>
        <pc:sldMkLst>
          <pc:docMk/>
          <pc:sldMk cId="4279749674" sldId="271"/>
        </pc:sldMkLst>
      </pc:sldChg>
      <pc:sldChg chg="modSp add mod modAnim">
        <pc:chgData name="Vasilis Kotoulas" userId="410666e216e7fcd5" providerId="LiveId" clId="{FEA65C37-04BF-4169-A84A-002FE739295A}" dt="2023-11-18T13:13:23.819" v="2690"/>
        <pc:sldMkLst>
          <pc:docMk/>
          <pc:sldMk cId="1758751415" sldId="272"/>
        </pc:sldMkLst>
      </pc:sldChg>
      <pc:sldChg chg="modSp new mod modAnim">
        <pc:chgData name="Vasilis Kotoulas" userId="410666e216e7fcd5" providerId="LiveId" clId="{FEA65C37-04BF-4169-A84A-002FE739295A}" dt="2023-11-18T13:13:33.315" v="2692"/>
        <pc:sldMkLst>
          <pc:docMk/>
          <pc:sldMk cId="515657485" sldId="273"/>
        </pc:sldMkLst>
      </pc:sldChg>
    </pc:docChg>
  </pc:docChgLst>
  <pc:docChgLst>
    <pc:chgData name="Vasilis Kotoulas" userId="410666e216e7fcd5" providerId="LiveId" clId="{98D1C254-54A3-4089-B465-28774692C89E}"/>
    <pc:docChg chg="custSel modSld">
      <pc:chgData name="Vasilis Kotoulas" userId="410666e216e7fcd5" providerId="LiveId" clId="{98D1C254-54A3-4089-B465-28774692C89E}" dt="2023-11-01T01:01:14.963" v="57" actId="6549"/>
      <pc:docMkLst>
        <pc:docMk/>
      </pc:docMkLst>
      <pc:sldChg chg="modSp mod">
        <pc:chgData name="Vasilis Kotoulas" userId="410666e216e7fcd5" providerId="LiveId" clId="{98D1C254-54A3-4089-B465-28774692C89E}" dt="2023-11-01T00:59:08.296" v="12" actId="27636"/>
        <pc:sldMkLst>
          <pc:docMk/>
          <pc:sldMk cId="0" sldId="258"/>
        </pc:sldMkLst>
      </pc:sldChg>
      <pc:sldChg chg="modSp mod modAnim">
        <pc:chgData name="Vasilis Kotoulas" userId="410666e216e7fcd5" providerId="LiveId" clId="{98D1C254-54A3-4089-B465-28774692C89E}" dt="2023-11-01T00:59:46.271" v="47"/>
        <pc:sldMkLst>
          <pc:docMk/>
          <pc:sldMk cId="0" sldId="259"/>
        </pc:sldMkLst>
      </pc:sldChg>
      <pc:sldChg chg="modSp mod modAnim">
        <pc:chgData name="Vasilis Kotoulas" userId="410666e216e7fcd5" providerId="LiveId" clId="{98D1C254-54A3-4089-B465-28774692C89E}" dt="2023-11-01T01:00:16.721" v="50"/>
        <pc:sldMkLst>
          <pc:docMk/>
          <pc:sldMk cId="0" sldId="260"/>
        </pc:sldMkLst>
      </pc:sldChg>
      <pc:sldChg chg="modSp mod modAnim">
        <pc:chgData name="Vasilis Kotoulas" userId="410666e216e7fcd5" providerId="LiveId" clId="{98D1C254-54A3-4089-B465-28774692C89E}" dt="2023-11-01T01:00:49.644" v="56"/>
        <pc:sldMkLst>
          <pc:docMk/>
          <pc:sldMk cId="0" sldId="261"/>
        </pc:sldMkLst>
      </pc:sldChg>
      <pc:sldChg chg="modSp mod">
        <pc:chgData name="Vasilis Kotoulas" userId="410666e216e7fcd5" providerId="LiveId" clId="{98D1C254-54A3-4089-B465-28774692C89E}" dt="2023-11-01T00:59:07.673" v="4" actId="27636"/>
        <pc:sldMkLst>
          <pc:docMk/>
          <pc:sldMk cId="0" sldId="262"/>
        </pc:sldMkLst>
      </pc:sldChg>
      <pc:sldChg chg="modSp mod">
        <pc:chgData name="Vasilis Kotoulas" userId="410666e216e7fcd5" providerId="LiveId" clId="{98D1C254-54A3-4089-B465-28774692C89E}" dt="2023-11-01T00:59:07.762" v="5" actId="27636"/>
        <pc:sldMkLst>
          <pc:docMk/>
          <pc:sldMk cId="0" sldId="263"/>
        </pc:sldMkLst>
      </pc:sldChg>
      <pc:sldChg chg="modSp mod">
        <pc:chgData name="Vasilis Kotoulas" userId="410666e216e7fcd5" providerId="LiveId" clId="{98D1C254-54A3-4089-B465-28774692C89E}" dt="2023-11-01T01:01:14.963" v="57" actId="6549"/>
        <pc:sldMkLst>
          <pc:docMk/>
          <pc:sldMk cId="0" sldId="264"/>
        </pc:sldMkLst>
      </pc:sldChg>
    </pc:docChg>
  </pc:docChgLst>
  <pc:docChgLst>
    <pc:chgData name="Επισκέπτης" providerId="Windows Live" clId="Web-{8CF555B8-E55A-4D32-9ECE-32BBDEB96E7E}"/>
    <pc:docChg chg="addSld delSld">
      <pc:chgData name="Επισκέπτης" userId="" providerId="Windows Live" clId="Web-{8CF555B8-E55A-4D32-9ECE-32BBDEB96E7E}" dt="2024-02-26T10:53:11.536" v="9"/>
      <pc:docMkLst>
        <pc:docMk/>
      </pc:docMkLst>
      <pc:sldChg chg="add del">
        <pc:chgData name="Επισκέπτης" userId="" providerId="Windows Live" clId="Web-{8CF555B8-E55A-4D32-9ECE-32BBDEB96E7E}" dt="2024-02-26T10:52:49.222" v="7"/>
        <pc:sldMkLst>
          <pc:docMk/>
          <pc:sldMk cId="131246535" sldId="274"/>
        </pc:sldMkLst>
      </pc:sldChg>
      <pc:sldChg chg="add del">
        <pc:chgData name="Επισκέπτης" userId="" providerId="Windows Live" clId="Web-{8CF555B8-E55A-4D32-9ECE-32BBDEB96E7E}" dt="2024-02-26T10:53:11.536" v="9"/>
        <pc:sldMkLst>
          <pc:docMk/>
          <pc:sldMk cId="4250911642" sldId="275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C114075-6FC9-97AC-DF51-1F566A370C8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3037F7-A810-31E3-B38F-DEEEE824E4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A69203C-58C7-498A-BE2C-ABF554FD788B}" type="datetimeFigureOut">
              <a:rPr lang="en-US"/>
              <a:pPr>
                <a:defRPr/>
              </a:pPr>
              <a:t>2/13/2025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6CBA8C-EBD0-5F72-AEE1-7E90ED87849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90F921-4BFD-1C6C-BD9B-585508E5C1A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DE8C39-111D-4AA7-99BA-520C26F0FC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5-01-27T20:43:21.8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2725 4579 16383 0 0,'0'-3'0'0'0,"3"2"0"0"0,0 4 0 0 0,-2 11 0 0 0,-2 10 0 0 0,-6 17 0 0 0,-5 12 0 0 0,-4 12 0 0 0,-4 6 0 0 0,1 3 0 0 0,4-3 0 0 0,7-8 0 0 0,11-11 0 0 0,10-12 0 0 0,12-13 0 0 0,11-13 0 0 0,4-13 0 0 0,1-9 0 0 0,0-3 0 0 0,-4 6 0 0 0,-9 15 0 0 0,-15 21 0 0 0,-12 19 0 0 0,-12 18 0 0 0,-10 16 0 0 0,-2-8 0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F4B3CC6-4A32-B243-A0FE-E285494FD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EAC0EB-E643-5A85-9472-2DED41CB3EB8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3171C83-52C9-4A6E-AED0-9E9A40CB5210}" type="datetimeFigureOut">
              <a:rPr lang="en-US"/>
              <a:pPr>
                <a:defRPr/>
              </a:pPr>
              <a:t>2/13/2025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3568C953-EB5B-F4DF-461C-925346184632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9BAFF1B-AABD-8590-3EFF-1C73FB6E45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114FAE-D02B-474B-8745-98CC43718A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B884CB-4A7B-E6F5-4542-BC101FDB3E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07DCDA-2B75-4DFD-975A-61D66BCDF0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150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5363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328778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90444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552833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41152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83201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139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962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6227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0316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64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887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33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8535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914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2/13/2025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38323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2FE36017-2279-F323-3986-EC69BB5C4C56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Κεφάλαιο </a:t>
            </a:r>
            <a:r>
              <a:rPr lang="en-US" altLang="el-GR"/>
              <a:t>2</a:t>
            </a:r>
            <a:endParaRPr lang="el-GR" altLang="el-GR"/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34CA0E81-E32A-5BFD-8A56-644E17C4BAF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l-GR" altLang="el-GR">
                <a:solidFill>
                  <a:srgbClr val="7F7F7F"/>
                </a:solidFill>
              </a:rPr>
              <a:t>Ηλεκτρικό ρεύμα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1A9F-A823-086C-62BD-146E69783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2.2 </a:t>
            </a:r>
            <a:r>
              <a:rPr lang="el-GR"/>
              <a:t>Κλειστό και ανοιχτό ηλεκτρικό κύκλωμα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E9DA3-7574-5DDA-212F-112F35E8B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Κλειστό κύκλωμα (Διέρχεται ηλεκτρικό ρεύμα) (</a:t>
            </a:r>
            <a:r>
              <a:rPr lang="el-GR" err="1"/>
              <a:t>Εικ</a:t>
            </a:r>
            <a:r>
              <a:rPr lang="el-GR"/>
              <a:t> 2.12)</a:t>
            </a:r>
          </a:p>
          <a:p>
            <a:r>
              <a:rPr lang="el-GR"/>
              <a:t>Ανοιχτό κύκλωμα (Δεν διέρχεται ηλεκτρικό ρεύμα) (</a:t>
            </a:r>
            <a:r>
              <a:rPr lang="el-GR" err="1"/>
              <a:t>Εικ</a:t>
            </a:r>
            <a:r>
              <a:rPr lang="el-GR"/>
              <a:t> 2.13 α, β)</a:t>
            </a:r>
          </a:p>
          <a:p>
            <a:r>
              <a:rPr lang="el-GR"/>
              <a:t>Διακόπτης (Ανοίγει ή κλείνει το κύκλωμα)  (</a:t>
            </a:r>
            <a:r>
              <a:rPr lang="el-GR" err="1"/>
              <a:t>Εικ</a:t>
            </a:r>
            <a:r>
              <a:rPr lang="el-GR"/>
              <a:t> 2.13 γ, δ)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9313BB1-7EC3-4A25-C2C8-076CBDB24EC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" b="1846"/>
          <a:stretch/>
        </p:blipFill>
        <p:spPr>
          <a:xfrm>
            <a:off x="4267005" y="3516870"/>
            <a:ext cx="1754957" cy="143141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C19F723-E5BD-2379-790B-C92AF1A009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3547185"/>
            <a:ext cx="1764144" cy="140580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3A3E877-81F9-2580-1624-82C9A52074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63539" y="5284056"/>
            <a:ext cx="4534571" cy="136756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1FC1D9B3-CD3A-C665-201C-3F72845BB38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60053" y="3494646"/>
            <a:ext cx="1549489" cy="145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09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A2B3C-7E3E-B937-31A1-F8FBBB0BC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Έργο δύναμης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E428-0D54-87A2-0F0C-A389AD1F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Με την έννοια του έργου περιγράφουμε τη μεταφορά ή τη μετατροπή της ενέργειας κατά τη δράση μιας δύναμης.</a:t>
            </a:r>
          </a:p>
          <a:p>
            <a:r>
              <a:rPr lang="el-GR"/>
              <a:t>Γενικά, μια δύναμη που ασκείται σ’ ένα σώμα μπορεί να παράγει έργο (W) πάνω σ’ αυτό όταν το σώμα μετακινείται.</a:t>
            </a:r>
          </a:p>
          <a:p>
            <a:r>
              <a:rPr lang="el-GR"/>
              <a:t>Στην απλούστερη περίπτωση, όπου η δύναμη είναι σταθερή και το σώμα μετακινείται κατά τη διεύθυνσή της, το έργο ορίζεται ως το γινόμενο της δύναμης επί τη μετατόπιση του σώματος</a:t>
            </a:r>
          </a:p>
          <a:p>
            <a:r>
              <a:rPr lang="en-US"/>
              <a:t>W = F *</a:t>
            </a:r>
            <a:r>
              <a:rPr lang="el-GR"/>
              <a:t>Δ</a:t>
            </a:r>
            <a:r>
              <a:rPr lang="en-US"/>
              <a:t>x</a:t>
            </a:r>
            <a:endParaRPr lang="el-GR"/>
          </a:p>
          <a:p>
            <a:r>
              <a:rPr lang="el-GR"/>
              <a:t>Βασική μονάδα του έργου είναι το </a:t>
            </a:r>
            <a:r>
              <a:rPr lang="en-US"/>
              <a:t>Joule (1J=1N*1m)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712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A2B3C-7E3E-B937-31A1-F8FBBB0BCB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Έργο δύναμης</a:t>
            </a:r>
            <a:r>
              <a:rPr lang="en-US"/>
              <a:t> – </a:t>
            </a:r>
            <a:r>
              <a:rPr lang="el-GR"/>
              <a:t>περιπτώσεις έργου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C7E428-0D54-87A2-0F0C-A389AD1F56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Το έργο μπορεί να είναι θετικό, αρνητικό ή μηδέν. </a:t>
            </a:r>
          </a:p>
          <a:p>
            <a:r>
              <a:rPr lang="el-GR"/>
              <a:t>Είναι θετικό όταν η δύναμη έχει την ίδια κατεύθυνση με τη μετατόπιση του σώματος. Δηλαδή, όταν η δύναμη προκαλεί την κίνηση, όπως γίνεται όταν σπρώχνω ένα σώμα και του δίνω ταχύτητα</a:t>
            </a:r>
          </a:p>
          <a:p>
            <a:r>
              <a:rPr lang="el-GR"/>
              <a:t>Είναι αρνητικό όταν η δύναμη έχει αντίθετη κατεύθυνση από τη μετατόπιση του σώματος. Δηλαδή, όταν η δύναμη αντιτίθεται στην κίνηση, όπως συμβαίνει με τη δύναμη της τριβής </a:t>
            </a:r>
          </a:p>
          <a:p>
            <a:r>
              <a:rPr lang="el-GR">
                <a:latin typeface="Calibri Light"/>
                <a:cs typeface="Calibri Light"/>
              </a:rPr>
              <a:t>Είναι μηδέν όταν η διεύθυνση της δύναμης είναι κάθετη στη διεύθυνση της μετατόπισης. Για παράδειγμα, για μια οριζόντια κίνηση το έργο του βάρους w ισούται με το μηδέν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117885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8554B-BC32-11D7-A46F-4B8755A7D2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2.2</a:t>
            </a:r>
            <a:r>
              <a:rPr lang="en-US" altLang="el-GR"/>
              <a:t> </a:t>
            </a:r>
            <a:r>
              <a:rPr lang="el-GR" altLang="el-GR"/>
              <a:t>Το ηλεκτρικό πεδίο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90B287-DBEC-F0AF-7B9C-4FBC283A1D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Μια περιοχή του χώρου ονομάζεται ηλεκτρικό πεδίο, αν ασκούνται ηλεκτρικές δυνάμεις σε κάθε φορτισμένο σώμα που φέρνουμε μέσα σ’ αυτή.</a:t>
            </a:r>
          </a:p>
          <a:p>
            <a:pPr eaLnBrk="1" hangingPunct="1"/>
            <a:r>
              <a:rPr lang="el-GR" altLang="el-GR"/>
              <a:t>Με την εισαγωγή της έννοιας του ηλεκτρικού πεδίου η άσκηση της ηλεκτρικής δύναμης περιγράφεται ως διαδικασία δύο βημάτων. </a:t>
            </a:r>
          </a:p>
          <a:p>
            <a:pPr lvl="1" eaLnBrk="1" hangingPunct="1"/>
            <a:r>
              <a:rPr lang="el-GR" altLang="el-GR"/>
              <a:t>Γύρω από κάθε φορτισμένο σώμα δημιουργείται ένα ηλεκτρικό πεδίο. </a:t>
            </a:r>
          </a:p>
          <a:p>
            <a:pPr lvl="1" eaLnBrk="1" hangingPunct="1"/>
            <a:r>
              <a:rPr lang="el-GR" altLang="el-GR"/>
              <a:t>Τα φορτισμένα σώματα αλληλεπιδρούν μέσω των ηλεκτρικών πεδίων που δημιουργούν</a:t>
            </a:r>
          </a:p>
          <a:p>
            <a:pPr eaLnBrk="1" hangingPunct="1"/>
            <a:r>
              <a:rPr lang="el-GR" altLang="el-GR"/>
              <a:t>Αν ένα ηλεκτρόνιο βρεθεί μέσα σε ένα ηλεκτρικό πεδίο, θα κινηθεί επειδή του ασκείται δύναμη από το πεδίο. 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749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0F76E2-5920-5E47-78C9-299AC15D0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2.2 </a:t>
            </a:r>
            <a:r>
              <a:rPr lang="el-GR"/>
              <a:t>Ηλεκτρική πηγή και ενέργεια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49484C-930E-7173-175F-111B6B390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Τα ηλεκτρόνια κινούνται με την επίδραση της δύναμης του ηλεκτρικού πεδίου που δημιουργείται από την πηγή.</a:t>
            </a:r>
          </a:p>
          <a:p>
            <a:r>
              <a:rPr lang="el-GR"/>
              <a:t>Το έργο αυτής της δύναμης εκφράζει την ενέργεια που μεταφέρεται από την πηγή στα κινούμενα φορτία. </a:t>
            </a:r>
          </a:p>
          <a:p>
            <a:r>
              <a:rPr lang="el-GR"/>
              <a:t>Την ενέργεια αυτή την αποκαλούμε </a:t>
            </a:r>
            <a:r>
              <a:rPr lang="el-GR" b="1"/>
              <a:t>ενέργεια του ηλεκτρικού ρεύματος</a:t>
            </a:r>
            <a:r>
              <a:rPr lang="el-GR"/>
              <a:t>.</a:t>
            </a:r>
          </a:p>
          <a:p>
            <a:r>
              <a:rPr lang="el-GR"/>
              <a:t>Η ενέργεια αυτή προέρχεται από την ηλεκτρική πηγή.</a:t>
            </a:r>
          </a:p>
          <a:p>
            <a:r>
              <a:rPr lang="el-GR"/>
              <a:t>Κάθε συσκευή στην οποία μια μορφή ενέργειας μετατρέπεται σε ηλεκτρική ονομάζεται πηγή ηλεκτρικής ενέργειας ή απλώς ηλεκτρική πηγή.</a:t>
            </a:r>
          </a:p>
        </p:txBody>
      </p:sp>
    </p:spTree>
    <p:extLst>
      <p:ext uri="{BB962C8B-B14F-4D97-AF65-F5344CB8AC3E}">
        <p14:creationId xmlns:p14="http://schemas.microsoft.com/office/powerpoint/2010/main" val="640761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E3500-3CE9-3293-8CB0-A183FA1F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2.2 Η διαφορά δυναμικού στο ηλεκτρικό κύκλωμα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26DF0-1937-FF4F-0332-0E1BDE99A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Η ηλεκτρική πηγή (μπαταρία) δημιουργεί μέσα στον αγωγό ένα ηλεκτρικό πεδίο.</a:t>
            </a:r>
          </a:p>
          <a:p>
            <a:r>
              <a:rPr lang="el-GR"/>
              <a:t>Το πεδίο αυτό κάνει τα ηλεκτρόνια να κινούνται προς μία συγκεκριμένη κατεύθυνση, δηλαδή δημιουργεί ηλεκτρικό ρεύμα.</a:t>
            </a:r>
          </a:p>
          <a:p>
            <a:r>
              <a:rPr lang="el-GR"/>
              <a:t>Με αυτόν τον τρόπο η μπαταρία μεταφέρει ενέργεια στα ηλεκτρόνια, που με την σειρά τους την μεταφέρουν στις ηλεκτρικές συσκευές.</a:t>
            </a:r>
          </a:p>
        </p:txBody>
      </p:sp>
    </p:spTree>
    <p:extLst>
      <p:ext uri="{BB962C8B-B14F-4D97-AF65-F5344CB8AC3E}">
        <p14:creationId xmlns:p14="http://schemas.microsoft.com/office/powerpoint/2010/main" val="2266688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E3500-3CE9-3293-8CB0-A183FA1FD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Ο κύκλος της ενέργειας στο κύκλωμα (μπαταρία και λάμπα)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026DF0-1937-FF4F-0332-0E1BDE99A2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Η μπαταρία δημιουργεί και συντηρεί ένα ηλεκτρικό πεδίο ανάμεσα στους δύο πόλους της</a:t>
            </a:r>
          </a:p>
          <a:p>
            <a:r>
              <a:rPr lang="el-GR" dirty="0"/>
              <a:t>Το ηλεκτρικό πεδίο ασκεί δύναμη στα ηλεκτρόνια που είναι μέσα στα καλώδια τα οποία πηγαίνουν προς τον θετικό πόλο της μπαταρίας.</a:t>
            </a:r>
          </a:p>
          <a:p>
            <a:r>
              <a:rPr lang="el-GR" dirty="0"/>
              <a:t>Τα ηλεκτρόνια επομένως παίρνουν ενέργεια από το ηλεκτρικό πεδίο, μέσω της δύναμης που τους ασκεί. </a:t>
            </a:r>
          </a:p>
          <a:p>
            <a:r>
              <a:rPr lang="el-GR" dirty="0"/>
              <a:t>Τα ηλεκτρόνια περνώντας μέσα από την αντίσταση της λάμπας, λόγω της τριβής, μεταφέρουν θερμότητα στην λάμπα. Έτσι της δίνουν την ενέργειά τους και η λάμπα ανάβει. </a:t>
            </a:r>
            <a:endParaRPr lang="en-US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58751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1967CF-FD1A-0555-42CD-6D7419CD61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828305-EBCB-D4BA-580C-1F9A2B1324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/>
              <a:t>2.2 Διαφορά δυναμικού στους πόλους πηγής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F34138-BCED-079B-A8CA-BE586022C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Ονομάζουμε </a:t>
            </a:r>
            <a:r>
              <a:rPr lang="el-GR" b="1"/>
              <a:t>ηλεκτρική τάση </a:t>
            </a:r>
            <a:r>
              <a:rPr lang="el-GR"/>
              <a:t>ή διαφορά δυναμικού </a:t>
            </a:r>
            <a:r>
              <a:rPr lang="el-GR" err="1"/>
              <a:t>V</a:t>
            </a:r>
            <a:r>
              <a:rPr lang="el-GR" baseline="-25000" err="1"/>
              <a:t>πηγής</a:t>
            </a:r>
            <a:r>
              <a:rPr lang="el-GR"/>
              <a:t> μεταξύ των δύο πόλων μιας ηλεκτρικής πηγής το πηλίκο της ενέργειας που προσφέρεται από την πηγή σε ηλεκτρόνια </a:t>
            </a:r>
            <a:r>
              <a:rPr lang="el-GR" err="1"/>
              <a:t>E</a:t>
            </a:r>
            <a:r>
              <a:rPr lang="el-GR" baseline="-25000" err="1"/>
              <a:t>ηλεκτρική</a:t>
            </a:r>
            <a:r>
              <a:rPr lang="el-GR"/>
              <a:t> συνολικού φορτίου q όταν διέρχονται από αυτήν προς το φορτίο q</a:t>
            </a:r>
          </a:p>
          <a:p>
            <a:r>
              <a:rPr lang="el-GR" err="1"/>
              <a:t>V</a:t>
            </a:r>
            <a:r>
              <a:rPr lang="el-GR" baseline="-25000" err="1"/>
              <a:t>πηγής</a:t>
            </a:r>
            <a:r>
              <a:rPr lang="el-GR" baseline="-25000"/>
              <a:t> </a:t>
            </a:r>
            <a:r>
              <a:rPr lang="el-GR"/>
              <a:t>= </a:t>
            </a:r>
            <a:r>
              <a:rPr lang="el-GR" err="1"/>
              <a:t>E</a:t>
            </a:r>
            <a:r>
              <a:rPr lang="el-GR" baseline="-25000" err="1"/>
              <a:t>ηλεκτρική</a:t>
            </a:r>
            <a:r>
              <a:rPr lang="el-GR" baseline="-25000"/>
              <a:t> </a:t>
            </a:r>
            <a:r>
              <a:rPr lang="el-GR"/>
              <a:t>/</a:t>
            </a:r>
            <a:r>
              <a:rPr lang="en-US"/>
              <a:t>q</a:t>
            </a:r>
          </a:p>
          <a:p>
            <a:r>
              <a:rPr lang="el-GR"/>
              <a:t>Άρα η ενέργεια που προσφέρει η πηγή στα ηλεκτρόνια είναι</a:t>
            </a:r>
          </a:p>
          <a:p>
            <a:r>
              <a:rPr lang="el-GR" err="1"/>
              <a:t>E</a:t>
            </a:r>
            <a:r>
              <a:rPr lang="el-GR" baseline="-25000" err="1"/>
              <a:t>ηλεκτρική</a:t>
            </a:r>
            <a:r>
              <a:rPr lang="el-GR" baseline="-25000"/>
              <a:t> </a:t>
            </a:r>
            <a:r>
              <a:rPr lang="el-GR"/>
              <a:t>=</a:t>
            </a:r>
            <a:r>
              <a:rPr lang="el-GR" err="1"/>
              <a:t>V</a:t>
            </a:r>
            <a:r>
              <a:rPr lang="el-GR" baseline="-25000" err="1"/>
              <a:t>πηγής</a:t>
            </a:r>
            <a:r>
              <a:rPr lang="el-GR" baseline="-25000"/>
              <a:t> </a:t>
            </a:r>
            <a:r>
              <a:rPr lang="el-GR"/>
              <a:t>*</a:t>
            </a:r>
            <a:r>
              <a:rPr lang="en-US"/>
              <a:t>q</a:t>
            </a:r>
            <a:endParaRPr lang="el-GR"/>
          </a:p>
          <a:p>
            <a:r>
              <a:rPr lang="el-GR"/>
              <a:t>Βασική μονάδα μέτρησης της ηλεκτρικής τάσης είναι το </a:t>
            </a:r>
            <a:r>
              <a:rPr lang="en-US"/>
              <a:t>Volt (1V = 1J / 1C)</a:t>
            </a:r>
          </a:p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88261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A12A8-D354-FEA6-2E84-E5FE9F439C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/>
              <a:t>2.2 Ηλεκτρικός καταναλωτής - διαφορά δυναμικού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178DC5-0D32-354C-B7A8-E47DDBA373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Κάθε συσκευή που μετατρέπει την ηλεκτρική ενέργεια σε ενέργεια άλλης μορφής, ονομάζεται μετατροπέας ή καταναλωτής.</a:t>
            </a:r>
          </a:p>
          <a:p>
            <a:r>
              <a:rPr lang="el-GR"/>
              <a:t>Για να κάνει την μετατροπή της ενέργειας ο καταναλωτής παίρνει ένα μέρος της ενέργειας του ηλεκτρικού ρεύματος. Για να υπολογίσουμε αυτήν την ενέργεια χρησιμοποιούμε την διαφορά δυναμικού </a:t>
            </a:r>
          </a:p>
          <a:p>
            <a:r>
              <a:rPr lang="el-GR"/>
              <a:t>Ονομάζουμε ηλεκτρική τάση ή διαφορά δυναμικού (V) μεταξύ των δύο άκρων του καταναλωτή το πηλίκο της ενέργειας που μεταφέρουν στον καταναλωτή ηλεκτρόνια συνολικού φορτίου q όταν διέρχονται από αυτόν προς το φορτίο q </a:t>
            </a:r>
          </a:p>
          <a:p>
            <a:r>
              <a:rPr lang="el-GR"/>
              <a:t>V</a:t>
            </a:r>
            <a:r>
              <a:rPr lang="el-GR" baseline="-25000"/>
              <a:t> </a:t>
            </a:r>
            <a:r>
              <a:rPr lang="el-GR"/>
              <a:t>= E</a:t>
            </a:r>
            <a:r>
              <a:rPr lang="el-GR" baseline="-25000"/>
              <a:t> </a:t>
            </a:r>
            <a:r>
              <a:rPr lang="el-GR"/>
              <a:t>/</a:t>
            </a:r>
            <a:r>
              <a:rPr lang="en-US"/>
              <a:t>q</a:t>
            </a:r>
          </a:p>
          <a:p>
            <a:r>
              <a:rPr lang="el-GR"/>
              <a:t>Άρα η ενέργεια που παίρνει ο καταναλωτής από τα ηλεκτρόνια είναι</a:t>
            </a:r>
          </a:p>
          <a:p>
            <a:r>
              <a:rPr lang="el-GR"/>
              <a:t>E</a:t>
            </a:r>
            <a:r>
              <a:rPr lang="el-GR" baseline="-25000"/>
              <a:t> </a:t>
            </a:r>
            <a:r>
              <a:rPr lang="el-GR"/>
              <a:t>=V</a:t>
            </a:r>
            <a:r>
              <a:rPr lang="el-GR" baseline="-25000"/>
              <a:t> </a:t>
            </a:r>
            <a:r>
              <a:rPr lang="el-GR"/>
              <a:t>*</a:t>
            </a:r>
            <a:r>
              <a:rPr lang="en-US"/>
              <a:t>q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5657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2B47C-4D14-76F5-1E55-C6008092B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2.3 </a:t>
            </a:r>
            <a:r>
              <a:rPr lang="el-GR"/>
              <a:t>Ηλεκτρικά δίπολα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2B1AB7-3D38-7C18-C5E6-2B2B0A5467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Οι ηλεκτρικές συσκευές που χρησιμοποιούμε (μπαταρίες, λαμπτήρες, οικιακές ηλεκτρικές συσκευές κ.λπ.) διαθέτουν δύο άκρα (πόλους) με τα οποία συνδέονται στο ηλεκτρικό κύκλωμα.</a:t>
            </a:r>
          </a:p>
          <a:p>
            <a:r>
              <a:rPr lang="el-GR"/>
              <a:t>Για το λόγο αυτό οι συσκευές αυτές λέγονται ηλεκτρικά δίπολα.</a:t>
            </a:r>
          </a:p>
          <a:p>
            <a:r>
              <a:rPr lang="el-GR"/>
              <a:t>Όταν στα άκρα ενός ηλεκτρικού δίπολου εφαρμόσουμε μια ηλεκτρική τάση V, τότε από το δίπολο θα διέλθει ηλεκτρικό ρεύμα έντασης Ι. </a:t>
            </a:r>
          </a:p>
          <a:p>
            <a:r>
              <a:rPr lang="el-GR"/>
              <a:t>Ο τρόπος που μεταβάλλεται η ένταση του ρεύματος του δίπολου, όταν μεταβάλλουμε την τάση στους πόλους του, εξαρτάται από το δίπολο.</a:t>
            </a:r>
          </a:p>
        </p:txBody>
      </p:sp>
    </p:spTree>
    <p:extLst>
      <p:ext uri="{BB962C8B-B14F-4D97-AF65-F5344CB8AC3E}">
        <p14:creationId xmlns:p14="http://schemas.microsoft.com/office/powerpoint/2010/main" val="131246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11A38BF-9485-E448-97B8-1B68BDD3844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3200"/>
              <a:t>2.1 Το ηλεκτρικό ρεύμα - Αγωγοί, μονωτές και ηλεκτρικό ρεύμα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C99C8416-4BB8-0860-ECE3-0447C0FC62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Τα ελεύθερα ηλεκτρόνια ενός αγωγού μπορούν να κινούνται προς κάθε κατεύθυνση. Αν κάνουμε τα ηλεκτρόνια να κινηθούν προς μία συγκεκριμένη διεύθυνση, τότε λέμε ότι ο αγωγός διαρρέεται από ηλεκτρικό ρεύμα </a:t>
            </a:r>
          </a:p>
          <a:p>
            <a:pPr eaLnBrk="1" hangingPunct="1"/>
            <a:r>
              <a:rPr lang="el-GR" altLang="el-GR"/>
              <a:t>Άρα ηλεκτρικό ρεύμα είναι η προσανατολισμένη κίνηση των ηλεκτρονίων ή φορτισμένων σωματιδίων μέσα σε έναν αγωγό.</a:t>
            </a:r>
          </a:p>
          <a:p>
            <a:pPr eaLnBrk="1" hangingPunct="1"/>
            <a:r>
              <a:rPr lang="el-GR" altLang="el-GR"/>
              <a:t>Τα ηλεκτρόνια δεν κινούνται με την ίδια ευκολία σε όλους τους αγωγούς, για παράδειγμα, σ’ ένα χάλκινο σύρμα κινούνται ευκολότερα απ’ ό,τι σ’ ένα σιδερένιο σύρμα ίδιων διαστάσεων. Λέμε ότι ο χαλκός είναι καλύτερος αγωγός από τον σίδηρο.</a:t>
            </a:r>
          </a:p>
          <a:p>
            <a:pPr eaLnBrk="1" hangingPunct="1"/>
            <a:r>
              <a:rPr lang="el-GR" altLang="el-GR"/>
              <a:t>Οι μονωτές δεν διαρρέονται από ηλεκτρικό ρεύμα γιατί δεν έχουν ελεύθερα ηλεκτρόνια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6D71-38A5-3865-510C-2BC9539C1B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2.3 </a:t>
            </a:r>
            <a:r>
              <a:rPr lang="el-GR"/>
              <a:t>Νόμος του </a:t>
            </a:r>
            <a:r>
              <a:rPr lang="el-GR" err="1"/>
              <a:t>Ωμ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6BD305-5C86-9DE1-983F-C4E0BEDEA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Η ένταση (I) του ηλεκτρικού ρεύματος που διαρρέει έναν μεταλλικό αγωγό είναι ανάλογη της διαφοράς δυναμικού (V) που εφαρμόζεται στα άκρα του.</a:t>
            </a:r>
          </a:p>
          <a:p>
            <a:r>
              <a:rPr lang="el-GR"/>
              <a:t>Ι = </a:t>
            </a:r>
            <a:r>
              <a:rPr lang="en-US"/>
              <a:t>V * 1/R  </a:t>
            </a:r>
          </a:p>
          <a:p>
            <a:r>
              <a:rPr lang="el-GR"/>
              <a:t>Δηλαδή μπορούμε να πούμε ότι: Η ένταση του ρεύματος που διαρρέει έναν αγωγό είναι ανάλογη της τάσης που εφαρμόζεται στα άκρα του αγωγού με σταθερά αναλογίας το 1/R.</a:t>
            </a:r>
            <a:endParaRPr lang="en-US"/>
          </a:p>
          <a:p>
            <a:endParaRPr lang="el-GR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436BE98A-5BC9-071E-BCED-7C24B577BEB7}"/>
              </a:ext>
            </a:extLst>
          </p:cNvPr>
          <p:cNvGrpSpPr/>
          <p:nvPr/>
        </p:nvGrpSpPr>
        <p:grpSpPr>
          <a:xfrm>
            <a:off x="1450975" y="4226520"/>
            <a:ext cx="5429885" cy="2321838"/>
            <a:chOff x="1450975" y="4226520"/>
            <a:chExt cx="5429885" cy="2321838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AB96304F-A6E3-047E-81D5-A5BDF3E7CC3B}"/>
                </a:ext>
              </a:extLst>
            </p:cNvPr>
            <p:cNvGrpSpPr/>
            <p:nvPr/>
          </p:nvGrpSpPr>
          <p:grpSpPr>
            <a:xfrm>
              <a:off x="2998470" y="4274185"/>
              <a:ext cx="3505200" cy="1767840"/>
              <a:chOff x="1158240" y="4137660"/>
              <a:chExt cx="3505200" cy="1767840"/>
            </a:xfrm>
          </p:grpSpPr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64021F76-62AB-4011-2C68-ABB49AE323C8}"/>
                  </a:ext>
                </a:extLst>
              </p:cNvPr>
              <p:cNvCxnSpPr/>
              <p:nvPr/>
            </p:nvCxnSpPr>
            <p:spPr>
              <a:xfrm flipV="1">
                <a:off x="1158240" y="4137660"/>
                <a:ext cx="0" cy="176784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2221A9DB-465C-7274-FEFA-ED9414EC5613}"/>
                  </a:ext>
                </a:extLst>
              </p:cNvPr>
              <p:cNvCxnSpPr/>
              <p:nvPr/>
            </p:nvCxnSpPr>
            <p:spPr>
              <a:xfrm>
                <a:off x="1165860" y="5897880"/>
                <a:ext cx="3497580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F0693289-12CD-7B2B-AC64-8DF0A24DBAFF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158240" y="4459327"/>
                <a:ext cx="3116580" cy="1446173"/>
              </a:xfrm>
              <a:prstGeom prst="line">
                <a:avLst/>
              </a:prstGeom>
              <a:ln w="285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8A566E16-3561-D27D-2BE1-CABD2B622E79}"/>
                </a:ext>
              </a:extLst>
            </p:cNvPr>
            <p:cNvSpPr txBox="1"/>
            <p:nvPr/>
          </p:nvSpPr>
          <p:spPr>
            <a:xfrm>
              <a:off x="5669280" y="6179026"/>
              <a:ext cx="12115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V (Volt)</a:t>
              </a:r>
              <a:endParaRPr lang="el-GR"/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597F1448-2C93-FAC8-12DE-CDCD090B0F4B}"/>
                </a:ext>
              </a:extLst>
            </p:cNvPr>
            <p:cNvSpPr txBox="1"/>
            <p:nvPr/>
          </p:nvSpPr>
          <p:spPr>
            <a:xfrm>
              <a:off x="1450975" y="4226520"/>
              <a:ext cx="146685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/>
                <a:t>I (Ampere)</a:t>
              </a:r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929251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872FE-47E7-E803-4415-7360DC845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2.3 Αντίσταση διπόλου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A5D63A-2287-C509-98B8-AF15E4964F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Ηλεκτρική αντίσταση ενός ηλεκτρικού διπόλου ονομάζεται το πηλίκο της ηλεκτρικής τάσης (V) που εφαρμόζεται στους πόλους του διπόλου προς την ένταση (Ι) του ηλεκτρικού ρεύματος που το διαρρέει:</a:t>
            </a:r>
          </a:p>
          <a:p>
            <a:r>
              <a:rPr lang="en-US"/>
              <a:t>R = V / I</a:t>
            </a:r>
          </a:p>
          <a:p>
            <a:r>
              <a:rPr lang="el-GR"/>
              <a:t>Η μονάδα αντίστασης στο Διεθνές Σύστημα Μονάδων είναι το </a:t>
            </a:r>
            <a:r>
              <a:rPr lang="el-GR" err="1"/>
              <a:t>Ωμ</a:t>
            </a:r>
            <a:r>
              <a:rPr lang="el-GR"/>
              <a:t> (1 </a:t>
            </a:r>
            <a:r>
              <a:rPr lang="el-GR" err="1"/>
              <a:t>Ohm</a:t>
            </a:r>
            <a:r>
              <a:rPr lang="el-GR"/>
              <a:t>).</a:t>
            </a:r>
            <a:endParaRPr lang="en-US"/>
          </a:p>
          <a:p>
            <a:r>
              <a:rPr lang="en-US"/>
              <a:t>1</a:t>
            </a:r>
            <a:r>
              <a:rPr lang="el-GR"/>
              <a:t>Ω = </a:t>
            </a:r>
            <a:r>
              <a:rPr lang="en-US"/>
              <a:t>1V / 1A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509116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97023-5D77-5F40-16A1-B22B96020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2.5 Κύκλωμα σύνδεσης σε σειρά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9F056-5B4C-9B4C-C19C-62C21A6945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Δύο ή περισσότερα ηλεκτρικά δίπολα λέμε ότι είναι συνδεδεμένα σε σειρά μεταξύ τους όταν διαρρέονται από την ίδια ένταση ηλεκτρικού ρεύματος.</a:t>
            </a:r>
          </a:p>
          <a:p>
            <a:r>
              <a:rPr lang="el-GR"/>
              <a:t>Διαφορές δυναμικού (τάσεις) στο κύκλωμα: Η τάση της μπαταρίας μοιράζεται στις συνδεδεμένες συσκευές έτσι ώστε η συσκευή με την μεγαλύτερη αντίσταση να παίρνει την μεγαλύτερη τάση</a:t>
            </a:r>
            <a:endParaRPr lang="en-US"/>
          </a:p>
          <a:p>
            <a:pPr lvl="1"/>
            <a:r>
              <a:rPr lang="en-US"/>
              <a:t>V = V</a:t>
            </a:r>
            <a:r>
              <a:rPr lang="en-US" baseline="-25000"/>
              <a:t>1</a:t>
            </a:r>
            <a:r>
              <a:rPr lang="en-US"/>
              <a:t> +V</a:t>
            </a:r>
            <a:r>
              <a:rPr lang="en-US" baseline="-25000"/>
              <a:t>2</a:t>
            </a:r>
            <a:r>
              <a:rPr lang="en-US"/>
              <a:t>                          </a:t>
            </a:r>
            <a:endParaRPr lang="el-GR"/>
          </a:p>
          <a:p>
            <a:r>
              <a:rPr lang="el-GR"/>
              <a:t>Ρεύματα στο κύκλωμα:</a:t>
            </a:r>
            <a:r>
              <a:rPr lang="en-US"/>
              <a:t> </a:t>
            </a:r>
            <a:r>
              <a:rPr lang="el-GR"/>
              <a:t>Τα ρεύματα σε κάθε συσκευή είναι ίδια </a:t>
            </a:r>
            <a:endParaRPr lang="en-US"/>
          </a:p>
          <a:p>
            <a:pPr lvl="1"/>
            <a:r>
              <a:rPr lang="en-US"/>
              <a:t>I=I</a:t>
            </a:r>
            <a:r>
              <a:rPr lang="en-US" baseline="-25000"/>
              <a:t>1</a:t>
            </a:r>
            <a:r>
              <a:rPr lang="en-US"/>
              <a:t>=I</a:t>
            </a:r>
            <a:r>
              <a:rPr lang="en-US" baseline="-25000"/>
              <a:t>2</a:t>
            </a:r>
            <a:endParaRPr lang="el-GR"/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E2CF3ABF-64A7-F98B-AC0C-50B9EF030394}"/>
              </a:ext>
            </a:extLst>
          </p:cNvPr>
          <p:cNvGrpSpPr/>
          <p:nvPr/>
        </p:nvGrpSpPr>
        <p:grpSpPr>
          <a:xfrm>
            <a:off x="1943160" y="4799116"/>
            <a:ext cx="6115050" cy="1932678"/>
            <a:chOff x="1943160" y="4799116"/>
            <a:chExt cx="6115050" cy="1932678"/>
          </a:xfrm>
        </p:grpSpPr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4AFDF7AB-EB64-4E20-0EF6-FA787005A634}"/>
                </a:ext>
              </a:extLst>
            </p:cNvPr>
            <p:cNvGrpSpPr/>
            <p:nvPr/>
          </p:nvGrpSpPr>
          <p:grpSpPr>
            <a:xfrm>
              <a:off x="1943160" y="4799116"/>
              <a:ext cx="6115050" cy="1932678"/>
              <a:chOff x="1438335" y="4846741"/>
              <a:chExt cx="6115050" cy="1932678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5FDEA9AA-3072-F3C0-A051-936A6D754DD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438335" y="5311557"/>
                <a:ext cx="0" cy="1224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6D939AC2-34EE-A4EB-D307-08A0B3AEB570}"/>
                  </a:ext>
                </a:extLst>
              </p:cNvPr>
              <p:cNvCxnSpPr/>
              <p:nvPr/>
            </p:nvCxnSpPr>
            <p:spPr>
              <a:xfrm>
                <a:off x="1449237" y="6532832"/>
                <a:ext cx="302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8F188A22-1F43-9B5B-7B03-264D2B14E35F}"/>
                  </a:ext>
                </a:extLst>
              </p:cNvPr>
              <p:cNvCxnSpPr/>
              <p:nvPr/>
            </p:nvCxnSpPr>
            <p:spPr>
              <a:xfrm>
                <a:off x="4503736" y="6286500"/>
                <a:ext cx="0" cy="49291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7CD484CB-2FE6-CFC9-E3FE-E3F3BD2FED65}"/>
                  </a:ext>
                </a:extLst>
              </p:cNvPr>
              <p:cNvCxnSpPr/>
              <p:nvPr/>
            </p:nvCxnSpPr>
            <p:spPr>
              <a:xfrm>
                <a:off x="4601367" y="6431757"/>
                <a:ext cx="0" cy="180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03CC70C8-2D13-080D-042E-E1CECB755A8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7553385" y="5311557"/>
                <a:ext cx="0" cy="1224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Straight Connector 11">
                <a:extLst>
                  <a:ext uri="{FF2B5EF4-FFF2-40B4-BE49-F238E27FC236}">
                    <a16:creationId xmlns:a16="http://schemas.microsoft.com/office/drawing/2014/main" id="{FAAB6DFA-5ADF-54C1-790F-2CF329A5397A}"/>
                  </a:ext>
                </a:extLst>
              </p:cNvPr>
              <p:cNvCxnSpPr/>
              <p:nvPr/>
            </p:nvCxnSpPr>
            <p:spPr>
              <a:xfrm>
                <a:off x="4626766" y="6532832"/>
                <a:ext cx="291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050A86BB-7367-540D-F8BF-9490490B9510}"/>
                  </a:ext>
                </a:extLst>
              </p:cNvPr>
              <p:cNvCxnSpPr/>
              <p:nvPr/>
            </p:nvCxnSpPr>
            <p:spPr>
              <a:xfrm>
                <a:off x="1449238" y="5292784"/>
                <a:ext cx="1512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85B679EA-7F29-8DD5-6154-D1B9F5469234}"/>
                  </a:ext>
                </a:extLst>
              </p:cNvPr>
              <p:cNvSpPr/>
              <p:nvPr/>
            </p:nvSpPr>
            <p:spPr>
              <a:xfrm>
                <a:off x="2959099" y="5118100"/>
                <a:ext cx="1015999" cy="412742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V</a:t>
                </a:r>
                <a:r>
                  <a:rPr lang="en-US" baseline="-25000"/>
                  <a:t>1</a:t>
                </a:r>
                <a:endParaRPr lang="el-GR" baseline="-25000"/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ECCDEC34-4277-DEAF-F454-BCB3AC05B2DF}"/>
                  </a:ext>
                </a:extLst>
              </p:cNvPr>
              <p:cNvCxnSpPr/>
              <p:nvPr/>
            </p:nvCxnSpPr>
            <p:spPr>
              <a:xfrm>
                <a:off x="1474428" y="5181600"/>
                <a:ext cx="120719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7BECCEB5-5B2C-2C79-51C1-5F440A7311D5}"/>
                  </a:ext>
                </a:extLst>
              </p:cNvPr>
              <p:cNvSpPr/>
              <p:nvPr/>
            </p:nvSpPr>
            <p:spPr>
              <a:xfrm>
                <a:off x="1622410" y="4846741"/>
                <a:ext cx="746125" cy="29921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  <a:r>
                  <a:rPr lang="en-US" baseline="-25000"/>
                  <a:t>1</a:t>
                </a:r>
                <a:endParaRPr lang="el-GR"/>
              </a:p>
            </p:txBody>
          </p:sp>
          <p:sp>
            <p:nvSpPr>
              <p:cNvPr id="20" name="Rectangle 19">
                <a:extLst>
                  <a:ext uri="{FF2B5EF4-FFF2-40B4-BE49-F238E27FC236}">
                    <a16:creationId xmlns:a16="http://schemas.microsoft.com/office/drawing/2014/main" id="{46711A7E-6B4B-8B37-52F3-99344303CA10}"/>
                  </a:ext>
                </a:extLst>
              </p:cNvPr>
              <p:cNvSpPr/>
              <p:nvPr/>
            </p:nvSpPr>
            <p:spPr>
              <a:xfrm>
                <a:off x="5559978" y="5118100"/>
                <a:ext cx="1015999" cy="41274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V</a:t>
                </a:r>
                <a:r>
                  <a:rPr lang="en-US" baseline="-25000"/>
                  <a:t>2</a:t>
                </a:r>
                <a:endParaRPr lang="el-GR" baseline="-25000"/>
              </a:p>
            </p:txBody>
          </p: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5E9A224D-2D56-0709-3488-F7ED3958A24F}"/>
                  </a:ext>
                </a:extLst>
              </p:cNvPr>
              <p:cNvCxnSpPr/>
              <p:nvPr/>
            </p:nvCxnSpPr>
            <p:spPr>
              <a:xfrm>
                <a:off x="4252578" y="5181600"/>
                <a:ext cx="120719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44042067-3630-7811-7F79-A1BBE439E00C}"/>
                  </a:ext>
                </a:extLst>
              </p:cNvPr>
              <p:cNvSpPr/>
              <p:nvPr/>
            </p:nvSpPr>
            <p:spPr>
              <a:xfrm>
                <a:off x="4471875" y="4846980"/>
                <a:ext cx="722328" cy="29394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  <a:r>
                  <a:rPr lang="en-US" baseline="-25000"/>
                  <a:t>2</a:t>
                </a:r>
                <a:endParaRPr lang="el-GR"/>
              </a:p>
            </p:txBody>
          </p: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B602B306-47C4-7210-15BB-B83D31BD869F}"/>
                  </a:ext>
                </a:extLst>
              </p:cNvPr>
              <p:cNvCxnSpPr/>
              <p:nvPr/>
            </p:nvCxnSpPr>
            <p:spPr>
              <a:xfrm>
                <a:off x="3975098" y="5289668"/>
                <a:ext cx="158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5AC34F73-44FD-1696-D584-8557FAFDE9A7}"/>
                  </a:ext>
                </a:extLst>
              </p:cNvPr>
              <p:cNvCxnSpPr/>
              <p:nvPr/>
            </p:nvCxnSpPr>
            <p:spPr>
              <a:xfrm>
                <a:off x="6588450" y="5289668"/>
                <a:ext cx="936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64414175-E04B-F4DE-8035-C339660DCF24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3133733" y="6467401"/>
                <a:ext cx="106358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6" name="Rectangle 25">
                <a:extLst>
                  <a:ext uri="{FF2B5EF4-FFF2-40B4-BE49-F238E27FC236}">
                    <a16:creationId xmlns:a16="http://schemas.microsoft.com/office/drawing/2014/main" id="{DE0F2B79-17E2-C165-7079-3EFCB4394174}"/>
                  </a:ext>
                </a:extLst>
              </p:cNvPr>
              <p:cNvSpPr/>
              <p:nvPr/>
            </p:nvSpPr>
            <p:spPr>
              <a:xfrm>
                <a:off x="3126094" y="6132542"/>
                <a:ext cx="746125" cy="29921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  <a:endParaRPr lang="el-GR"/>
              </a:p>
            </p:txBody>
          </p:sp>
        </p:grp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5CA854DA-84FF-ADB0-3717-5DE7A1C3B8A1}"/>
                </a:ext>
              </a:extLst>
            </p:cNvPr>
            <p:cNvSpPr/>
            <p:nvPr/>
          </p:nvSpPr>
          <p:spPr>
            <a:xfrm>
              <a:off x="4653008" y="5660466"/>
              <a:ext cx="746125" cy="492919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baseline="-25000"/>
                <a:t>V</a:t>
              </a:r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106922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F3BA85-33BE-E487-0ADB-938E60A702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0232C-D963-9BFE-E6A0-61D7F7BAB6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2.5 Κύκλωμα παράλληλης σύνδεσης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F34512-5ACD-D1B5-A766-B144852E46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987" y="1752601"/>
            <a:ext cx="5614958" cy="4289424"/>
          </a:xfrm>
        </p:spPr>
        <p:txBody>
          <a:bodyPr/>
          <a:lstStyle/>
          <a:p>
            <a:r>
              <a:rPr lang="el-GR"/>
              <a:t>Δύο ή περισσότερα ηλεκτρικά δίπολα λέμε ότι είναι συνδεδεμένα παράλληλα μεταξύ τους όταν έχουν την ίδια διαφορά δυναμικού στα άκρα τους.</a:t>
            </a:r>
            <a:endParaRPr lang="en-US"/>
          </a:p>
          <a:p>
            <a:r>
              <a:rPr lang="el-GR"/>
              <a:t>Διαφορές δυναμικού (τάσεις) στο κύκλωμα:</a:t>
            </a:r>
            <a:r>
              <a:rPr lang="en-US"/>
              <a:t> </a:t>
            </a:r>
            <a:r>
              <a:rPr lang="el-GR"/>
              <a:t>Η τάση της μπαταρίας είναι ίση με την τάση κάθε συσκευής.</a:t>
            </a:r>
            <a:endParaRPr lang="en-US"/>
          </a:p>
          <a:p>
            <a:pPr lvl="1"/>
            <a:r>
              <a:rPr lang="en-US"/>
              <a:t>V = V</a:t>
            </a:r>
            <a:r>
              <a:rPr lang="en-US" baseline="-25000"/>
              <a:t>1</a:t>
            </a:r>
            <a:r>
              <a:rPr lang="en-US"/>
              <a:t> =V</a:t>
            </a:r>
            <a:r>
              <a:rPr lang="en-US" baseline="-25000"/>
              <a:t>2</a:t>
            </a:r>
            <a:r>
              <a:rPr lang="en-US"/>
              <a:t>                          </a:t>
            </a:r>
            <a:endParaRPr lang="el-GR"/>
          </a:p>
          <a:p>
            <a:r>
              <a:rPr lang="el-GR"/>
              <a:t>Ρεύματα στο κύκλωμα:</a:t>
            </a:r>
            <a:r>
              <a:rPr lang="en-US"/>
              <a:t> </a:t>
            </a:r>
            <a:r>
              <a:rPr lang="el-GR"/>
              <a:t>Το ρεύμα Ι διακλαδίζεται έτσι ώστε το περισσότερο να πηγαίνει στον κλάδο με την μικρότερη αντίσταση  </a:t>
            </a:r>
            <a:endParaRPr lang="en-US"/>
          </a:p>
          <a:p>
            <a:pPr lvl="1"/>
            <a:r>
              <a:rPr lang="en-US"/>
              <a:t>I=I</a:t>
            </a:r>
            <a:r>
              <a:rPr lang="en-US" baseline="-25000"/>
              <a:t>1</a:t>
            </a:r>
            <a:r>
              <a:rPr lang="el-GR"/>
              <a:t>+</a:t>
            </a:r>
            <a:r>
              <a:rPr lang="en-US"/>
              <a:t>I</a:t>
            </a:r>
            <a:r>
              <a:rPr lang="en-US" baseline="-25000"/>
              <a:t>2</a:t>
            </a:r>
            <a:endParaRPr lang="el-GR"/>
          </a:p>
          <a:p>
            <a:endParaRPr lang="el-GR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53C15E-3345-0DD5-77CD-949859A9D3E4}"/>
              </a:ext>
            </a:extLst>
          </p:cNvPr>
          <p:cNvGrpSpPr/>
          <p:nvPr/>
        </p:nvGrpSpPr>
        <p:grpSpPr>
          <a:xfrm>
            <a:off x="6371332" y="1675387"/>
            <a:ext cx="5285680" cy="3650495"/>
            <a:chOff x="6371332" y="1675387"/>
            <a:chExt cx="5285680" cy="3650495"/>
          </a:xfrm>
        </p:grpSpPr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945BD658-ED0B-7712-6596-6273217F5F1F}"/>
                </a:ext>
              </a:extLst>
            </p:cNvPr>
            <p:cNvGrpSpPr/>
            <p:nvPr/>
          </p:nvGrpSpPr>
          <p:grpSpPr>
            <a:xfrm>
              <a:off x="6371332" y="1675387"/>
              <a:ext cx="5285680" cy="3650495"/>
              <a:chOff x="6228457" y="1799212"/>
              <a:chExt cx="5173028" cy="3650495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AFE51AE0-9425-98DE-0C54-EDA14500EAA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8935" y="3063657"/>
                <a:ext cx="0" cy="1224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4FA7E764-FCB7-0819-4629-793678711F7E}"/>
                  </a:ext>
                </a:extLst>
              </p:cNvPr>
              <p:cNvCxnSpPr/>
              <p:nvPr/>
            </p:nvCxnSpPr>
            <p:spPr>
              <a:xfrm>
                <a:off x="6249837" y="4284932"/>
                <a:ext cx="140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EEB3EBFB-3834-0045-CB6C-3CACE1AF5C5A}"/>
                  </a:ext>
                </a:extLst>
              </p:cNvPr>
              <p:cNvCxnSpPr/>
              <p:nvPr/>
            </p:nvCxnSpPr>
            <p:spPr>
              <a:xfrm>
                <a:off x="7666036" y="4038600"/>
                <a:ext cx="0" cy="492919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4CD83FA2-5DA0-2F9B-D3DC-3EA82CF61029}"/>
                  </a:ext>
                </a:extLst>
              </p:cNvPr>
              <p:cNvCxnSpPr/>
              <p:nvPr/>
            </p:nvCxnSpPr>
            <p:spPr>
              <a:xfrm>
                <a:off x="7763667" y="4183857"/>
                <a:ext cx="0" cy="180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78899CA3-20A7-4DF2-3C2B-1FB3FEDDAED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1401485" y="4225707"/>
                <a:ext cx="0" cy="1224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0CEDD950-73BB-A1AA-791D-1C80A1D609BD}"/>
                  </a:ext>
                </a:extLst>
              </p:cNvPr>
              <p:cNvCxnSpPr/>
              <p:nvPr/>
            </p:nvCxnSpPr>
            <p:spPr>
              <a:xfrm>
                <a:off x="7774983" y="4284932"/>
                <a:ext cx="1728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F5634AFE-A07C-90E2-5495-5369C5CAD8E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28457" y="2263834"/>
                <a:ext cx="1512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A4BF5E2-C2BA-1ADE-1068-349148D388FB}"/>
                  </a:ext>
                </a:extLst>
              </p:cNvPr>
              <p:cNvSpPr/>
              <p:nvPr/>
            </p:nvSpPr>
            <p:spPr>
              <a:xfrm>
                <a:off x="7794287" y="2023620"/>
                <a:ext cx="1015999" cy="412742"/>
              </a:xfrm>
              <a:prstGeom prst="rect">
                <a:avLst/>
              </a:prstGeom>
              <a:ln/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V</a:t>
                </a:r>
                <a:r>
                  <a:rPr lang="en-US" baseline="-25000"/>
                  <a:t>1</a:t>
                </a:r>
                <a:endParaRPr lang="el-GR" baseline="-25000"/>
              </a:p>
            </p:txBody>
          </p:sp>
          <p:cxnSp>
            <p:nvCxnSpPr>
              <p:cNvPr id="13" name="Straight Arrow Connector 12">
                <a:extLst>
                  <a:ext uri="{FF2B5EF4-FFF2-40B4-BE49-F238E27FC236}">
                    <a16:creationId xmlns:a16="http://schemas.microsoft.com/office/drawing/2014/main" id="{CE680502-D102-F35E-4623-6CFEEEE135D7}"/>
                  </a:ext>
                </a:extLst>
              </p:cNvPr>
              <p:cNvCxnSpPr/>
              <p:nvPr/>
            </p:nvCxnSpPr>
            <p:spPr>
              <a:xfrm>
                <a:off x="6378237" y="2134071"/>
                <a:ext cx="120719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27C71390-5BA5-A8FB-43BA-55D8D5123B11}"/>
                  </a:ext>
                </a:extLst>
              </p:cNvPr>
              <p:cNvSpPr/>
              <p:nvPr/>
            </p:nvSpPr>
            <p:spPr>
              <a:xfrm>
                <a:off x="6526219" y="1799212"/>
                <a:ext cx="746125" cy="29921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  <a:r>
                  <a:rPr lang="en-US" baseline="-25000"/>
                  <a:t>1</a:t>
                </a:r>
                <a:endParaRPr lang="el-GR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DE2104E8-9258-FEEB-E2BA-D4FF7494E9B9}"/>
                  </a:ext>
                </a:extLst>
              </p:cNvPr>
              <p:cNvSpPr/>
              <p:nvPr/>
            </p:nvSpPr>
            <p:spPr>
              <a:xfrm>
                <a:off x="7794287" y="2871602"/>
                <a:ext cx="1015999" cy="412742"/>
              </a:xfrm>
              <a:prstGeom prst="rect">
                <a:avLst/>
              </a:prstGeom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V</a:t>
                </a:r>
                <a:r>
                  <a:rPr lang="en-US" baseline="-25000"/>
                  <a:t>2</a:t>
                </a:r>
                <a:endParaRPr lang="el-GR" baseline="-25000"/>
              </a:p>
            </p:txBody>
          </p:sp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FA991979-0327-B15D-F45B-E1FDB4778828}"/>
                  </a:ext>
                </a:extLst>
              </p:cNvPr>
              <p:cNvCxnSpPr/>
              <p:nvPr/>
            </p:nvCxnSpPr>
            <p:spPr>
              <a:xfrm>
                <a:off x="6505937" y="2944627"/>
                <a:ext cx="1207191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A265EBC8-6A10-2A4B-DD72-AA02E8BA4DCB}"/>
                  </a:ext>
                </a:extLst>
              </p:cNvPr>
              <p:cNvSpPr/>
              <p:nvPr/>
            </p:nvSpPr>
            <p:spPr>
              <a:xfrm>
                <a:off x="6725234" y="2610007"/>
                <a:ext cx="722328" cy="293949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  <a:r>
                  <a:rPr lang="en-US" baseline="-25000"/>
                  <a:t>2</a:t>
                </a:r>
                <a:endParaRPr lang="el-GR"/>
              </a:p>
            </p:txBody>
          </p:sp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331108E5-B9D0-99F1-B209-AFAE2BAFE52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28457" y="3052695"/>
                <a:ext cx="158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2B81D5E3-7173-6CB6-C692-E3B2C094C90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29336" y="3043170"/>
                <a:ext cx="68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B4D1AB6B-F7C3-4C73-E9F1-51D5B0EF6E96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6572258" y="4219501"/>
                <a:ext cx="1063587" cy="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156A4337-F7B2-7B8D-F659-D653430F73B3}"/>
                  </a:ext>
                </a:extLst>
              </p:cNvPr>
              <p:cNvSpPr/>
              <p:nvPr/>
            </p:nvSpPr>
            <p:spPr>
              <a:xfrm>
                <a:off x="6564619" y="3884642"/>
                <a:ext cx="746125" cy="29921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/>
              </a:lnRef>
              <a:fillRef idx="1">
                <a:schemeClr val="l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r>
                  <a:rPr lang="en-US"/>
                  <a:t>I</a:t>
                </a:r>
                <a:endParaRPr lang="el-GR"/>
              </a:p>
            </p:txBody>
          </p: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6F62DE06-DF47-BBC7-D01E-01B147EEDBB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8829336" y="2254309"/>
                <a:ext cx="684000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736CDCD-510B-AC0E-3C16-58CEEA8C49B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238935" y="2277807"/>
                <a:ext cx="0" cy="792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56089D71-187A-FA73-04D2-93F36983743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15547" y="2254309"/>
                <a:ext cx="0" cy="20160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173674F4-27A6-790A-E0B7-EFFB5E3ACB21}"/>
                </a:ext>
              </a:extLst>
            </p:cNvPr>
            <p:cNvSpPr/>
            <p:nvPr/>
          </p:nvSpPr>
          <p:spPr>
            <a:xfrm>
              <a:off x="7491510" y="3606370"/>
              <a:ext cx="762373" cy="299215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/>
                <a:t>V</a:t>
              </a:r>
              <a:endParaRPr lang="el-GR"/>
            </a:p>
          </p:txBody>
        </p:sp>
      </p:grpSp>
    </p:spTree>
    <p:extLst>
      <p:ext uri="{BB962C8B-B14F-4D97-AF65-F5344CB8AC3E}">
        <p14:creationId xmlns:p14="http://schemas.microsoft.com/office/powerpoint/2010/main" val="130244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1F562D-1F20-70B9-8FAC-F75610F26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340834-0CA7-A929-F1D5-DA4ABA736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2.5 </a:t>
            </a:r>
            <a:r>
              <a:rPr lang="el-GR"/>
              <a:t>Σύνδεση αντιστατών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864374-3C7B-5A27-EA33-D62E5290E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884363"/>
            <a:ext cx="5580062" cy="4157662"/>
          </a:xfrm>
        </p:spPr>
        <p:txBody>
          <a:bodyPr/>
          <a:lstStyle/>
          <a:p>
            <a:r>
              <a:rPr lang="el-GR"/>
              <a:t>Αν στα άκρα του συστήματος των αντιστατών εφαρμόσουμε μια διαφορά δυναμικού V, τότε απ’ αυτό θα διέλθει ηλεκτρικό ρεύμα έντασης I. </a:t>
            </a:r>
            <a:endParaRPr lang="en-US"/>
          </a:p>
          <a:p>
            <a:r>
              <a:rPr lang="el-GR"/>
              <a:t>Ας υποθέσουμε τώρα ότι βρίσκουμε έναν αντιστάτη αντίστασης R τέτοιον ώστε, αν στα άκρα του εφαρμόσουμε την ίδια τάση V, να διέλθει απ’ αυτόν ηλεκτρικό ρεύμα ίδιας έντασης I. </a:t>
            </a:r>
            <a:endParaRPr lang="en-US"/>
          </a:p>
          <a:p>
            <a:r>
              <a:rPr lang="el-GR"/>
              <a:t>Τότε η αντίσταση R ονομάζεται ισοδύναμη αντίσταση του συστήματος (συνδεσμολογίας). Σύμφωνα με τον νόμο του </a:t>
            </a:r>
            <a:r>
              <a:rPr lang="el-GR" err="1"/>
              <a:t>Ωμ</a:t>
            </a:r>
            <a:r>
              <a:rPr lang="el-GR"/>
              <a:t>, η ισοδύναμη αντίσταση του συστήματος ικανοποιεί τη σχέση:</a:t>
            </a:r>
            <a:endParaRPr lang="en-US"/>
          </a:p>
          <a:p>
            <a:r>
              <a:rPr lang="en-US"/>
              <a:t>R = V / I</a:t>
            </a:r>
            <a:endParaRPr lang="el-GR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59C2919-127C-C6BB-1B4B-A54B0AD6C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425" y="1884363"/>
            <a:ext cx="3343742" cy="3324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37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7F8BD3-89DA-628F-CA67-324DABDF72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DB414-2924-03D7-18AA-C6ECD75A6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2.5 </a:t>
            </a:r>
            <a:r>
              <a:rPr lang="el-GR"/>
              <a:t>Σύνδεση αντιστατών</a:t>
            </a:r>
            <a:r>
              <a:rPr lang="en-US"/>
              <a:t> </a:t>
            </a:r>
            <a:r>
              <a:rPr lang="el-GR"/>
              <a:t>σε σειρά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B1F664-C466-909C-A762-80C8A4550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884363"/>
            <a:ext cx="5580062" cy="4157662"/>
          </a:xfrm>
        </p:spPr>
        <p:txBody>
          <a:bodyPr/>
          <a:lstStyle/>
          <a:p>
            <a:r>
              <a:rPr lang="en-US"/>
              <a:t>V = V</a:t>
            </a:r>
            <a:r>
              <a:rPr lang="en-US" baseline="-25000"/>
              <a:t>1</a:t>
            </a:r>
            <a:r>
              <a:rPr lang="en-US"/>
              <a:t> +V</a:t>
            </a:r>
            <a:r>
              <a:rPr lang="en-US" baseline="-25000"/>
              <a:t>2</a:t>
            </a:r>
            <a:r>
              <a:rPr lang="en-US"/>
              <a:t>                          </a:t>
            </a:r>
            <a:endParaRPr lang="el-GR"/>
          </a:p>
          <a:p>
            <a:r>
              <a:rPr lang="en-US"/>
              <a:t>I=I</a:t>
            </a:r>
            <a:r>
              <a:rPr lang="en-US" baseline="-25000"/>
              <a:t>1</a:t>
            </a:r>
            <a:r>
              <a:rPr lang="en-US"/>
              <a:t>=I</a:t>
            </a:r>
            <a:r>
              <a:rPr lang="en-US" baseline="-25000"/>
              <a:t>2</a:t>
            </a:r>
            <a:endParaRPr lang="el-GR"/>
          </a:p>
          <a:p>
            <a:r>
              <a:rPr lang="en-US"/>
              <a:t>V = I*R</a:t>
            </a:r>
            <a:r>
              <a:rPr lang="en-US" baseline="-25000"/>
              <a:t> </a:t>
            </a:r>
            <a:r>
              <a:rPr lang="el-GR" baseline="-25000"/>
              <a:t> </a:t>
            </a:r>
            <a:r>
              <a:rPr lang="el-GR"/>
              <a:t>και</a:t>
            </a:r>
            <a:r>
              <a:rPr lang="el-GR" baseline="-25000"/>
              <a:t> </a:t>
            </a:r>
            <a:r>
              <a:rPr lang="en-US"/>
              <a:t>V</a:t>
            </a:r>
            <a:r>
              <a:rPr lang="en-US" baseline="-25000"/>
              <a:t>1</a:t>
            </a:r>
            <a:r>
              <a:rPr lang="en-US"/>
              <a:t> = I*R</a:t>
            </a:r>
            <a:r>
              <a:rPr lang="en-US" baseline="-25000"/>
              <a:t>1 </a:t>
            </a:r>
            <a:r>
              <a:rPr lang="en-US"/>
              <a:t> </a:t>
            </a:r>
            <a:r>
              <a:rPr lang="el-GR"/>
              <a:t>και </a:t>
            </a:r>
            <a:r>
              <a:rPr lang="en-US"/>
              <a:t>V</a:t>
            </a:r>
            <a:r>
              <a:rPr lang="el-GR" baseline="-25000"/>
              <a:t>2</a:t>
            </a:r>
            <a:r>
              <a:rPr lang="en-US"/>
              <a:t> = I*R</a:t>
            </a:r>
            <a:r>
              <a:rPr lang="el-GR" baseline="-25000"/>
              <a:t>2</a:t>
            </a:r>
            <a:r>
              <a:rPr lang="el-GR"/>
              <a:t>. </a:t>
            </a:r>
          </a:p>
          <a:p>
            <a:r>
              <a:rPr lang="en-US"/>
              <a:t>I*R</a:t>
            </a:r>
            <a:r>
              <a:rPr lang="en-US" baseline="-25000"/>
              <a:t> </a:t>
            </a:r>
            <a:r>
              <a:rPr lang="el-GR" baseline="-25000"/>
              <a:t> </a:t>
            </a:r>
            <a:r>
              <a:rPr lang="en-US"/>
              <a:t>= I*R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l-GR"/>
              <a:t>+ </a:t>
            </a:r>
            <a:r>
              <a:rPr lang="en-US"/>
              <a:t>I*R</a:t>
            </a:r>
            <a:r>
              <a:rPr lang="el-GR" baseline="-25000"/>
              <a:t>2</a:t>
            </a:r>
          </a:p>
          <a:p>
            <a:r>
              <a:rPr lang="en-US"/>
              <a:t>R</a:t>
            </a:r>
            <a:r>
              <a:rPr lang="en-US" baseline="-25000"/>
              <a:t> </a:t>
            </a:r>
            <a:r>
              <a:rPr lang="el-GR" baseline="-25000"/>
              <a:t> </a:t>
            </a:r>
            <a:r>
              <a:rPr lang="en-US"/>
              <a:t>= R</a:t>
            </a:r>
            <a:r>
              <a:rPr lang="en-US" baseline="-25000"/>
              <a:t>1</a:t>
            </a:r>
            <a:r>
              <a:rPr lang="en-US"/>
              <a:t> </a:t>
            </a:r>
            <a:r>
              <a:rPr lang="el-GR"/>
              <a:t>+ </a:t>
            </a:r>
            <a:r>
              <a:rPr lang="en-US"/>
              <a:t>R</a:t>
            </a:r>
            <a:r>
              <a:rPr lang="el-GR" baseline="-25000"/>
              <a:t>2</a:t>
            </a:r>
            <a:endParaRPr lang="en-US"/>
          </a:p>
          <a:p>
            <a:r>
              <a:rPr lang="el-GR"/>
              <a:t>Ισοδύναμη αντίσταση δύο ή περισσότερων αντιστατών που συνδέονται σε σειρά είναι ίση με το άθροισμα των αντιστάσεών τους</a:t>
            </a: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F55CA55-1B6C-EC62-3C7F-19352B388E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5878" y="1884363"/>
            <a:ext cx="3729166" cy="26400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164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97C9AA-3229-A0AC-8ED7-01A1619A2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72791-3427-1838-F3A3-D0480A3C3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2.5 </a:t>
            </a:r>
            <a:r>
              <a:rPr lang="el-GR"/>
              <a:t>Σύνδεση αντιστατών</a:t>
            </a:r>
            <a:r>
              <a:rPr lang="en-US"/>
              <a:t> </a:t>
            </a:r>
            <a:r>
              <a:rPr lang="el-GR"/>
              <a:t>παράλληλα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59F77-EFA0-1F2C-DFE8-D093C1EDF9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863" y="1884363"/>
            <a:ext cx="5580062" cy="4157662"/>
          </a:xfrm>
        </p:spPr>
        <p:txBody>
          <a:bodyPr/>
          <a:lstStyle/>
          <a:p>
            <a:r>
              <a:rPr lang="en-US" dirty="0">
                <a:latin typeface="Calibri Light"/>
                <a:cs typeface="Calibri Light"/>
              </a:rPr>
              <a:t>I = I</a:t>
            </a:r>
            <a:r>
              <a:rPr lang="en-US" baseline="-25000" dirty="0">
                <a:latin typeface="Calibri Light"/>
                <a:cs typeface="Calibri Light"/>
              </a:rPr>
              <a:t>1</a:t>
            </a:r>
            <a:r>
              <a:rPr lang="en-US" dirty="0">
                <a:latin typeface="Calibri Light"/>
                <a:cs typeface="Calibri Light"/>
              </a:rPr>
              <a:t> +I</a:t>
            </a:r>
            <a:r>
              <a:rPr lang="en-US" baseline="-25000" dirty="0">
                <a:latin typeface="Calibri Light"/>
                <a:cs typeface="Calibri Light"/>
              </a:rPr>
              <a:t>2</a:t>
            </a:r>
            <a:r>
              <a:rPr lang="en-US" dirty="0">
                <a:latin typeface="Calibri Light"/>
                <a:cs typeface="Calibri Light"/>
              </a:rPr>
              <a:t>                          </a:t>
            </a:r>
            <a:endParaRPr lang="el-GR"/>
          </a:p>
          <a:p>
            <a:r>
              <a:rPr lang="en-US" dirty="0">
                <a:latin typeface="Calibri Light"/>
                <a:cs typeface="Calibri Light"/>
              </a:rPr>
              <a:t>V=V</a:t>
            </a:r>
            <a:r>
              <a:rPr lang="en-US" baseline="-25000" dirty="0">
                <a:latin typeface="Calibri Light"/>
                <a:cs typeface="Calibri Light"/>
              </a:rPr>
              <a:t>1</a:t>
            </a:r>
            <a:r>
              <a:rPr lang="en-US" dirty="0">
                <a:latin typeface="Calibri Light"/>
                <a:cs typeface="Calibri Light"/>
              </a:rPr>
              <a:t>=V</a:t>
            </a:r>
            <a:r>
              <a:rPr lang="en-US" baseline="-25000" dirty="0">
                <a:latin typeface="Calibri Light"/>
                <a:cs typeface="Calibri Light"/>
              </a:rPr>
              <a:t>2</a:t>
            </a:r>
            <a:endParaRPr lang="el-GR" dirty="0">
              <a:latin typeface="Calibri Light"/>
              <a:cs typeface="Calibri Light"/>
            </a:endParaRPr>
          </a:p>
          <a:p>
            <a:r>
              <a:rPr lang="en-US" dirty="0">
                <a:latin typeface="Calibri Light"/>
                <a:cs typeface="Calibri Light"/>
              </a:rPr>
              <a:t>I = V / R</a:t>
            </a:r>
            <a:r>
              <a:rPr lang="en-US" baseline="-25000" dirty="0">
                <a:latin typeface="Calibri Light"/>
                <a:cs typeface="Calibri Light"/>
              </a:rPr>
              <a:t> </a:t>
            </a:r>
            <a:r>
              <a:rPr lang="el-GR" baseline="-25000" dirty="0">
                <a:latin typeface="Calibri Light"/>
                <a:cs typeface="Calibri Light"/>
              </a:rPr>
              <a:t> </a:t>
            </a:r>
            <a:r>
              <a:rPr lang="el-GR" dirty="0">
                <a:latin typeface="Calibri Light"/>
                <a:cs typeface="Calibri Light"/>
              </a:rPr>
              <a:t>και</a:t>
            </a:r>
            <a:r>
              <a:rPr lang="el-GR" baseline="-25000" dirty="0">
                <a:latin typeface="Calibri Light"/>
                <a:cs typeface="Calibri Light"/>
              </a:rPr>
              <a:t> </a:t>
            </a:r>
            <a:r>
              <a:rPr lang="en-US" dirty="0">
                <a:latin typeface="Calibri Light"/>
                <a:cs typeface="Calibri Light"/>
              </a:rPr>
              <a:t>I</a:t>
            </a:r>
            <a:r>
              <a:rPr lang="en-US" baseline="-25000" dirty="0">
                <a:latin typeface="Calibri Light"/>
                <a:cs typeface="Calibri Light"/>
              </a:rPr>
              <a:t>1</a:t>
            </a:r>
            <a:r>
              <a:rPr lang="en-US" dirty="0">
                <a:latin typeface="Calibri Light"/>
                <a:cs typeface="Calibri Light"/>
              </a:rPr>
              <a:t> = V</a:t>
            </a:r>
            <a:r>
              <a:rPr lang="en-US" baseline="-25000" dirty="0">
                <a:latin typeface="Calibri Light"/>
                <a:cs typeface="Calibri Light"/>
              </a:rPr>
              <a:t>1 </a:t>
            </a:r>
            <a:r>
              <a:rPr lang="en-US" dirty="0">
                <a:latin typeface="Calibri Light"/>
                <a:cs typeface="Calibri Light"/>
              </a:rPr>
              <a:t>/ R</a:t>
            </a:r>
            <a:r>
              <a:rPr lang="en-US" baseline="-25000" dirty="0">
                <a:latin typeface="Calibri Light"/>
                <a:cs typeface="Calibri Light"/>
              </a:rPr>
              <a:t>1 </a:t>
            </a:r>
            <a:r>
              <a:rPr lang="en-US" dirty="0">
                <a:latin typeface="Calibri Light"/>
                <a:cs typeface="Calibri Light"/>
              </a:rPr>
              <a:t> </a:t>
            </a:r>
            <a:r>
              <a:rPr lang="el-GR" dirty="0">
                <a:latin typeface="Calibri Light"/>
                <a:cs typeface="Calibri Light"/>
              </a:rPr>
              <a:t>και I</a:t>
            </a:r>
            <a:r>
              <a:rPr lang="el-GR" baseline="-25000" dirty="0">
                <a:latin typeface="Calibri Light"/>
                <a:cs typeface="Calibri Light"/>
              </a:rPr>
              <a:t>2</a:t>
            </a:r>
            <a:r>
              <a:rPr lang="en-US" dirty="0">
                <a:latin typeface="Calibri Light"/>
                <a:cs typeface="Calibri Light"/>
              </a:rPr>
              <a:t> = V</a:t>
            </a:r>
            <a:r>
              <a:rPr lang="en-US" baseline="-25000" dirty="0">
                <a:latin typeface="Calibri Light"/>
                <a:cs typeface="Calibri Light"/>
              </a:rPr>
              <a:t>2</a:t>
            </a:r>
            <a:r>
              <a:rPr lang="en-US" dirty="0">
                <a:latin typeface="Calibri Light"/>
                <a:cs typeface="Calibri Light"/>
              </a:rPr>
              <a:t> / R</a:t>
            </a:r>
            <a:r>
              <a:rPr lang="el-GR" baseline="-25000" dirty="0">
                <a:latin typeface="Calibri Light"/>
                <a:cs typeface="Calibri Light"/>
              </a:rPr>
              <a:t>2</a:t>
            </a:r>
            <a:r>
              <a:rPr lang="el-GR" dirty="0">
                <a:latin typeface="Calibri Light"/>
                <a:cs typeface="Calibri Light"/>
              </a:rPr>
              <a:t>. </a:t>
            </a:r>
            <a:endParaRPr lang="el-GR" dirty="0"/>
          </a:p>
          <a:p>
            <a:r>
              <a:rPr lang="en-US" dirty="0">
                <a:latin typeface="Calibri Light"/>
                <a:cs typeface="Calibri Light"/>
              </a:rPr>
              <a:t>V / R</a:t>
            </a:r>
            <a:r>
              <a:rPr lang="en-US" baseline="-25000" dirty="0">
                <a:latin typeface="Calibri Light"/>
                <a:cs typeface="Calibri Light"/>
              </a:rPr>
              <a:t> </a:t>
            </a:r>
            <a:r>
              <a:rPr lang="el-GR" baseline="-25000" dirty="0">
                <a:latin typeface="Calibri Light"/>
                <a:cs typeface="Calibri Light"/>
              </a:rPr>
              <a:t> </a:t>
            </a:r>
            <a:r>
              <a:rPr lang="en-US" dirty="0">
                <a:latin typeface="Calibri Light"/>
                <a:cs typeface="Calibri Light"/>
              </a:rPr>
              <a:t>= V</a:t>
            </a:r>
            <a:r>
              <a:rPr lang="en-US" baseline="-25000" dirty="0">
                <a:latin typeface="Calibri Light"/>
                <a:cs typeface="Calibri Light"/>
              </a:rPr>
              <a:t>1 </a:t>
            </a:r>
            <a:r>
              <a:rPr lang="en-US" dirty="0">
                <a:latin typeface="Calibri Light"/>
                <a:cs typeface="Calibri Light"/>
              </a:rPr>
              <a:t>/ R</a:t>
            </a:r>
            <a:r>
              <a:rPr lang="en-US" baseline="-25000" dirty="0">
                <a:latin typeface="Calibri Light"/>
                <a:cs typeface="Calibri Light"/>
              </a:rPr>
              <a:t>1 </a:t>
            </a:r>
            <a:r>
              <a:rPr lang="en-US" dirty="0">
                <a:latin typeface="Calibri Light"/>
                <a:cs typeface="Calibri Light"/>
              </a:rPr>
              <a:t>+ V</a:t>
            </a:r>
            <a:r>
              <a:rPr lang="en-US" baseline="-25000" dirty="0">
                <a:latin typeface="Calibri Light"/>
                <a:cs typeface="Calibri Light"/>
              </a:rPr>
              <a:t>2</a:t>
            </a:r>
            <a:r>
              <a:rPr lang="en-US" dirty="0">
                <a:latin typeface="Calibri Light"/>
                <a:cs typeface="Calibri Light"/>
              </a:rPr>
              <a:t> / R</a:t>
            </a:r>
            <a:r>
              <a:rPr lang="el-GR" baseline="-25000" dirty="0">
                <a:latin typeface="Calibri Light"/>
                <a:cs typeface="Calibri Light"/>
              </a:rPr>
              <a:t>2</a:t>
            </a:r>
            <a:r>
              <a:rPr lang="el-GR" dirty="0">
                <a:latin typeface="Calibri Light"/>
                <a:cs typeface="Calibri Light"/>
              </a:rPr>
              <a:t>. </a:t>
            </a:r>
            <a:endParaRPr lang="en-US"/>
          </a:p>
          <a:p>
            <a:r>
              <a:rPr lang="en-US" dirty="0">
                <a:latin typeface="Calibri Light"/>
                <a:cs typeface="Calibri Light"/>
              </a:rPr>
              <a:t>V / R</a:t>
            </a:r>
            <a:r>
              <a:rPr lang="en-US" baseline="-25000" dirty="0">
                <a:latin typeface="Calibri Light"/>
                <a:cs typeface="Calibri Light"/>
              </a:rPr>
              <a:t> </a:t>
            </a:r>
            <a:r>
              <a:rPr lang="el-GR" baseline="-25000" dirty="0">
                <a:latin typeface="Calibri Light"/>
                <a:cs typeface="Calibri Light"/>
              </a:rPr>
              <a:t> </a:t>
            </a:r>
            <a:r>
              <a:rPr lang="en-US" dirty="0">
                <a:latin typeface="Calibri Light"/>
                <a:cs typeface="Calibri Light"/>
              </a:rPr>
              <a:t>= V</a:t>
            </a:r>
            <a:r>
              <a:rPr lang="en-US" baseline="-25000" dirty="0">
                <a:latin typeface="Calibri Light"/>
                <a:cs typeface="Calibri Light"/>
              </a:rPr>
              <a:t> </a:t>
            </a:r>
            <a:r>
              <a:rPr lang="en-US" dirty="0">
                <a:latin typeface="Calibri Light"/>
                <a:cs typeface="Calibri Light"/>
              </a:rPr>
              <a:t>/ R</a:t>
            </a:r>
            <a:r>
              <a:rPr lang="en-US" baseline="-25000" dirty="0">
                <a:latin typeface="Calibri Light"/>
                <a:cs typeface="Calibri Light"/>
              </a:rPr>
              <a:t>1 </a:t>
            </a:r>
            <a:r>
              <a:rPr lang="en-US" dirty="0">
                <a:latin typeface="Calibri Light"/>
                <a:cs typeface="Calibri Light"/>
              </a:rPr>
              <a:t>+ V / R</a:t>
            </a:r>
            <a:r>
              <a:rPr lang="el-GR" baseline="-25000" dirty="0">
                <a:latin typeface="Calibri Light"/>
                <a:cs typeface="Calibri Light"/>
              </a:rPr>
              <a:t>2</a:t>
            </a:r>
            <a:r>
              <a:rPr lang="el-GR" dirty="0">
                <a:latin typeface="Calibri Light"/>
                <a:cs typeface="Calibri Light"/>
              </a:rPr>
              <a:t>. </a:t>
            </a:r>
            <a:endParaRPr lang="en-US"/>
          </a:p>
          <a:p>
            <a:r>
              <a:rPr lang="en-US" dirty="0">
                <a:latin typeface="Calibri Light"/>
                <a:cs typeface="Calibri Light"/>
              </a:rPr>
              <a:t>1 / R</a:t>
            </a:r>
            <a:r>
              <a:rPr lang="en-US" baseline="-25000" dirty="0">
                <a:latin typeface="Calibri Light"/>
                <a:cs typeface="Calibri Light"/>
              </a:rPr>
              <a:t> </a:t>
            </a:r>
            <a:r>
              <a:rPr lang="el-GR" baseline="-25000" dirty="0">
                <a:latin typeface="Calibri Light"/>
                <a:cs typeface="Calibri Light"/>
              </a:rPr>
              <a:t> </a:t>
            </a:r>
            <a:r>
              <a:rPr lang="en-US" dirty="0">
                <a:latin typeface="Calibri Light"/>
                <a:cs typeface="Calibri Light"/>
              </a:rPr>
              <a:t>= 1</a:t>
            </a:r>
            <a:r>
              <a:rPr lang="en-US" baseline="-25000" dirty="0">
                <a:latin typeface="Calibri Light"/>
                <a:cs typeface="Calibri Light"/>
              </a:rPr>
              <a:t> </a:t>
            </a:r>
            <a:r>
              <a:rPr lang="en-US" dirty="0">
                <a:latin typeface="Calibri Light"/>
                <a:cs typeface="Calibri Light"/>
              </a:rPr>
              <a:t>/ R</a:t>
            </a:r>
            <a:r>
              <a:rPr lang="en-US" baseline="-25000" dirty="0">
                <a:latin typeface="Calibri Light"/>
                <a:cs typeface="Calibri Light"/>
              </a:rPr>
              <a:t>1 </a:t>
            </a:r>
            <a:r>
              <a:rPr lang="en-US" dirty="0">
                <a:latin typeface="Calibri Light"/>
                <a:cs typeface="Calibri Light"/>
              </a:rPr>
              <a:t>+ 1 / R</a:t>
            </a:r>
            <a:r>
              <a:rPr lang="el-GR" baseline="-25000" dirty="0">
                <a:latin typeface="Calibri Light"/>
                <a:cs typeface="Calibri Light"/>
              </a:rPr>
              <a:t>2</a:t>
            </a:r>
            <a:endParaRPr lang="en-US" dirty="0">
              <a:latin typeface="Calibri Light"/>
              <a:cs typeface="Calibri Light"/>
            </a:endParaRPr>
          </a:p>
          <a:p>
            <a:r>
              <a:rPr lang="el-GR" dirty="0">
                <a:latin typeface="Calibri Light"/>
                <a:cs typeface="Calibri Light"/>
              </a:rPr>
              <a:t>Ισοδύναμη αντίσταση δύο ίσων αντιστατών που συνδέονται παράλληλα είναι ίση με το μισό της κάθε αντίστασης</a:t>
            </a:r>
            <a:endParaRPr lang="en-US" dirty="0">
              <a:latin typeface="Calibri Light"/>
              <a:cs typeface="Calibri Ligh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223DCEB-DC3E-7972-4D8F-57B2BAAE6F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7925" y="1647675"/>
            <a:ext cx="2981741" cy="2152950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6" name="Γραφή 5">
                <a:extLst>
                  <a:ext uri="{FF2B5EF4-FFF2-40B4-BE49-F238E27FC236}">
                    <a16:creationId xmlns:a16="http://schemas.microsoft.com/office/drawing/2014/main" id="{A3F6C56D-98A8-6095-DE12-829D422CEA50}"/>
                  </a:ext>
                </a:extLst>
              </p14:cNvPr>
              <p14:cNvContentPartPr/>
              <p14:nvPr/>
            </p14:nvContentPartPr>
            <p14:xfrm>
              <a:off x="-977600" y="2540654"/>
              <a:ext cx="100248" cy="326852"/>
            </p14:xfrm>
          </p:contentPart>
        </mc:Choice>
        <mc:Fallback xmlns="">
          <p:pic>
            <p:nvPicPr>
              <p:cNvPr id="6" name="Γραφή 5">
                <a:extLst>
                  <a:ext uri="{FF2B5EF4-FFF2-40B4-BE49-F238E27FC236}">
                    <a16:creationId xmlns:a16="http://schemas.microsoft.com/office/drawing/2014/main" id="{A3F6C56D-98A8-6095-DE12-829D422CEA50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995206" y="2522675"/>
                <a:ext cx="135820" cy="36245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387254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FDC06E-F007-C686-4755-368ABAD819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45678BDE-FEFB-788F-0FA7-AA374E0F95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Ερωτήσεις - ασκήσεις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E0546A7B-6558-91EF-EF42-84EB4355FB4F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Ερωτήσεις</a:t>
            </a:r>
          </a:p>
          <a:p>
            <a:pPr lvl="1"/>
            <a:r>
              <a:rPr lang="el-GR" altLang="el-GR"/>
              <a:t>1γ, 1δ, 1ε, 2, 3, 6, 10</a:t>
            </a:r>
          </a:p>
          <a:p>
            <a:r>
              <a:rPr lang="el-GR" altLang="el-GR"/>
              <a:t>Ασκήσεις</a:t>
            </a:r>
          </a:p>
          <a:p>
            <a:pPr lvl="1"/>
            <a:r>
              <a:rPr lang="el-GR" altLang="el-GR"/>
              <a:t>4, 9, 10</a:t>
            </a:r>
          </a:p>
          <a:p>
            <a:pPr marL="0" indent="0">
              <a:buNone/>
            </a:pPr>
            <a:endParaRPr lang="el-GR" altLang="el-GR"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26107877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ED7AF9B1-56A1-C763-9F30-5162807454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3200"/>
              <a:t>2.1 Το ηλεκτρικό ρεύμα - Ηλεκτρική πηγή και ηλεκτρικό ρεύμα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C2E665B9-A834-2566-0D8E-CE17A4ABB1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 dirty="0"/>
              <a:t>Για να δημιουργήσουμε ρεύμα σε έναν αγωγό θα μπορούσαμε να χρησιμοποιήσουμε μία μπαταρία (ηλεκτρική πηγή).</a:t>
            </a:r>
          </a:p>
          <a:p>
            <a:pPr eaLnBrk="1" hangingPunct="1"/>
            <a:r>
              <a:rPr lang="el-GR" altLang="el-GR" dirty="0"/>
              <a:t> Όταν συνδέσουμε τους πόλους μίας μπαταρίας με έναν αγωγό τότε τα ελεύθερα ηλεκτρόνια του αγωγού θα κινούνται με φορά προς τον θετικό πόλο της μπαταρίας (πόλος με το </a:t>
            </a:r>
            <a:r>
              <a:rPr lang="el-GR" altLang="el-GR"/>
              <a:t>μεγαλύτερο δυναμικό) </a:t>
            </a:r>
            <a:endParaRPr lang="el-GR" altLang="el-GR" dirty="0"/>
          </a:p>
          <a:p>
            <a:pPr eaLnBrk="1" hangingPunct="1"/>
            <a:endParaRPr lang="el-GR" altLang="el-GR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AC608E4F-696A-05C4-4F56-4FA934194D90}"/>
              </a:ext>
            </a:extLst>
          </p:cNvPr>
          <p:cNvGrpSpPr>
            <a:grpSpLocks/>
          </p:cNvGrpSpPr>
          <p:nvPr/>
        </p:nvGrpSpPr>
        <p:grpSpPr bwMode="auto">
          <a:xfrm>
            <a:off x="1063625" y="4440944"/>
            <a:ext cx="3476625" cy="1522412"/>
            <a:chOff x="1130968" y="3332747"/>
            <a:chExt cx="3477127" cy="152285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89E81EC-86E9-8D33-E16F-B19D16B92AB4}"/>
                </a:ext>
              </a:extLst>
            </p:cNvPr>
            <p:cNvSpPr/>
            <p:nvPr/>
          </p:nvSpPr>
          <p:spPr>
            <a:xfrm>
              <a:off x="1130968" y="3429612"/>
              <a:ext cx="3477127" cy="1273549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A1277F27-AD0E-8988-60C0-06B920290B2F}"/>
                </a:ext>
              </a:extLst>
            </p:cNvPr>
            <p:cNvSpPr/>
            <p:nvPr/>
          </p:nvSpPr>
          <p:spPr>
            <a:xfrm>
              <a:off x="2089956" y="4514194"/>
              <a:ext cx="1309877" cy="3414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>
                  <a:solidFill>
                    <a:schemeClr val="tx1"/>
                  </a:solidFill>
                </a:rPr>
                <a:t>+             -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2295AD28-B877-6DE1-908D-93F0C4E93BA9}"/>
                </a:ext>
              </a:extLst>
            </p:cNvPr>
            <p:cNvCxnSpPr/>
            <p:nvPr/>
          </p:nvCxnSpPr>
          <p:spPr>
            <a:xfrm flipH="1">
              <a:off x="1588234" y="3332747"/>
              <a:ext cx="2118031" cy="0"/>
            </a:xfrm>
            <a:prstGeom prst="straightConnector1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176" name="TextBox 5">
              <a:extLst>
                <a:ext uri="{FF2B5EF4-FFF2-40B4-BE49-F238E27FC236}">
                  <a16:creationId xmlns:a16="http://schemas.microsoft.com/office/drawing/2014/main" id="{6721050D-A21A-CAB5-0DE6-799BC2EC8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7535" y="3518320"/>
              <a:ext cx="236349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r>
                <a:rPr lang="el-GR" altLang="el-GR"/>
                <a:t>Φορά κίνησης των </a:t>
              </a:r>
              <a:r>
                <a:rPr lang="en-US" altLang="el-GR"/>
                <a:t>e</a:t>
              </a:r>
              <a:r>
                <a:rPr lang="en-US" altLang="el-GR" baseline="30000"/>
                <a:t>-</a:t>
              </a:r>
              <a:endParaRPr lang="el-GR" altLang="el-GR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3B2C929-E662-042F-FEE2-7433D7F10F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3200"/>
              <a:t>2.1 Το ηλεκτρικό ρεύμα - Ένταση του ηλεκτρικού ρεύματος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A4F0A050-F875-44AD-DD25-A5D9CD0B3EC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863" y="1708150"/>
            <a:ext cx="6869112" cy="4333875"/>
          </a:xfrm>
        </p:spPr>
        <p:txBody>
          <a:bodyPr/>
          <a:lstStyle/>
          <a:p>
            <a:pPr eaLnBrk="1" hangingPunct="1"/>
            <a:r>
              <a:rPr lang="el-GR" altLang="el-GR"/>
              <a:t>Ορίζουμε την ένταση (I) του ηλεκτρικού ρεύματος που διαρρέει έναν αγωγό ως το φορτίο (q) που διέρχεται από μια διατομή του αγωγού σε χρονικό διάστημα (t) προς το χρονικό διάστημα</a:t>
            </a:r>
          </a:p>
          <a:p>
            <a:pPr eaLnBrk="1" hangingPunct="1"/>
            <a:r>
              <a:rPr lang="el-GR" altLang="el-GR"/>
              <a:t>Ι=</a:t>
            </a:r>
            <a:r>
              <a:rPr lang="en-US" altLang="el-GR"/>
              <a:t>q/t</a:t>
            </a:r>
          </a:p>
          <a:p>
            <a:pPr eaLnBrk="1" hangingPunct="1"/>
            <a:r>
              <a:rPr lang="el-GR" altLang="el-GR"/>
              <a:t>Βασική μονάδα μέτρησης είναι το </a:t>
            </a:r>
            <a:r>
              <a:rPr lang="en-US" altLang="el-GR"/>
              <a:t>Ampere (A)</a:t>
            </a:r>
          </a:p>
          <a:p>
            <a:pPr lvl="1" eaLnBrk="1" hangingPunct="1"/>
            <a:r>
              <a:rPr lang="en-US" altLang="el-GR"/>
              <a:t>1mA = 1/1000 A = 10</a:t>
            </a:r>
            <a:r>
              <a:rPr lang="en-US" altLang="el-GR" baseline="30000"/>
              <a:t>-3</a:t>
            </a:r>
            <a:r>
              <a:rPr lang="en-US" altLang="el-GR"/>
              <a:t> A</a:t>
            </a:r>
          </a:p>
          <a:p>
            <a:pPr lvl="1" eaLnBrk="1" hangingPunct="1"/>
            <a:r>
              <a:rPr lang="en-US" altLang="el-GR"/>
              <a:t>1</a:t>
            </a:r>
            <a:r>
              <a:rPr lang="el-GR" altLang="el-GR"/>
              <a:t>μ</a:t>
            </a:r>
            <a:r>
              <a:rPr lang="en-US" altLang="el-GR"/>
              <a:t>A = 1/1000</a:t>
            </a:r>
            <a:r>
              <a:rPr lang="el-GR" altLang="el-GR"/>
              <a:t>000</a:t>
            </a:r>
            <a:r>
              <a:rPr lang="en-US" altLang="el-GR"/>
              <a:t> A = 10</a:t>
            </a:r>
            <a:r>
              <a:rPr lang="en-US" altLang="el-GR" baseline="30000"/>
              <a:t>-</a:t>
            </a:r>
            <a:r>
              <a:rPr lang="el-GR" altLang="el-GR" baseline="30000"/>
              <a:t>6</a:t>
            </a:r>
            <a:r>
              <a:rPr lang="en-US" altLang="el-GR"/>
              <a:t> A</a:t>
            </a:r>
          </a:p>
          <a:p>
            <a:pPr eaLnBrk="1" hangingPunct="1"/>
            <a:r>
              <a:rPr lang="el-GR" altLang="el-GR"/>
              <a:t>Αν ένας αγωγός διαρρέεται από ρεύμα 1Α, τότε από μία διατομή του περνάει κάθε δευτερόλεπτο φορτίο ίσο με 1</a:t>
            </a:r>
            <a:r>
              <a:rPr lang="en-US" altLang="el-GR"/>
              <a:t>C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8BA427F-366F-DEAC-9DDF-E03A876152C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6975" y="1708150"/>
            <a:ext cx="2943225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079F040F-2D7D-A2AB-0DDA-EDEEE215BE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3200"/>
              <a:t>2.1 Το ηλεκτρικό ρεύμα – φορά του ηλεκτρικού ρεύματος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DB260366-41FD-6246-991A-8131AE3318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77863" y="1708150"/>
            <a:ext cx="4557712" cy="4333875"/>
          </a:xfrm>
        </p:spPr>
        <p:txBody>
          <a:bodyPr/>
          <a:lstStyle/>
          <a:p>
            <a:pPr eaLnBrk="1" hangingPunct="1"/>
            <a:r>
              <a:rPr lang="el-GR" altLang="el-GR"/>
              <a:t>Η φορά κίνησης των ηλεκτρονίων είναι η πραγματική φορά του ρεύματος σε έναν αγωγό</a:t>
            </a:r>
          </a:p>
          <a:p>
            <a:pPr eaLnBrk="1" hangingPunct="1"/>
            <a:endParaRPr lang="el-GR" altLang="el-GR"/>
          </a:p>
          <a:p>
            <a:pPr eaLnBrk="1" hangingPunct="1"/>
            <a:endParaRPr lang="el-GR" altLang="el-GR"/>
          </a:p>
          <a:p>
            <a:pPr eaLnBrk="1" hangingPunct="1"/>
            <a:r>
              <a:rPr lang="el-GR" altLang="el-GR"/>
              <a:t>Έχει επικρατήσει όμως να θεωρούμε και να σχεδιάζουμε σαν φορά του ρεύματος την αντίθετη από αυτή των ηλεκτρονίων</a:t>
            </a:r>
            <a:endParaRPr lang="en-US" altLang="el-GR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6F0EEC74-8625-0424-3A2F-3B6145FA8ACF}"/>
              </a:ext>
            </a:extLst>
          </p:cNvPr>
          <p:cNvGrpSpPr>
            <a:grpSpLocks/>
          </p:cNvGrpSpPr>
          <p:nvPr/>
        </p:nvGrpSpPr>
        <p:grpSpPr bwMode="auto">
          <a:xfrm>
            <a:off x="5911850" y="1546225"/>
            <a:ext cx="3476625" cy="1522413"/>
            <a:chOff x="1130968" y="3332747"/>
            <a:chExt cx="3477127" cy="1522859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id="{D4D2BE01-7B7D-4D91-183A-B5770DFD6427}"/>
                </a:ext>
              </a:extLst>
            </p:cNvPr>
            <p:cNvSpPr/>
            <p:nvPr/>
          </p:nvSpPr>
          <p:spPr>
            <a:xfrm>
              <a:off x="1130968" y="3429613"/>
              <a:ext cx="3477127" cy="1273548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09614F05-C8FB-03DC-155D-5EAF815643D2}"/>
                </a:ext>
              </a:extLst>
            </p:cNvPr>
            <p:cNvSpPr/>
            <p:nvPr/>
          </p:nvSpPr>
          <p:spPr>
            <a:xfrm>
              <a:off x="2089956" y="4514193"/>
              <a:ext cx="1309877" cy="34141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>
                  <a:solidFill>
                    <a:schemeClr val="tx1"/>
                  </a:solidFill>
                </a:rPr>
                <a:t>+             -</a:t>
              </a:r>
            </a:p>
          </p:txBody>
        </p:sp>
        <p:cxnSp>
          <p:nvCxnSpPr>
            <p:cNvPr id="6" name="Straight Arrow Connector 5">
              <a:extLst>
                <a:ext uri="{FF2B5EF4-FFF2-40B4-BE49-F238E27FC236}">
                  <a16:creationId xmlns:a16="http://schemas.microsoft.com/office/drawing/2014/main" id="{4BFDC19F-6905-9745-F58C-7F49E2DE8D9B}"/>
                </a:ext>
              </a:extLst>
            </p:cNvPr>
            <p:cNvCxnSpPr/>
            <p:nvPr/>
          </p:nvCxnSpPr>
          <p:spPr>
            <a:xfrm flipH="1">
              <a:off x="1588234" y="3332747"/>
              <a:ext cx="2118031" cy="0"/>
            </a:xfrm>
            <a:prstGeom prst="straightConnector1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9" name="TextBox 6">
              <a:extLst>
                <a:ext uri="{FF2B5EF4-FFF2-40B4-BE49-F238E27FC236}">
                  <a16:creationId xmlns:a16="http://schemas.microsoft.com/office/drawing/2014/main" id="{1888CD19-317F-8F29-13AD-523409AE42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07535" y="3518320"/>
              <a:ext cx="2363497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r>
                <a:rPr lang="el-GR" altLang="el-GR"/>
                <a:t>Φορά κίνησης των </a:t>
              </a:r>
              <a:r>
                <a:rPr lang="en-US" altLang="el-GR"/>
                <a:t>e</a:t>
              </a:r>
              <a:r>
                <a:rPr lang="en-US" altLang="el-GR" baseline="30000"/>
                <a:t>-</a:t>
              </a:r>
              <a:endParaRPr lang="el-GR" altLang="el-GR"/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D0FC352-A6CD-05D8-2E6B-4B3834CD0E73}"/>
              </a:ext>
            </a:extLst>
          </p:cNvPr>
          <p:cNvGrpSpPr>
            <a:grpSpLocks/>
          </p:cNvGrpSpPr>
          <p:nvPr/>
        </p:nvGrpSpPr>
        <p:grpSpPr bwMode="auto">
          <a:xfrm>
            <a:off x="5911850" y="3659188"/>
            <a:ext cx="3476625" cy="1587500"/>
            <a:chOff x="5518401" y="3332747"/>
            <a:chExt cx="3477127" cy="1587409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8E5E1FC-9436-9772-B73F-07CF8473A3AC}"/>
                </a:ext>
              </a:extLst>
            </p:cNvPr>
            <p:cNvSpPr/>
            <p:nvPr/>
          </p:nvSpPr>
          <p:spPr>
            <a:xfrm>
              <a:off x="5518401" y="3429578"/>
              <a:ext cx="3477127" cy="1273102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l-GR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EAC7FC84-9A5A-CCE0-7103-32E19F9A4EF7}"/>
                </a:ext>
              </a:extLst>
            </p:cNvPr>
            <p:cNvSpPr/>
            <p:nvPr/>
          </p:nvSpPr>
          <p:spPr>
            <a:xfrm>
              <a:off x="6477389" y="4578863"/>
              <a:ext cx="1309877" cy="34129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l-GR">
                  <a:solidFill>
                    <a:schemeClr val="tx1"/>
                  </a:solidFill>
                </a:rPr>
                <a:t>+             -</a:t>
              </a:r>
            </a:p>
          </p:txBody>
        </p: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F9B200CF-D970-661E-4494-EA08A506E986}"/>
                </a:ext>
              </a:extLst>
            </p:cNvPr>
            <p:cNvCxnSpPr>
              <a:cxnSpLocks/>
            </p:cNvCxnSpPr>
            <p:nvPr/>
          </p:nvCxnSpPr>
          <p:spPr>
            <a:xfrm>
              <a:off x="6217002" y="3332747"/>
              <a:ext cx="1832240" cy="0"/>
            </a:xfrm>
            <a:prstGeom prst="straightConnector1">
              <a:avLst/>
            </a:prstGeom>
            <a:ln w="38100"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5" name="TextBox 12">
              <a:extLst>
                <a:ext uri="{FF2B5EF4-FFF2-40B4-BE49-F238E27FC236}">
                  <a16:creationId xmlns:a16="http://schemas.microsoft.com/office/drawing/2014/main" id="{5B3B1EB6-F0C4-3AFD-0E00-19A12C344F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75158" y="3518320"/>
              <a:ext cx="304398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rebuchet MS" panose="020B0603020202020204" pitchFamily="34" charset="0"/>
                </a:defRPr>
              </a:lvl9pPr>
            </a:lstStyle>
            <a:p>
              <a:r>
                <a:rPr lang="el-GR" altLang="el-GR"/>
                <a:t>Συμβατική φορά ρεύματος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516D155F-40FE-8FBD-D517-52D7475BB2A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3200"/>
              <a:t>2.1 Το ηλεκτρικό ρεύμα - Αποτελέσματα του ηλεκτρικού ρεύματος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F4C38102-7F1E-9671-B49B-9F987127A42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Θερμικά αποτελέσματα</a:t>
            </a:r>
          </a:p>
          <a:p>
            <a:pPr lvl="1" eaLnBrk="1" hangingPunct="1"/>
            <a:r>
              <a:rPr lang="el-GR" altLang="el-GR"/>
              <a:t>θερμοσίφωνας, </a:t>
            </a:r>
          </a:p>
          <a:p>
            <a:pPr lvl="1" eaLnBrk="1" hangingPunct="1"/>
            <a:r>
              <a:rPr lang="el-GR" altLang="el-GR"/>
              <a:t>ηλεκτρική κουζίνα, </a:t>
            </a:r>
          </a:p>
          <a:p>
            <a:pPr lvl="1" eaLnBrk="1" hangingPunct="1"/>
            <a:r>
              <a:rPr lang="el-GR" altLang="el-GR"/>
              <a:t>πιστολάκι</a:t>
            </a:r>
          </a:p>
          <a:p>
            <a:pPr lvl="1" eaLnBrk="1" hangingPunct="1"/>
            <a:r>
              <a:rPr lang="el-GR" altLang="el-GR"/>
              <a:t>τοστιέρα</a:t>
            </a:r>
          </a:p>
          <a:p>
            <a:pPr eaLnBrk="1" hangingPunct="1"/>
            <a:r>
              <a:rPr lang="el-GR" altLang="el-GR"/>
              <a:t>Ηλεκτρομαγνητικά αποτελέσματα.</a:t>
            </a:r>
          </a:p>
          <a:p>
            <a:pPr lvl="1" eaLnBrk="1" hangingPunct="1"/>
            <a:r>
              <a:rPr lang="el-GR" altLang="el-GR"/>
              <a:t>ηλεκτρομαγνητικοί γερανοί</a:t>
            </a:r>
          </a:p>
          <a:p>
            <a:pPr lvl="1" eaLnBrk="1" hangingPunct="1"/>
            <a:r>
              <a:rPr lang="el-GR" altLang="el-GR"/>
              <a:t>τρένα μαγνητικής ανύψωσης</a:t>
            </a:r>
          </a:p>
          <a:p>
            <a:pPr lvl="1" eaLnBrk="1" hangingPunct="1"/>
            <a:r>
              <a:rPr lang="el-GR" altLang="el-GR"/>
              <a:t>ηλεκτροκινητήρες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1498443C-101D-C01E-4A43-23EBCE5D4B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l-GR" altLang="el-GR" sz="3200"/>
              <a:t>2.1 Το ηλεκτρικό ρεύμα - Αποτελέσματα του ηλεκτρικού ρεύματος</a:t>
            </a:r>
          </a:p>
        </p:txBody>
      </p:sp>
      <p:sp>
        <p:nvSpPr>
          <p:cNvPr id="6147" name="Content Placeholder 2">
            <a:extLst>
              <a:ext uri="{FF2B5EF4-FFF2-40B4-BE49-F238E27FC236}">
                <a16:creationId xmlns:a16="http://schemas.microsoft.com/office/drawing/2014/main" id="{664C79C7-2A36-6976-5204-B451B72C07B3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l-GR" altLang="el-GR"/>
              <a:t>Χημικά αποτελέσματα.</a:t>
            </a:r>
          </a:p>
          <a:p>
            <a:pPr lvl="1" eaLnBrk="1" hangingPunct="1"/>
            <a:r>
              <a:rPr lang="el-GR" altLang="el-GR"/>
              <a:t>ηλεκτρικές μπαταρίες</a:t>
            </a:r>
          </a:p>
          <a:p>
            <a:pPr lvl="1" eaLnBrk="1" hangingPunct="1"/>
            <a:r>
              <a:rPr lang="el-GR" altLang="el-GR"/>
              <a:t>συσσωρευτές ηλεκτρικής ενέργειας</a:t>
            </a:r>
          </a:p>
          <a:p>
            <a:pPr eaLnBrk="1" hangingPunct="1"/>
            <a:r>
              <a:rPr lang="el-GR" altLang="el-GR"/>
              <a:t>Φωτεινά αποτελέσματα</a:t>
            </a:r>
          </a:p>
          <a:p>
            <a:pPr lvl="1" eaLnBrk="1" hangingPunct="1"/>
            <a:r>
              <a:rPr lang="el-GR" altLang="el-GR"/>
              <a:t>λάμπες πυρακτώσεων</a:t>
            </a:r>
          </a:p>
          <a:p>
            <a:pPr lvl="1" eaLnBrk="1" hangingPunct="1"/>
            <a:r>
              <a:rPr lang="el-GR" altLang="el-GR"/>
              <a:t>λάμπες  φθορισμού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59DDD8B6-1864-97BE-2FB5-3FA50F9B1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/>
              <a:t>Ερωτήσεις - ασκήσεις</a:t>
            </a:r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34DE62E2-4BFF-BF5B-8DC6-617CDDAB7306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l-GR" altLang="el-GR"/>
              <a:t>Χρησιμοποίησε και εφάρμοσε τις έννοιες που έμαθες</a:t>
            </a:r>
          </a:p>
          <a:p>
            <a:pPr lvl="1"/>
            <a:r>
              <a:rPr lang="el-GR" altLang="el-GR"/>
              <a:t>Ηλεκτρικό ρεύμα και ηλεκτρικό κύκλωμα </a:t>
            </a:r>
          </a:p>
          <a:p>
            <a:pPr lvl="2"/>
            <a:r>
              <a:rPr lang="el-GR" altLang="el-GR"/>
              <a:t>1α, 1β</a:t>
            </a:r>
          </a:p>
          <a:p>
            <a:pPr marL="0" indent="0">
              <a:buNone/>
            </a:pPr>
            <a:endParaRPr lang="el-GR" altLang="el-GR">
              <a:cs typeface="Calibri Ligh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21A9F-A823-086C-62BD-146E69783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2.2 Ηλεκτρικό κύκλωμα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CE9DA3-7574-5DDA-212F-112F35E8B5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/>
              <a:t>Ηλεκτρικό κύκλωμα είναι κάθε διάταξη που αποτελείται από κλειστούς αγώγιμους «δρόμους», μέσω των οποίων μπορεί να διέλθει ηλεκτρικό ρεύμα.</a:t>
            </a:r>
          </a:p>
        </p:txBody>
      </p:sp>
    </p:spTree>
    <p:extLst>
      <p:ext uri="{BB962C8B-B14F-4D97-AF65-F5344CB8AC3E}">
        <p14:creationId xmlns:p14="http://schemas.microsoft.com/office/powerpoint/2010/main" val="285919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lcf76f155ced4ddcb4097134ff3c332f xmlns="71af3243-3dd4-4a8d-8c0d-dd76da1f02a5">
      <Terms xmlns="http://schemas.microsoft.com/office/infopath/2007/PartnerControls"/>
    </lcf76f155ced4ddcb4097134ff3c332f>
    <TaxCatchAll xmlns="230e9df3-be65-4c73-a93b-d1236ebd677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8" ma:contentTypeDescription="Create a new document." ma:contentTypeScope="" ma:versionID="22a266b9fa9a230c5a512669d8b298c3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eddc33fff6b14141ee5c74a0d29ea6a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cf76f155ced4ddcb4097134ff3c332f" ma:index="24" nillable="true" ma:taxonomy="true" ma:internalName="lcf76f155ced4ddcb4097134ff3c332f" ma:taxonomyFieldName="MediaServiceAITags" ma:displayName="Image Tags" ma:readOnly="false" ma:fieldId="{5cf76f15-5ced-4ddc-b409-7134ff3c332f}" ma:taxonomyMulti="true" ma:sspId="e385fb40-52d4-4fae-9c5b-3e8ff8a5878e" ma:termSetId="09814cd3-568e-4e90-9814-8d621ff8fb84" ma:anchorId="00000000-0000-0000-0000-000000000000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5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04751AB-E840-446F-8D49-E697067EC8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0811A92-D464-4AC4-A396-BA73B10CEEAC}">
  <ds:schemaRefs>
    <ds:schemaRef ds:uri="16c05727-aa75-4e4a-9b5f-8a80a1165891"/>
    <ds:schemaRef ds:uri="230e9df3-be65-4c73-a93b-d1236ebd677e"/>
    <ds:schemaRef ds:uri="71af3243-3dd4-4a8d-8c0d-dd76da1f02a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E4876F9-7AE1-498D-B8FE-1E3AD703D2AF}">
  <ds:schemaRefs>
    <ds:schemaRef ds:uri="16c05727-aa75-4e4a-9b5f-8a80a1165891"/>
    <ds:schemaRef ds:uri="230e9df3-be65-4c73-a93b-d1236ebd677e"/>
    <ds:schemaRef ds:uri="71af3243-3dd4-4a8d-8c0d-dd76da1f02a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9</TotalTime>
  <Words>1860</Words>
  <Application>Microsoft Office PowerPoint</Application>
  <PresentationFormat>Ευρεία οθόνη</PresentationFormat>
  <Paragraphs>165</Paragraphs>
  <Slides>27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27</vt:i4>
      </vt:variant>
    </vt:vector>
  </HeadingPairs>
  <TitlesOfParts>
    <vt:vector size="28" baseType="lpstr">
      <vt:lpstr>Facet</vt:lpstr>
      <vt:lpstr>Κεφάλαιο 2</vt:lpstr>
      <vt:lpstr>2.1 Το ηλεκτρικό ρεύμα - Αγωγοί, μονωτές και ηλεκτρικό ρεύμα</vt:lpstr>
      <vt:lpstr>2.1 Το ηλεκτρικό ρεύμα - Ηλεκτρική πηγή και ηλεκτρικό ρεύμα</vt:lpstr>
      <vt:lpstr>2.1 Το ηλεκτρικό ρεύμα - Ένταση του ηλεκτρικού ρεύματος</vt:lpstr>
      <vt:lpstr>2.1 Το ηλεκτρικό ρεύμα – φορά του ηλεκτρικού ρεύματος</vt:lpstr>
      <vt:lpstr>2.1 Το ηλεκτρικό ρεύμα - Αποτελέσματα του ηλεκτρικού ρεύματος</vt:lpstr>
      <vt:lpstr>2.1 Το ηλεκτρικό ρεύμα - Αποτελέσματα του ηλεκτρικού ρεύματος</vt:lpstr>
      <vt:lpstr>Ερωτήσεις - ασκήσεις</vt:lpstr>
      <vt:lpstr>2.2 Ηλεκτρικό κύκλωμα</vt:lpstr>
      <vt:lpstr>2.2 Κλειστό και ανοιχτό ηλεκτρικό κύκλωμα</vt:lpstr>
      <vt:lpstr>Έργο δύναμης</vt:lpstr>
      <vt:lpstr>Έργο δύναμης – περιπτώσεις έργου</vt:lpstr>
      <vt:lpstr>2.2 Το ηλεκτρικό πεδίο</vt:lpstr>
      <vt:lpstr>2.2 Ηλεκτρική πηγή και ενέργεια</vt:lpstr>
      <vt:lpstr>2.2 Η διαφορά δυναμικού στο ηλεκτρικό κύκλωμα</vt:lpstr>
      <vt:lpstr>Ο κύκλος της ενέργειας στο κύκλωμα (μπαταρία και λάμπα)</vt:lpstr>
      <vt:lpstr>2.2 Διαφορά δυναμικού στους πόλους πηγής</vt:lpstr>
      <vt:lpstr>2.2 Ηλεκτρικός καταναλωτής - διαφορά δυναμικού</vt:lpstr>
      <vt:lpstr>2.3 Ηλεκτρικά δίπολα</vt:lpstr>
      <vt:lpstr>2.3 Νόμος του Ωμ</vt:lpstr>
      <vt:lpstr>2.3 Αντίσταση διπόλου</vt:lpstr>
      <vt:lpstr>2.5 Κύκλωμα σύνδεσης σε σειρά</vt:lpstr>
      <vt:lpstr>2.5 Κύκλωμα παράλληλης σύνδεσης</vt:lpstr>
      <vt:lpstr>2.5 Σύνδεση αντιστατών</vt:lpstr>
      <vt:lpstr>2.5 Σύνδεση αντιστατών σε σειρά</vt:lpstr>
      <vt:lpstr>2.5 Σύνδεση αντιστατών παράλληλα</vt:lpstr>
      <vt:lpstr>Ερωτήσεις - ασκήσεις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Κεφάλαιο 3</dc:title>
  <dc:creator>vasilis kotoulas</dc:creator>
  <cp:lastModifiedBy>Vasilis Kotoulas</cp:lastModifiedBy>
  <cp:revision>20</cp:revision>
  <dcterms:created xsi:type="dcterms:W3CDTF">2022-11-22T10:51:17Z</dcterms:created>
  <dcterms:modified xsi:type="dcterms:W3CDTF">2025-02-13T08:09:34Z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