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4C7B-2A19-C56F-B5A8-3CB5F203C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9CFB3-6F13-BC9F-3E5A-77196A816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CB5A0-6D9F-21B3-235B-95F614314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00F67-CA0B-CF22-F507-171A86B2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7F0B5-815E-653C-6CB8-5DCF470F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8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62E9-6146-297E-123B-28718B59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25BDF-043D-CE2E-0F05-BA62A5594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F2764-5603-E9F3-C1A1-65B5C479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66734-044F-2A93-7E94-CAA92F70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96FDC-5538-BA03-56EF-E128AD3C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5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6B7A21-A45C-7E71-0BBF-6755D11B2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A5F41-06C9-AB08-C8A8-A31D21BEB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9C779-0208-3ABF-B30B-B4EE354D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97D6B-9DB6-6F0F-08AD-02EEC45F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687F4-50C1-2FD9-13A3-8FBB3D8E4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96C4-57A1-A967-B3AE-37DB09CB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357EC-B71A-B283-0110-AAAB0C275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D25AF-5F36-87BC-4F8B-E60C2EDA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F16DA-841F-662B-ABA1-8318E41D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DC14B-C2B7-4FD1-40A7-42BF248F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8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9953-3977-59A3-FD0D-D48F6E20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8D73F-6E3E-8F2A-3035-A254B84EF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0F15-4A6D-DE24-37BF-47728C856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3EB8-6E1A-5AAF-DEBA-89677DBA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B67E-F81C-4F51-2A64-A89E99A3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5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402B-B606-39C8-16B1-75A612B8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AAD3C-C7FA-AA4C-8211-B2EB437E4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DF40D-4166-B941-494F-E72BC6800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4A077-333C-8149-E073-A91FEB61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984F6-B838-D47E-BFF5-BE05A465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790F3-855B-F5EE-F38B-76E3E816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8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DA0F-28CF-4692-2095-F7062DBE1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0F27C-6D74-8674-FDBA-88051BE8B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B4F8F-D495-C17F-7156-4CE51044E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C6779-88E7-922B-0877-D948B1BF7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C356B-CF96-431E-1AA8-89AAC50A8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25376-20D4-C2EF-27AF-FBD5C7C7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62197-59C4-2F6F-F228-4FF5772E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5629AA-A4D4-3602-10E0-EFA9DE11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7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CE987-F060-9D64-6B6A-2FA33F94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E06D6-0828-B256-176C-EB3E8E3D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97C6D-BE55-F285-6F9A-C729B911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3C003-C35F-CA64-E1E4-D7D37A1BD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3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10B89-50A3-36A4-6C53-0169EAAF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222B5-0877-B2D7-A93B-7714A78A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C2DF8-CCAE-FDAC-BAD9-5CC9A6DC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8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EDBB-43E3-AC14-4940-84052289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2FBD-A844-B864-EE0B-358B0A386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E8FF7-D3DD-997B-A0A7-21D6352AB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BF10-481A-EAB9-D77E-BEB11637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29AC9-2C02-C1E4-6CA4-C5036996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365A0-DFE2-7D08-9EC7-B96ACA6D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C2DD-983D-53B8-6931-F0963407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A01541-C286-6918-FCEE-D574C346B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B1908-D05D-43D2-9EC2-B74D4FEE3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D4143-DEA0-B2EE-3F50-211D35BA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310B2-90E3-29B7-2758-E713E6A6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65FA9-4CC6-B12D-A2A9-1DA86BCB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1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B9D2A-BD6C-A798-4898-540030DA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7D393-27D3-87D2-440C-64A80EA39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6F4CD-AEEC-0D53-C545-0C3350A03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0E41-A430-4BC3-B336-614FF99FE78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D25E8-99C8-1FD3-5C75-F11B97865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83E34-EDC9-0209-D450-A732814F1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56340-DA53-417C-BFDF-F7A657B7B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9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059B-EAA6-C397-5027-CB5BBF3BB5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Ενότητα 1η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5DC5B-4D9C-E0D9-BA81-39B702CB3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3947-6B46-B626-A658-335CB828B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1η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03015-994C-FBE2-E6C5-E0D43D27C4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Τεχνολογία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BDF88-7739-7112-8143-37FAC1F55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Η τεχνολογία σχετίζεται με την ανθρώπινη δραστηριότητα και συγκεκριμένα με την προσπάθεια του ανθρώπου να επιλύσει διάφορα πρακτικά προβλήματα που αντιμετώπιζε διευκολύνοντας έτσι την καθημερινή του ζωή.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DA0A9-86A3-6047-8E2D-C9AECE905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Επιστήμη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2ECD23-F933-6289-FDA3-A739436FE3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Η επιστήμη είναι ένα σύνολο γνώσεων με το οποίο ο άνθρωπος προσπαθεί να κατανοήσει και να ερμηνεύσει τα φαινόμενα που συμβαίνουν στη φύση.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29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Ενότητα 1η</vt:lpstr>
      <vt:lpstr>Ενότητα 1η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1η</dc:title>
  <dc:creator>Apostolidis Dimitris (TT/SGR-ASA)</dc:creator>
  <cp:lastModifiedBy>Apostolidis Dimitris (TT/SGR-ASA)</cp:lastModifiedBy>
  <cp:revision>1</cp:revision>
  <dcterms:created xsi:type="dcterms:W3CDTF">2024-11-11T19:26:22Z</dcterms:created>
  <dcterms:modified xsi:type="dcterms:W3CDTF">2024-11-11T19:27:14Z</dcterms:modified>
</cp:coreProperties>
</file>