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0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98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3/10/2022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357290" y="642918"/>
            <a:ext cx="7100910" cy="584195"/>
          </a:xfrm>
        </p:spPr>
        <p:txBody>
          <a:bodyPr>
            <a:no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b="1" dirty="0">
              <a:solidFill>
                <a:srgbClr val="0099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358246" cy="1785950"/>
          </a:xfrm>
        </p:spPr>
        <p:txBody>
          <a:bodyPr/>
          <a:lstStyle/>
          <a:p>
            <a:r>
              <a:rPr lang="el-GR" b="1" dirty="0" smtClean="0">
                <a:solidFill>
                  <a:schemeClr val="tx1"/>
                </a:solidFill>
              </a:rPr>
              <a:t>Ορισμός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l-GR" b="1" u="sng" dirty="0" smtClean="0">
                <a:solidFill>
                  <a:schemeClr val="tx1"/>
                </a:solidFill>
              </a:rPr>
              <a:t>Xάρτης</a:t>
            </a:r>
            <a:r>
              <a:rPr lang="el-GR" b="1" dirty="0" smtClean="0">
                <a:solidFill>
                  <a:schemeClr val="tx1"/>
                </a:solidFill>
              </a:rPr>
              <a:t>:</a:t>
            </a:r>
            <a:r>
              <a:rPr lang="el-GR" dirty="0" smtClean="0">
                <a:solidFill>
                  <a:schemeClr val="tx1"/>
                </a:solidFill>
              </a:rPr>
              <a:t> Η απεικόνιση των στοιχείων ενός τοπίου με σύμβολα σε μια συγκεκριμένη χρονική στιγμή</a:t>
            </a:r>
          </a:p>
          <a:p>
            <a:endParaRPr lang="el-GR" dirty="0"/>
          </a:p>
        </p:txBody>
      </p:sp>
      <p:pic>
        <p:nvPicPr>
          <p:cNvPr id="4" name="3 - Εικόνα" descr="81cb122c454d15461cfb4da2e1d94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571876"/>
            <a:ext cx="4275758" cy="2900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Η ταυτότητα του χάρτη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Τίτλος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Υπόμνημα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Κλίμακα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endParaRPr lang="el-GR" b="1" dirty="0" smtClean="0"/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l-GR" b="1" dirty="0" smtClean="0"/>
              <a:t> Προσανατολισμός</a:t>
            </a:r>
            <a:endParaRPr lang="el-GR" b="1" dirty="0"/>
          </a:p>
        </p:txBody>
      </p:sp>
      <p:pic>
        <p:nvPicPr>
          <p:cNvPr id="5" name="4 - Εικόνα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143116"/>
            <a:ext cx="5238941" cy="3100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4400" b="1" dirty="0" smtClean="0">
                <a:solidFill>
                  <a:srgbClr val="C00000"/>
                </a:solidFill>
              </a:rPr>
              <a:t>Τίτλος</a:t>
            </a:r>
          </a:p>
          <a:p>
            <a:pPr>
              <a:buNone/>
            </a:pPr>
            <a:r>
              <a:rPr lang="el-GR" sz="3600" b="1" u="sng" dirty="0" smtClean="0"/>
              <a:t>Τίτλος χάρτη:</a:t>
            </a:r>
            <a:r>
              <a:rPr lang="el-GR" sz="3600" dirty="0" smtClean="0"/>
              <a:t> η ονομασία του χάρτη που δηλώνει το περιεχόμενό του</a:t>
            </a:r>
          </a:p>
          <a:p>
            <a:pPr>
              <a:buNone/>
            </a:pPr>
            <a:endParaRPr lang="el-GR" sz="3600" dirty="0"/>
          </a:p>
        </p:txBody>
      </p:sp>
      <p:pic>
        <p:nvPicPr>
          <p:cNvPr id="5" name="4 - Εικόνα" descr="γεωμορφολογικός ευρώπη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214686"/>
            <a:ext cx="4429124" cy="309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92922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Υπόμνημα</a:t>
            </a:r>
          </a:p>
          <a:p>
            <a:pPr>
              <a:buNone/>
            </a:pPr>
            <a:r>
              <a:rPr lang="el-GR" b="1" dirty="0" smtClean="0"/>
              <a:t>    Υπόμνημα χάρτη:</a:t>
            </a:r>
            <a:r>
              <a:rPr lang="el-GR" dirty="0" smtClean="0"/>
              <a:t> </a:t>
            </a:r>
            <a:r>
              <a:rPr lang="el-GR" sz="2800" dirty="0" smtClean="0"/>
              <a:t>σημείωμα, όπου ερμηνεύονται διάφορα στοιχεία ενός χάρτη</a:t>
            </a:r>
          </a:p>
          <a:p>
            <a:pPr>
              <a:buNone/>
            </a:pPr>
            <a:endParaRPr lang="el-GR" sz="2800" dirty="0" smtClean="0"/>
          </a:p>
          <a:p>
            <a:pPr>
              <a:buNone/>
            </a:pPr>
            <a:r>
              <a:rPr lang="el-GR" sz="1700" dirty="0" smtClean="0"/>
              <a:t>       Το υπόμνημα κάθε χάρτη ερμηνεύει τα </a:t>
            </a:r>
            <a:r>
              <a:rPr lang="el-GR" sz="1700" dirty="0" smtClean="0">
                <a:solidFill>
                  <a:srgbClr val="009900"/>
                </a:solidFill>
              </a:rPr>
              <a:t>χαρτογραφικά σύμβολα </a:t>
            </a:r>
            <a:r>
              <a:rPr lang="el-GR" sz="1700" dirty="0" smtClean="0"/>
              <a:t>που χρησιμοποίησε ο χαρτογράφος. Θα μπορούσε να χαρακτηριστεί </a:t>
            </a:r>
            <a:r>
              <a:rPr lang="el-GR" sz="1700" b="1" dirty="0" smtClean="0">
                <a:solidFill>
                  <a:srgbClr val="C00000"/>
                </a:solidFill>
              </a:rPr>
              <a:t>«το κλειδί που ξεκλειδώνει τον χάρτη»</a:t>
            </a:r>
            <a:r>
              <a:rPr lang="el-GR" sz="1700" dirty="0" smtClean="0"/>
              <a:t>. Τα σύμβολα αυτά μπορεί να είναι</a:t>
            </a:r>
            <a:r>
              <a:rPr lang="el-GR" sz="1700" dirty="0" smtClean="0">
                <a:solidFill>
                  <a:srgbClr val="009900"/>
                </a:solidFill>
              </a:rPr>
              <a:t> σημεία </a:t>
            </a:r>
            <a:r>
              <a:rPr lang="el-GR" sz="1700" dirty="0" smtClean="0"/>
              <a:t>(π.χ. οικισμοί, εκκλησίες, υψομετρικά σημεία), </a:t>
            </a:r>
            <a:r>
              <a:rPr lang="el-GR" sz="1700" dirty="0" smtClean="0">
                <a:solidFill>
                  <a:srgbClr val="009900"/>
                </a:solidFill>
              </a:rPr>
              <a:t>γραμμές </a:t>
            </a:r>
            <a:r>
              <a:rPr lang="el-GR" sz="1700" dirty="0" smtClean="0"/>
              <a:t>(π.χ. ποτάμια, δρόμοι), </a:t>
            </a:r>
            <a:r>
              <a:rPr lang="el-GR" sz="1700" dirty="0" smtClean="0">
                <a:solidFill>
                  <a:srgbClr val="009900"/>
                </a:solidFill>
              </a:rPr>
              <a:t>επιφάνειες</a:t>
            </a:r>
            <a:r>
              <a:rPr lang="el-GR" sz="1700" dirty="0" smtClean="0"/>
              <a:t> (π.χ. λίμνες, βλάστηση) κτλ. και διαφέρουν μεταξύ τους ως προς το </a:t>
            </a:r>
            <a:r>
              <a:rPr lang="el-GR" sz="1700" dirty="0" smtClean="0">
                <a:solidFill>
                  <a:srgbClr val="C00000"/>
                </a:solidFill>
              </a:rPr>
              <a:t>σχήμα</a:t>
            </a:r>
            <a:r>
              <a:rPr lang="el-GR" sz="1700" dirty="0" smtClean="0"/>
              <a:t>, το</a:t>
            </a:r>
            <a:r>
              <a:rPr lang="el-GR" sz="1700" dirty="0" smtClean="0">
                <a:solidFill>
                  <a:srgbClr val="C00000"/>
                </a:solidFill>
              </a:rPr>
              <a:t> μέγεθος </a:t>
            </a:r>
            <a:r>
              <a:rPr lang="el-GR" sz="1700" dirty="0" smtClean="0"/>
              <a:t>και το</a:t>
            </a:r>
            <a:r>
              <a:rPr lang="el-GR" sz="1700" dirty="0" smtClean="0">
                <a:solidFill>
                  <a:srgbClr val="C00000"/>
                </a:solidFill>
              </a:rPr>
              <a:t> χρώμα</a:t>
            </a:r>
            <a:r>
              <a:rPr lang="el-GR" sz="1700" dirty="0" smtClean="0"/>
              <a:t>.</a:t>
            </a:r>
            <a:endParaRPr lang="el-GR" sz="170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dirty="0"/>
          </a:p>
        </p:txBody>
      </p:sp>
      <p:pic>
        <p:nvPicPr>
          <p:cNvPr id="5" name="4 - Εικόνα" descr="ΥΠΟΜΝΗΜΑ-ΧΑΡΤΗΣ-ΑΛΟΝΝΗΣΟΥ-LIGHTGE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643050"/>
            <a:ext cx="3929090" cy="4429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b="1" dirty="0" smtClean="0">
                <a:solidFill>
                  <a:srgbClr val="009900"/>
                </a:solidFill>
              </a:rPr>
              <a:t>ΧΑΡΤΕΣ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7030A0"/>
                </a:solidFill>
              </a:rPr>
              <a:t> Κλίμακα</a:t>
            </a:r>
          </a:p>
          <a:p>
            <a:pPr>
              <a:buNone/>
            </a:pPr>
            <a:r>
              <a:rPr lang="el-GR" b="1" dirty="0" smtClean="0"/>
              <a:t>    Κλίμακα: </a:t>
            </a:r>
            <a:r>
              <a:rPr lang="el-GR" sz="2000" dirty="0" smtClean="0"/>
              <a:t>είναι ένας αριθμός που δηλώνει πόσες φορές μικρότερη είναι μία απόσταση πάνω στο χάρτη από την πραγματική της απόσταση στο έδαφος</a:t>
            </a:r>
          </a:p>
          <a:p>
            <a:pPr>
              <a:buNone/>
            </a:pPr>
            <a:endParaRPr lang="el-GR" dirty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285852" y="3286124"/>
          <a:ext cx="6048396" cy="231553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00396"/>
                <a:gridCol w="3048000"/>
              </a:tblGrid>
              <a:tr h="943934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Χάρτης μεγάλης κλίμακας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Χάρτης μικρής</a:t>
                      </a:r>
                      <a:r>
                        <a:rPr lang="el-GR" b="1" baseline="0" dirty="0" smtClean="0"/>
                        <a:t> </a:t>
                      </a:r>
                      <a:r>
                        <a:rPr lang="el-GR" b="1" dirty="0" smtClean="0"/>
                        <a:t>κλίμακας</a:t>
                      </a:r>
                      <a:endParaRPr lang="el-GR" dirty="0"/>
                    </a:p>
                  </a:txBody>
                  <a:tcPr/>
                </a:tc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Μικρός παρονομαστής</a:t>
                      </a:r>
                      <a:endParaRPr lang="el-G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1" dirty="0" smtClean="0"/>
                        <a:t>Μεγάλος παρονομαστής</a:t>
                      </a:r>
                    </a:p>
                    <a:p>
                      <a:endParaRPr lang="el-GR" b="1" dirty="0"/>
                    </a:p>
                  </a:txBody>
                  <a:tcPr/>
                </a:tc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Μικρή επιφάνεια γης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Μεγάλη επιφάνεια γης </a:t>
                      </a:r>
                      <a:endParaRPr lang="el-GR" dirty="0"/>
                    </a:p>
                  </a:txBody>
                  <a:tcPr/>
                </a:tc>
              </a:tr>
              <a:tr h="251082">
                <a:tc>
                  <a:txBody>
                    <a:bodyPr/>
                    <a:lstStyle/>
                    <a:p>
                      <a:r>
                        <a:rPr lang="el-GR" b="1" dirty="0" smtClean="0"/>
                        <a:t>Πολλές λεπτομέρειες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/>
                        <a:t>Λίγες λεπτομέρειες 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643074"/>
          </a:xfrm>
        </p:spPr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786346"/>
          </a:xfrm>
        </p:spPr>
        <p:txBody>
          <a:bodyPr/>
          <a:lstStyle/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    Προσανατολισμός:</a:t>
            </a:r>
            <a:r>
              <a:rPr lang="el-GR" b="1" dirty="0" smtClean="0"/>
              <a:t> </a:t>
            </a:r>
            <a:r>
              <a:rPr lang="el-GR" dirty="0" smtClean="0"/>
              <a:t>προσδιορισμός θέσης, πορείας ή κατεύθυνσης κάποιου με βάση τα σημεία του ορίζοντα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pic>
        <p:nvPicPr>
          <p:cNvPr id="4" name="3 - Εικόνα" descr="9748322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3643314"/>
            <a:ext cx="3655532" cy="3071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4 - Εικόνα" descr="-4-7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064" y="214290"/>
            <a:ext cx="1905013" cy="1428760"/>
          </a:xfrm>
          <a:prstGeom prst="rect">
            <a:avLst/>
          </a:prstGeom>
        </p:spPr>
      </p:pic>
      <p:pic>
        <p:nvPicPr>
          <p:cNvPr id="6" name="5 - Εικόνα" descr="ba1b7eb9b8ad142948e3b9dce300b4c6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57166"/>
            <a:ext cx="2263074" cy="1109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pic>
        <p:nvPicPr>
          <p:cNvPr id="4" name="3 - Θέση περιεχομένου" descr="313658399_ori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1000108"/>
            <a:ext cx="8786874" cy="5715040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Γενικοί χάρτες</a:t>
            </a:r>
          </a:p>
          <a:p>
            <a:pPr>
              <a:buNone/>
            </a:pPr>
            <a:r>
              <a:rPr lang="el-GR" b="1" dirty="0" smtClean="0">
                <a:solidFill>
                  <a:srgbClr val="C00000"/>
                </a:solidFill>
              </a:rPr>
              <a:t>   Γεωμορφολογικός                        Πολιτικός                          </a:t>
            </a:r>
          </a:p>
          <a:p>
            <a:pPr algn="ctr">
              <a:buNone/>
            </a:pPr>
            <a:endParaRPr lang="el-GR" dirty="0">
              <a:solidFill>
                <a:srgbClr val="C00000"/>
              </a:solidFill>
            </a:endParaRPr>
          </a:p>
        </p:txBody>
      </p:sp>
      <p:pic>
        <p:nvPicPr>
          <p:cNvPr id="5" name="4 - Εικόνα" descr="422624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3929090" cy="403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7 - Εικόνα" descr="Χάρτης_Ελλάδας_Πολιτικός_Πλαστικοποιημένος_68Χ44cm_48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2357430"/>
            <a:ext cx="3286148" cy="4143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5 - Εικόνα" descr="4226249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558" y="2509830"/>
            <a:ext cx="3929090" cy="40361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l-GR" sz="6600" b="1" dirty="0" smtClean="0">
                <a:solidFill>
                  <a:srgbClr val="009900"/>
                </a:solidFill>
              </a:rPr>
              <a:t>ΧΑΡΤΕΣ</a:t>
            </a:r>
            <a:endParaRPr lang="el-GR" sz="6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/>
          <a:lstStyle/>
          <a:p>
            <a:pPr algn="ctr">
              <a:buNone/>
            </a:pPr>
            <a:r>
              <a:rPr lang="el-GR" b="1" dirty="0" smtClean="0">
                <a:solidFill>
                  <a:srgbClr val="C00000"/>
                </a:solidFill>
              </a:rPr>
              <a:t>Θεματικοί χάρτες</a:t>
            </a:r>
          </a:p>
          <a:p>
            <a:pPr algn="ctr">
              <a:buNone/>
            </a:pPr>
            <a:endParaRPr lang="el-GR" b="1" dirty="0">
              <a:solidFill>
                <a:srgbClr val="C00000"/>
              </a:solidFill>
            </a:endParaRPr>
          </a:p>
        </p:txBody>
      </p:sp>
      <p:pic>
        <p:nvPicPr>
          <p:cNvPr id="6" name="5 - Εικόνα" descr="ΘΕΜΑΤΙΚΟΊ ΧΑΡΤΕΣ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785926"/>
            <a:ext cx="6786610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66</Words>
  <Application>Microsoft Office PowerPoint</Application>
  <PresentationFormat>Προβολή στην οθόνη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  <vt:lpstr>ΧΑΡΤΕΣ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ΧΑΡΤΕΣ</dc:title>
  <dc:creator>user</dc:creator>
  <cp:lastModifiedBy>user</cp:lastModifiedBy>
  <cp:revision>9</cp:revision>
  <dcterms:created xsi:type="dcterms:W3CDTF">2020-11-03T22:02:18Z</dcterms:created>
  <dcterms:modified xsi:type="dcterms:W3CDTF">2022-10-03T14:50:06Z</dcterms:modified>
</cp:coreProperties>
</file>