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29/11/2022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29/11/2022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29/11/2022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29/11/2022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29/11/2022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29/11/2022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29/11/2022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29/11/2022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29/11/2022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29/11/2022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29/11/2022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pPr/>
              <a:t>29/11/2022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7060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b="1" dirty="0" smtClean="0"/>
              <a:t>Κλιματικοί τύποι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735274" cy="5616624"/>
          </a:xfrm>
        </p:spPr>
      </p:pic>
      <p:sp>
        <p:nvSpPr>
          <p:cNvPr id="5" name="Ορθογώνιο 4"/>
          <p:cNvSpPr/>
          <p:nvPr/>
        </p:nvSpPr>
        <p:spPr>
          <a:xfrm>
            <a:off x="3419872" y="6309320"/>
            <a:ext cx="273630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211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4807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b="1" dirty="0" smtClean="0"/>
              <a:t>Κλιματικοί τύποι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568952" cy="5688632"/>
          </a:xfrm>
        </p:spPr>
        <p:txBody>
          <a:bodyPr/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Κλίμα ερήμου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Επικρατεί </a:t>
            </a:r>
            <a:r>
              <a:rPr lang="el-GR" b="1" dirty="0">
                <a:solidFill>
                  <a:schemeClr val="tx1"/>
                </a:solidFill>
              </a:rPr>
              <a:t>στις περιοχές που έχουν </a:t>
            </a:r>
            <a:r>
              <a:rPr lang="el-GR" b="1" u="sng" dirty="0">
                <a:solidFill>
                  <a:schemeClr val="accent6">
                    <a:lumMod val="75000"/>
                  </a:schemeClr>
                </a:solidFill>
              </a:rPr>
              <a:t>ερήμους</a:t>
            </a:r>
            <a:r>
              <a:rPr lang="el-GR" b="1" dirty="0">
                <a:solidFill>
                  <a:schemeClr val="tx1"/>
                </a:solidFill>
              </a:rPr>
              <a:t>. Χαρακτηρίζεται από </a:t>
            </a:r>
            <a:r>
              <a:rPr lang="el-GR" b="1" u="sng" dirty="0">
                <a:solidFill>
                  <a:schemeClr val="tx1"/>
                </a:solidFill>
              </a:rPr>
              <a:t>ελάχιστες βροχές </a:t>
            </a:r>
            <a:r>
              <a:rPr lang="el-GR" b="1" dirty="0">
                <a:solidFill>
                  <a:schemeClr val="tx1"/>
                </a:solidFill>
              </a:rPr>
              <a:t>και από </a:t>
            </a:r>
            <a:r>
              <a:rPr lang="el-GR" b="1" u="sng" dirty="0">
                <a:solidFill>
                  <a:schemeClr val="tx1"/>
                </a:solidFill>
              </a:rPr>
              <a:t>μεγάλες διαφορές θερμοκρασίας μεταξύ μέρας και νύχτας.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933057"/>
            <a:ext cx="4572001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30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45624" cy="93610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l-GR" b="1" dirty="0"/>
              <a:t>Κλιματικοί τύποι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Ορεινό κλίμα</a:t>
            </a:r>
          </a:p>
          <a:p>
            <a:pPr marL="0" indent="0">
              <a:buNone/>
            </a:pPr>
            <a:r>
              <a:rPr lang="el-GR" b="1" dirty="0" smtClean="0"/>
              <a:t>Συναντάται στις περιοχές των </a:t>
            </a:r>
            <a:r>
              <a:rPr lang="el-GR" b="1" u="sng" dirty="0" smtClean="0"/>
              <a:t>πολύ ψηλών βουνών.</a:t>
            </a:r>
            <a:endParaRPr lang="el-GR" b="1" u="sng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211" y="3212976"/>
            <a:ext cx="4896885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03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17632" cy="85010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 b="1" dirty="0"/>
              <a:t>Κλιματικοί τύποι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Ηπειρωτικό κλίμα</a:t>
            </a:r>
          </a:p>
          <a:p>
            <a:pPr marL="0" indent="0">
              <a:buNone/>
            </a:pPr>
            <a:r>
              <a:rPr lang="el-GR" b="1" dirty="0" smtClean="0"/>
              <a:t>Συναντάται </a:t>
            </a:r>
            <a:r>
              <a:rPr lang="el-GR" b="1" u="sng" dirty="0"/>
              <a:t>στο εσωτερικό των ηπείρων</a:t>
            </a:r>
            <a:r>
              <a:rPr lang="el-GR" b="1" dirty="0"/>
              <a:t>. Οι </a:t>
            </a:r>
            <a:r>
              <a:rPr lang="el-GR" b="1" dirty="0">
                <a:solidFill>
                  <a:srgbClr val="00B0F0"/>
                </a:solidFill>
              </a:rPr>
              <a:t>χειμώνες</a:t>
            </a:r>
            <a:r>
              <a:rPr lang="el-GR" b="1" dirty="0"/>
              <a:t> είναι </a:t>
            </a:r>
            <a:r>
              <a:rPr lang="el-GR" b="1" dirty="0">
                <a:solidFill>
                  <a:srgbClr val="00B0F0"/>
                </a:solidFill>
              </a:rPr>
              <a:t>πολύ ψυχροί </a:t>
            </a:r>
            <a:r>
              <a:rPr lang="el-GR" b="1" dirty="0"/>
              <a:t>και </a:t>
            </a:r>
            <a:r>
              <a:rPr lang="el-GR" b="1" dirty="0">
                <a:solidFill>
                  <a:srgbClr val="FFC000"/>
                </a:solidFill>
              </a:rPr>
              <a:t>τα καλοκαίρια θερμά</a:t>
            </a:r>
            <a:r>
              <a:rPr lang="el-GR" b="1" dirty="0"/>
              <a:t>. Τον χειμώνα τα ποτάμια παγώνουν, ενώ το καλοκαίρι η παροχή του νερού τους είναι αυξημένη, γιατί λιώνουν τα χιόνια.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280217"/>
            <a:ext cx="416206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84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93610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l-GR" b="1" dirty="0"/>
              <a:t>Κλιματικοί τύποι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36154"/>
            <a:ext cx="8712968" cy="5593804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 smtClean="0">
                <a:solidFill>
                  <a:srgbClr val="7030A0"/>
                </a:solidFill>
              </a:rPr>
              <a:t>Εύκρατο κλίμα</a:t>
            </a:r>
          </a:p>
          <a:p>
            <a:pPr marL="0" indent="0">
              <a:buNone/>
            </a:pPr>
            <a:r>
              <a:rPr lang="el-GR" b="1" dirty="0" smtClean="0"/>
              <a:t>Επικρατεί </a:t>
            </a:r>
            <a:r>
              <a:rPr lang="el-GR" b="1" u="sng" dirty="0"/>
              <a:t>στις παραθαλάσσιες ανατολικές και δυτικές περιοχές των ηπείρων</a:t>
            </a:r>
            <a:r>
              <a:rPr lang="el-GR" b="1" dirty="0"/>
              <a:t>. Χαρακτηρίζεται από </a:t>
            </a:r>
            <a:r>
              <a:rPr lang="el-GR" b="1" u="sng" dirty="0"/>
              <a:t>ήπιους χειμώνες </a:t>
            </a:r>
            <a:r>
              <a:rPr lang="el-GR" b="1" dirty="0"/>
              <a:t>και </a:t>
            </a:r>
            <a:r>
              <a:rPr lang="el-GR" b="1" u="sng" dirty="0"/>
              <a:t>δροσερά καλοκαίρια</a:t>
            </a:r>
            <a:r>
              <a:rPr lang="el-GR" b="1" dirty="0"/>
              <a:t>, και είναι ιδανικό για την ανθρώπινη διαβίωση.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933056"/>
            <a:ext cx="417646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67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472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l-GR" b="1" dirty="0"/>
              <a:t>Κλιματικοί τύποι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32648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>Μεσογειακό κλίμα</a:t>
            </a:r>
          </a:p>
          <a:p>
            <a:pPr marL="0" indent="0">
              <a:buNone/>
            </a:pPr>
            <a:r>
              <a:rPr lang="el-GR" b="1" dirty="0" smtClean="0"/>
              <a:t>Είναι </a:t>
            </a:r>
            <a:r>
              <a:rPr lang="el-GR" b="1" dirty="0"/>
              <a:t>μια ειδική κατηγορία του εύκρατου κλίματος που συναντάται 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στη νότια Ευρώπη</a:t>
            </a:r>
            <a:r>
              <a:rPr lang="el-GR" b="1" dirty="0"/>
              <a:t>, 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στην Καλιφόρνια των Η.Π.Α. </a:t>
            </a:r>
            <a:r>
              <a:rPr lang="el-GR" b="1" dirty="0"/>
              <a:t>και 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στη βόρεια και νότια Αφρική</a:t>
            </a:r>
            <a:r>
              <a:rPr lang="el-GR" b="1" dirty="0"/>
              <a:t>. </a:t>
            </a:r>
            <a:r>
              <a:rPr lang="el-GR" b="1" u="sng" dirty="0"/>
              <a:t>Οι χειμώνες είναι ήπιοι, ενώ τα καλοκαίρια είναι θερμά και άνυδρα.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63" y="4075424"/>
            <a:ext cx="4710612" cy="258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88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0609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b="1" dirty="0"/>
              <a:t>Κλιματικοί τύποι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544616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</a:rPr>
              <a:t>Τροπικό κλίμα</a:t>
            </a:r>
          </a:p>
          <a:p>
            <a:pPr marL="0" indent="0">
              <a:buNone/>
            </a:pPr>
            <a:r>
              <a:rPr lang="el-GR" b="1" dirty="0" smtClean="0"/>
              <a:t>Επικρατεί </a:t>
            </a:r>
            <a:r>
              <a:rPr lang="el-GR" b="1" dirty="0"/>
              <a:t>σε πολλές περιοχές που βρίσκονται κοντά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στον Ισημερινό</a:t>
            </a:r>
            <a:r>
              <a:rPr lang="el-GR" b="1" dirty="0"/>
              <a:t>. </a:t>
            </a:r>
            <a:r>
              <a:rPr lang="el-GR" b="1" u="sng" dirty="0"/>
              <a:t>Οι θερμοκρασίες είναι σχετικά υψηλές, ενώ οι βροχοπτώσεις άφθονες.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429000"/>
            <a:ext cx="4680520" cy="2953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59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86409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b="1" dirty="0"/>
              <a:t>Κλιματικοί τύποι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32648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 smtClean="0">
                <a:solidFill>
                  <a:srgbClr val="0070C0"/>
                </a:solidFill>
              </a:rPr>
              <a:t>Πολικό κλίμα</a:t>
            </a:r>
          </a:p>
          <a:p>
            <a:pPr marL="0" indent="0">
              <a:buNone/>
            </a:pPr>
            <a:r>
              <a:rPr lang="el-GR" sz="2800" b="1" dirty="0" smtClean="0"/>
              <a:t>Απαντά </a:t>
            </a:r>
            <a:r>
              <a:rPr lang="el-GR" sz="2800" b="1" dirty="0">
                <a:solidFill>
                  <a:srgbClr val="0070C0"/>
                </a:solidFill>
              </a:rPr>
              <a:t>στις βόρειες και στις νότιες πολικές περιοχές </a:t>
            </a:r>
            <a:r>
              <a:rPr lang="el-GR" sz="2800" b="1" dirty="0"/>
              <a:t>της Γης. </a:t>
            </a:r>
            <a:r>
              <a:rPr lang="el-GR" sz="2800" b="1" u="sng" dirty="0"/>
              <a:t>Οι χειμώνες έχουν μεγάλη διάρκεια, ενώ τα καλοκαίρια είναι σύντομα. </a:t>
            </a:r>
            <a:r>
              <a:rPr lang="el-GR" sz="2800" b="1" dirty="0"/>
              <a:t>Οι θερμοκρασίες είναι όλο τον χρόνο χαμηλές. Τα νερά των ποταμών στις περιοχές αυτές είναι παγωμένα τους περισσότερους μήνες του χρόνου.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687332"/>
            <a:ext cx="4631582" cy="2897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09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228</Words>
  <Application>Microsoft Office PowerPoint</Application>
  <PresentationFormat>Προβολή στην οθόνη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Κλιματικοί τύποι</vt:lpstr>
      <vt:lpstr>Κλιματικοί τύποι</vt:lpstr>
      <vt:lpstr>Κλιματικοί τύποι</vt:lpstr>
      <vt:lpstr>Κλιματικοί τύποι</vt:lpstr>
      <vt:lpstr>Κλιματικοί τύποι</vt:lpstr>
      <vt:lpstr>Κλιματικοί τύποι</vt:lpstr>
      <vt:lpstr>Κλιματικοί τύποι</vt:lpstr>
      <vt:lpstr>Κλιματικοί τύποι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12</cp:revision>
  <dcterms:created xsi:type="dcterms:W3CDTF">2020-12-06T23:36:19Z</dcterms:created>
  <dcterms:modified xsi:type="dcterms:W3CDTF">2022-11-29T06:53:24Z</dcterms:modified>
</cp:coreProperties>
</file>