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EEB2-7CFB-4755-A2AF-B57E8D43BC32}" type="datetimeFigureOut">
              <a:rPr lang="el-GR" smtClean="0"/>
              <a:t>29/9/2020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B018-47D1-4FCA-8D7E-B1ED46A3B31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Screenshot_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0"/>
            <a:ext cx="8786842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creenshot_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Προβολή στην οθόνη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MARTHA</dc:creator>
  <cp:lastModifiedBy>Μάρθα</cp:lastModifiedBy>
  <cp:revision>2</cp:revision>
  <dcterms:created xsi:type="dcterms:W3CDTF">2016-09-16T19:30:52Z</dcterms:created>
  <dcterms:modified xsi:type="dcterms:W3CDTF">2020-09-29T06:46:10Z</dcterms:modified>
</cp:coreProperties>
</file>