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8B66-F0F5-4A80-8F7E-64EF0BD75DA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F3BA-29A0-4491-8CD0-35D36110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36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8B66-F0F5-4A80-8F7E-64EF0BD75DA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F3BA-29A0-4491-8CD0-35D36110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72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8B66-F0F5-4A80-8F7E-64EF0BD75DA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F3BA-29A0-4491-8CD0-35D36110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2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8B66-F0F5-4A80-8F7E-64EF0BD75DA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F3BA-29A0-4491-8CD0-35D36110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12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8B66-F0F5-4A80-8F7E-64EF0BD75DA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F3BA-29A0-4491-8CD0-35D36110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87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8B66-F0F5-4A80-8F7E-64EF0BD75DA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F3BA-29A0-4491-8CD0-35D36110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13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8B66-F0F5-4A80-8F7E-64EF0BD75DA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F3BA-29A0-4491-8CD0-35D36110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06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8B66-F0F5-4A80-8F7E-64EF0BD75DA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F3BA-29A0-4491-8CD0-35D36110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5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8B66-F0F5-4A80-8F7E-64EF0BD75DA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F3BA-29A0-4491-8CD0-35D36110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6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8B66-F0F5-4A80-8F7E-64EF0BD75DA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F3BA-29A0-4491-8CD0-35D36110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4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8B66-F0F5-4A80-8F7E-64EF0BD75DA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F3BA-29A0-4491-8CD0-35D36110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89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A8B66-F0F5-4A80-8F7E-64EF0BD75DA7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BF3BA-29A0-4491-8CD0-35D36110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3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-614363"/>
            <a:ext cx="10829925" cy="808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0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03" r="1573"/>
          <a:stretch/>
        </p:blipFill>
        <p:spPr>
          <a:xfrm>
            <a:off x="1854926" y="-13063"/>
            <a:ext cx="8804366" cy="681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0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69" r="1260"/>
          <a:stretch/>
        </p:blipFill>
        <p:spPr>
          <a:xfrm>
            <a:off x="1854926" y="0"/>
            <a:ext cx="8817428" cy="682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8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65"/>
          <a:stretch/>
        </p:blipFill>
        <p:spPr>
          <a:xfrm>
            <a:off x="1616529" y="0"/>
            <a:ext cx="896438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2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923" y="0"/>
            <a:ext cx="9143368" cy="684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3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752" y="-1"/>
            <a:ext cx="9138665" cy="688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5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39" r="1428"/>
          <a:stretch/>
        </p:blipFill>
        <p:spPr>
          <a:xfrm>
            <a:off x="1698171" y="-10273"/>
            <a:ext cx="8830492" cy="68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3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242" y="-1"/>
            <a:ext cx="9172175" cy="686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4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29" y="-7222"/>
            <a:ext cx="9157062" cy="684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5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74" r="1699"/>
          <a:stretch/>
        </p:blipFill>
        <p:spPr>
          <a:xfrm>
            <a:off x="1619794" y="-28366"/>
            <a:ext cx="8948057" cy="68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05" r="1569"/>
          <a:stretch/>
        </p:blipFill>
        <p:spPr>
          <a:xfrm>
            <a:off x="1672046" y="0"/>
            <a:ext cx="8856617" cy="685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1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417" y="26105"/>
            <a:ext cx="9157063" cy="684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2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43" r="1123"/>
          <a:stretch/>
        </p:blipFill>
        <p:spPr>
          <a:xfrm>
            <a:off x="1502229" y="-30188"/>
            <a:ext cx="9117874" cy="688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29" y="-7222"/>
            <a:ext cx="9170125" cy="685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3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05"/>
          <a:stretch/>
        </p:blipFill>
        <p:spPr>
          <a:xfrm>
            <a:off x="1711234" y="3264"/>
            <a:ext cx="8934995" cy="683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6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43" r="1135"/>
          <a:stretch/>
        </p:blipFill>
        <p:spPr>
          <a:xfrm>
            <a:off x="1645920" y="-26796"/>
            <a:ext cx="8934994" cy="688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1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80" r="1422"/>
          <a:stretch/>
        </p:blipFill>
        <p:spPr>
          <a:xfrm>
            <a:off x="1606731" y="-20032"/>
            <a:ext cx="8934995" cy="687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7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64" r="1278"/>
          <a:stretch/>
        </p:blipFill>
        <p:spPr>
          <a:xfrm>
            <a:off x="1632857" y="-23086"/>
            <a:ext cx="8934994" cy="689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55"/>
          <a:stretch/>
        </p:blipFill>
        <p:spPr>
          <a:xfrm>
            <a:off x="1815736" y="-33998"/>
            <a:ext cx="9091749" cy="689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7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</cp:revision>
  <dcterms:created xsi:type="dcterms:W3CDTF">2020-04-01T09:07:31Z</dcterms:created>
  <dcterms:modified xsi:type="dcterms:W3CDTF">2020-04-01T13:58:14Z</dcterms:modified>
</cp:coreProperties>
</file>