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9.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_rels/presentation.xml.rels" ContentType="application/vnd.openxmlformats-package.relationships+xml"/>
  <Override PartName="/ppt/slides/slide1.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21.xml" ContentType="application/vnd.openxmlformats-officedocument.presentationml.slide+xml"/>
  <Override PartName="/ppt/slides/slide4.xml" ContentType="application/vnd.openxmlformats-officedocument.presentationml.slide+xml"/>
  <Override PartName="/ppt/slides/slide22.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s/slide24.xml" ContentType="application/vnd.openxmlformats-officedocument.presentationml.slide+xml"/>
  <Override PartName="/ppt/slides/slide8.xml" ContentType="application/vnd.openxmlformats-officedocument.presentationml.slide+xml"/>
  <Override PartName="/ppt/slides/slide25.xml" ContentType="application/vnd.openxmlformats-officedocument.presentationml.slide+xml"/>
  <Override PartName="/ppt/slides/slide9.xml" ContentType="application/vnd.openxmlformats-officedocument.presentationml.slide+xml"/>
  <Override PartName="/ppt/slides/slide26.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_rels/slide1.xml.rels" ContentType="application/vnd.openxmlformats-package.relationships+xml"/>
  <Override PartName="/ppt/slides/_rels/slide22.xml.rels" ContentType="application/vnd.openxmlformats-package.relationships+xml"/>
  <Override PartName="/ppt/slides/_rels/slide2.xml.rels" ContentType="application/vnd.openxmlformats-package.relationships+xml"/>
  <Override PartName="/ppt/slides/_rels/slide20.xml.rels" ContentType="application/vnd.openxmlformats-package.relationships+xml"/>
  <Override PartName="/ppt/slides/_rels/slide3.xml.rels" ContentType="application/vnd.openxmlformats-package.relationships+xml"/>
  <Override PartName="/ppt/slides/_rels/slide21.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23.xml.rels" ContentType="application/vnd.openxmlformats-package.relationships+xml"/>
  <Override PartName="/ppt/slides/_rels/slide6.xml.rels" ContentType="application/vnd.openxmlformats-package.relationships+xml"/>
  <Override PartName="/ppt/slides/_rels/slide24.xml.rels" ContentType="application/vnd.openxmlformats-package.relationships+xml"/>
  <Override PartName="/ppt/slides/_rels/slide7.xml.rels" ContentType="application/vnd.openxmlformats-package.relationships+xml"/>
  <Override PartName="/ppt/slides/_rels/slide25.xml.rels" ContentType="application/vnd.openxmlformats-package.relationships+xml"/>
  <Override PartName="/ppt/slides/_rels/slide8.xml.rels" ContentType="application/vnd.openxmlformats-package.relationships+xml"/>
  <Override PartName="/ppt/slides/_rels/slide26.xml.rels" ContentType="application/vnd.openxmlformats-package.relationships+xml"/>
  <Override PartName="/ppt/slides/_rels/slide9.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27.xml.rels" ContentType="application/vnd.openxmlformats-package.relationships+xml"/>
  <Override PartName="/ppt/slides/_rels/slide28.xml.rels" ContentType="application/vnd.openxmlformats-package.relationships+xml"/>
  <Override PartName="/ppt/slides/_rels/slide29.xml.rels" ContentType="application/vnd.openxmlformats-package.relationships+xml"/>
  <Override PartName="/ppt/presProps.xml" ContentType="application/vnd.openxmlformats-officedocument.presentationml.presProps+xml"/>
  <Override PartName="/ppt/media/image1.png" ContentType="image/png"/>
  <Override PartName="/ppt/media/image2.png" ContentType="image/png"/>
  <Override PartName="/ppt/media/image3.png" ContentType="image/png"/>
  <Override PartName="/ppt/media/image4.png" ContentType="image/png"/>
  <Override PartName="/ppt/media/image5.png" ContentType="image/png"/>
  <Override PartName="/ppt/media/image6.png" ContentType="image/png"/>
  <Override PartName="/ppt/media/image7.png" ContentType="image/png"/>
  <Override PartName="/ppt/media/image8.png" ContentType="image/png"/>
  <Override PartName="/ppt/media/image23.jpeg" ContentType="image/jpeg"/>
  <Override PartName="/ppt/media/image9.png" ContentType="image/png"/>
  <Override PartName="/ppt/media/image10.png" ContentType="image/png"/>
  <Override PartName="/ppt/media/image11.png" ContentType="image/png"/>
  <Override PartName="/ppt/media/image12.png" ContentType="image/png"/>
  <Override PartName="/ppt/media/image13.png" ContentType="image/png"/>
  <Override PartName="/ppt/media/image14.png" ContentType="image/png"/>
  <Override PartName="/ppt/media/image15.png" ContentType="image/png"/>
  <Override PartName="/ppt/media/image16.png" ContentType="image/png"/>
  <Override PartName="/ppt/media/image17.png" ContentType="image/png"/>
  <Override PartName="/ppt/media/image24.jpeg" ContentType="image/jpeg"/>
  <Override PartName="/ppt/media/image18.png" ContentType="image/png"/>
  <Override PartName="/ppt/media/image19.png" ContentType="image/png"/>
  <Override PartName="/ppt/media/image20.png" ContentType="image/png"/>
  <Override PartName="/ppt/media/image21.png" ContentType="image/png"/>
  <Override PartName="/ppt/media/image22.png" ContentType="image/png"/>
  <Override PartName="/ppt/media/image25.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Lst>
  <p:sldSz cx="12193588" cy="6858000"/>
  <p:notesSz cx="7559675" cy="10691813"/>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
          </p:nvPr>
        </p:nvSpPr>
        <p:spPr/>
        <p:txBody>
          <a:bodyPr/>
          <a:p>
            <a:r>
              <a:t>Footer</a:t>
            </a:r>
          </a:p>
        </p:txBody>
      </p:sp>
      <p:sp>
        <p:nvSpPr>
          <p:cNvPr id="3" name="PlaceHolder 2"/>
          <p:cNvSpPr>
            <a:spLocks noGrp="1"/>
          </p:cNvSpPr>
          <p:nvPr>
            <p:ph type="sldNum" idx="2"/>
          </p:nvPr>
        </p:nvSpPr>
        <p:spPr/>
        <p:txBody>
          <a:bodyPr/>
          <a:p>
            <a:fld id="{74AEA738-2079-44F9-8D7F-5FBEF371622E}" type="slidenum">
              <a:t>&lt;#&gt;</a:t>
            </a:fld>
          </a:p>
        </p:txBody>
      </p:sp>
      <p:sp>
        <p:nvSpPr>
          <p:cNvPr id="4" name="PlaceHolder 3"/>
          <p:cNvSpPr>
            <a:spLocks noGrp="1"/>
          </p:cNvSpPr>
          <p:nvPr>
            <p:ph type="dt" idx="3"/>
          </p:nvPr>
        </p:nvSpPr>
        <p:spPr/>
        <p:txBody>
          <a:bodyPr/>
          <a:p>
            <a:r>
              <a:rPr lang="el-GR"/>
              <a:t/>
            </a: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609480" y="273600"/>
            <a:ext cx="10973520" cy="1144800"/>
          </a:xfrm>
          <a:prstGeom prst="rect">
            <a:avLst/>
          </a:prstGeom>
          <a:noFill/>
          <a:ln w="0">
            <a:noFill/>
          </a:ln>
        </p:spPr>
        <p:txBody>
          <a:bodyPr lIns="0" rIns="0" tIns="0" bIns="0" anchor="ctr">
            <a:noAutofit/>
          </a:bodyPr>
          <a:p>
            <a:pPr indent="0" algn="ctr">
              <a:buNone/>
            </a:pPr>
            <a:endParaRPr b="0" lang="el-GR" sz="4400" spc="-1" strike="noStrike">
              <a:solidFill>
                <a:srgbClr val="000000"/>
              </a:solidFill>
              <a:latin typeface="Arial"/>
            </a:endParaRPr>
          </a:p>
        </p:txBody>
      </p:sp>
      <p:sp>
        <p:nvSpPr>
          <p:cNvPr id="31" name="PlaceHolder 2"/>
          <p:cNvSpPr>
            <a:spLocks noGrp="1"/>
          </p:cNvSpPr>
          <p:nvPr>
            <p:ph/>
          </p:nvPr>
        </p:nvSpPr>
        <p:spPr>
          <a:xfrm>
            <a:off x="609480" y="1604520"/>
            <a:ext cx="10973520" cy="1896840"/>
          </a:xfrm>
          <a:prstGeom prst="rect">
            <a:avLst/>
          </a:prstGeom>
          <a:noFill/>
          <a:ln w="0">
            <a:noFill/>
          </a:ln>
        </p:spPr>
        <p:txBody>
          <a:bodyPr lIns="0" rIns="0" tIns="0" bIns="0" anchor="t">
            <a:normAutofit/>
          </a:bodyPr>
          <a:p>
            <a:pPr indent="0">
              <a:spcBef>
                <a:spcPts val="1417"/>
              </a:spcBef>
              <a:buNone/>
            </a:pPr>
            <a:endParaRPr b="0" lang="el-GR" sz="3200" spc="-1" strike="noStrike">
              <a:solidFill>
                <a:srgbClr val="000000"/>
              </a:solidFill>
              <a:latin typeface="Arial"/>
            </a:endParaRPr>
          </a:p>
        </p:txBody>
      </p:sp>
      <p:sp>
        <p:nvSpPr>
          <p:cNvPr id="32" name="PlaceHolder 3"/>
          <p:cNvSpPr>
            <a:spLocks noGrp="1"/>
          </p:cNvSpPr>
          <p:nvPr>
            <p:ph/>
          </p:nvPr>
        </p:nvSpPr>
        <p:spPr>
          <a:xfrm>
            <a:off x="609480" y="3682080"/>
            <a:ext cx="10973520" cy="1896840"/>
          </a:xfrm>
          <a:prstGeom prst="rect">
            <a:avLst/>
          </a:prstGeom>
          <a:noFill/>
          <a:ln w="0">
            <a:noFill/>
          </a:ln>
        </p:spPr>
        <p:txBody>
          <a:bodyPr lIns="0" rIns="0" tIns="0" bIns="0" anchor="t">
            <a:normAutofit/>
          </a:bodyPr>
          <a:p>
            <a:pPr indent="0">
              <a:spcBef>
                <a:spcPts val="1417"/>
              </a:spcBef>
              <a:buNone/>
            </a:pPr>
            <a:endParaRPr b="0" lang="el-GR" sz="3200" spc="-1" strike="noStrike">
              <a:solidFill>
                <a:srgbClr val="000000"/>
              </a:solidFill>
              <a:latin typeface="Arial"/>
            </a:endParaRPr>
          </a:p>
        </p:txBody>
      </p:sp>
      <p:sp>
        <p:nvSpPr>
          <p:cNvPr id="5" name="PlaceHolder 4"/>
          <p:cNvSpPr>
            <a:spLocks noGrp="1"/>
          </p:cNvSpPr>
          <p:nvPr>
            <p:ph type="ftr" idx="1"/>
          </p:nvPr>
        </p:nvSpPr>
        <p:spPr/>
        <p:txBody>
          <a:bodyPr/>
          <a:p>
            <a:r>
              <a:t>Footer</a:t>
            </a:r>
          </a:p>
        </p:txBody>
      </p:sp>
      <p:sp>
        <p:nvSpPr>
          <p:cNvPr id="6" name="PlaceHolder 5"/>
          <p:cNvSpPr>
            <a:spLocks noGrp="1"/>
          </p:cNvSpPr>
          <p:nvPr>
            <p:ph type="sldNum" idx="2"/>
          </p:nvPr>
        </p:nvSpPr>
        <p:spPr/>
        <p:txBody>
          <a:bodyPr/>
          <a:p>
            <a:fld id="{7D7F6F55-7E66-4A04-A12A-30572467F472}" type="slidenum">
              <a:t>&lt;#&gt;</a:t>
            </a:fld>
          </a:p>
        </p:txBody>
      </p:sp>
      <p:sp>
        <p:nvSpPr>
          <p:cNvPr id="7" name="PlaceHolder 6"/>
          <p:cNvSpPr>
            <a:spLocks noGrp="1"/>
          </p:cNvSpPr>
          <p:nvPr>
            <p:ph type="dt" idx="3"/>
          </p:nvPr>
        </p:nvSpPr>
        <p:spPr/>
        <p:txBody>
          <a:bodyPr/>
          <a:p>
            <a:r>
              <a:rPr lang="el-GR"/>
              <a:t/>
            </a: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609480" y="273600"/>
            <a:ext cx="10973520" cy="1144800"/>
          </a:xfrm>
          <a:prstGeom prst="rect">
            <a:avLst/>
          </a:prstGeom>
          <a:noFill/>
          <a:ln w="0">
            <a:noFill/>
          </a:ln>
        </p:spPr>
        <p:txBody>
          <a:bodyPr lIns="0" rIns="0" tIns="0" bIns="0" anchor="ctr">
            <a:noAutofit/>
          </a:bodyPr>
          <a:p>
            <a:pPr indent="0" algn="ctr">
              <a:buNone/>
            </a:pPr>
            <a:endParaRPr b="0" lang="el-GR" sz="4400" spc="-1" strike="noStrike">
              <a:solidFill>
                <a:srgbClr val="000000"/>
              </a:solidFill>
              <a:latin typeface="Arial"/>
            </a:endParaRPr>
          </a:p>
        </p:txBody>
      </p:sp>
      <p:sp>
        <p:nvSpPr>
          <p:cNvPr id="34" name="PlaceHolder 2"/>
          <p:cNvSpPr>
            <a:spLocks noGrp="1"/>
          </p:cNvSpPr>
          <p:nvPr>
            <p:ph/>
          </p:nvPr>
        </p:nvSpPr>
        <p:spPr>
          <a:xfrm>
            <a:off x="609480" y="1604520"/>
            <a:ext cx="5355000" cy="1896840"/>
          </a:xfrm>
          <a:prstGeom prst="rect">
            <a:avLst/>
          </a:prstGeom>
          <a:noFill/>
          <a:ln w="0">
            <a:noFill/>
          </a:ln>
        </p:spPr>
        <p:txBody>
          <a:bodyPr lIns="0" rIns="0" tIns="0" bIns="0" anchor="t">
            <a:normAutofit/>
          </a:bodyPr>
          <a:p>
            <a:pPr indent="0">
              <a:spcBef>
                <a:spcPts val="1417"/>
              </a:spcBef>
              <a:buNone/>
            </a:pPr>
            <a:endParaRPr b="0" lang="el-GR" sz="3200" spc="-1" strike="noStrike">
              <a:solidFill>
                <a:srgbClr val="000000"/>
              </a:solidFill>
              <a:latin typeface="Arial"/>
            </a:endParaRPr>
          </a:p>
        </p:txBody>
      </p:sp>
      <p:sp>
        <p:nvSpPr>
          <p:cNvPr id="35" name="PlaceHolder 3"/>
          <p:cNvSpPr>
            <a:spLocks noGrp="1"/>
          </p:cNvSpPr>
          <p:nvPr>
            <p:ph/>
          </p:nvPr>
        </p:nvSpPr>
        <p:spPr>
          <a:xfrm>
            <a:off x="6232680" y="1604520"/>
            <a:ext cx="5355000" cy="1896840"/>
          </a:xfrm>
          <a:prstGeom prst="rect">
            <a:avLst/>
          </a:prstGeom>
          <a:noFill/>
          <a:ln w="0">
            <a:noFill/>
          </a:ln>
        </p:spPr>
        <p:txBody>
          <a:bodyPr lIns="0" rIns="0" tIns="0" bIns="0" anchor="t">
            <a:normAutofit/>
          </a:bodyPr>
          <a:p>
            <a:pPr indent="0">
              <a:spcBef>
                <a:spcPts val="1417"/>
              </a:spcBef>
              <a:buNone/>
            </a:pPr>
            <a:endParaRPr b="0" lang="el-GR" sz="3200" spc="-1" strike="noStrike">
              <a:solidFill>
                <a:srgbClr val="000000"/>
              </a:solidFill>
              <a:latin typeface="Arial"/>
            </a:endParaRPr>
          </a:p>
        </p:txBody>
      </p:sp>
      <p:sp>
        <p:nvSpPr>
          <p:cNvPr id="36" name="PlaceHolder 4"/>
          <p:cNvSpPr>
            <a:spLocks noGrp="1"/>
          </p:cNvSpPr>
          <p:nvPr>
            <p:ph/>
          </p:nvPr>
        </p:nvSpPr>
        <p:spPr>
          <a:xfrm>
            <a:off x="609480" y="3682080"/>
            <a:ext cx="5355000" cy="1896840"/>
          </a:xfrm>
          <a:prstGeom prst="rect">
            <a:avLst/>
          </a:prstGeom>
          <a:noFill/>
          <a:ln w="0">
            <a:noFill/>
          </a:ln>
        </p:spPr>
        <p:txBody>
          <a:bodyPr lIns="0" rIns="0" tIns="0" bIns="0" anchor="t">
            <a:normAutofit/>
          </a:bodyPr>
          <a:p>
            <a:pPr indent="0">
              <a:spcBef>
                <a:spcPts val="1417"/>
              </a:spcBef>
              <a:buNone/>
            </a:pPr>
            <a:endParaRPr b="0" lang="el-GR" sz="3200" spc="-1" strike="noStrike">
              <a:solidFill>
                <a:srgbClr val="000000"/>
              </a:solidFill>
              <a:latin typeface="Arial"/>
            </a:endParaRPr>
          </a:p>
        </p:txBody>
      </p:sp>
      <p:sp>
        <p:nvSpPr>
          <p:cNvPr id="37" name="PlaceHolder 5"/>
          <p:cNvSpPr>
            <a:spLocks noGrp="1"/>
          </p:cNvSpPr>
          <p:nvPr>
            <p:ph/>
          </p:nvPr>
        </p:nvSpPr>
        <p:spPr>
          <a:xfrm>
            <a:off x="6232680" y="3682080"/>
            <a:ext cx="5355000" cy="1896840"/>
          </a:xfrm>
          <a:prstGeom prst="rect">
            <a:avLst/>
          </a:prstGeom>
          <a:noFill/>
          <a:ln w="0">
            <a:noFill/>
          </a:ln>
        </p:spPr>
        <p:txBody>
          <a:bodyPr lIns="0" rIns="0" tIns="0" bIns="0" anchor="t">
            <a:normAutofit/>
          </a:bodyPr>
          <a:p>
            <a:pPr indent="0">
              <a:spcBef>
                <a:spcPts val="1417"/>
              </a:spcBef>
              <a:buNone/>
            </a:pPr>
            <a:endParaRPr b="0" lang="el-GR" sz="3200" spc="-1" strike="noStrike">
              <a:solidFill>
                <a:srgbClr val="000000"/>
              </a:solidFill>
              <a:latin typeface="Arial"/>
            </a:endParaRPr>
          </a:p>
        </p:txBody>
      </p:sp>
      <p:sp>
        <p:nvSpPr>
          <p:cNvPr id="7" name="PlaceHolder 6"/>
          <p:cNvSpPr>
            <a:spLocks noGrp="1"/>
          </p:cNvSpPr>
          <p:nvPr>
            <p:ph type="ftr" idx="1"/>
          </p:nvPr>
        </p:nvSpPr>
        <p:spPr/>
        <p:txBody>
          <a:bodyPr/>
          <a:p>
            <a:r>
              <a:t>Footer</a:t>
            </a:r>
          </a:p>
        </p:txBody>
      </p:sp>
      <p:sp>
        <p:nvSpPr>
          <p:cNvPr id="8" name="PlaceHolder 7"/>
          <p:cNvSpPr>
            <a:spLocks noGrp="1"/>
          </p:cNvSpPr>
          <p:nvPr>
            <p:ph type="sldNum" idx="2"/>
          </p:nvPr>
        </p:nvSpPr>
        <p:spPr/>
        <p:txBody>
          <a:bodyPr/>
          <a:p>
            <a:fld id="{E8EB8985-B289-497F-ACA7-6F4833DE033B}" type="slidenum">
              <a:t>&lt;#&gt;</a:t>
            </a:fld>
          </a:p>
        </p:txBody>
      </p:sp>
      <p:sp>
        <p:nvSpPr>
          <p:cNvPr id="9" name="PlaceHolder 8"/>
          <p:cNvSpPr>
            <a:spLocks noGrp="1"/>
          </p:cNvSpPr>
          <p:nvPr>
            <p:ph type="dt" idx="3"/>
          </p:nvPr>
        </p:nvSpPr>
        <p:spPr/>
        <p:txBody>
          <a:bodyPr/>
          <a:p>
            <a:r>
              <a:rPr lang="el-GR"/>
              <a:t/>
            </a: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8" name="PlaceHolder 1"/>
          <p:cNvSpPr>
            <a:spLocks noGrp="1"/>
          </p:cNvSpPr>
          <p:nvPr>
            <p:ph type="title"/>
          </p:nvPr>
        </p:nvSpPr>
        <p:spPr>
          <a:xfrm>
            <a:off x="609480" y="273600"/>
            <a:ext cx="10973520" cy="1144800"/>
          </a:xfrm>
          <a:prstGeom prst="rect">
            <a:avLst/>
          </a:prstGeom>
          <a:noFill/>
          <a:ln w="0">
            <a:noFill/>
          </a:ln>
        </p:spPr>
        <p:txBody>
          <a:bodyPr lIns="0" rIns="0" tIns="0" bIns="0" anchor="ctr">
            <a:noAutofit/>
          </a:bodyPr>
          <a:p>
            <a:pPr indent="0" algn="ctr">
              <a:buNone/>
            </a:pPr>
            <a:endParaRPr b="0" lang="el-GR" sz="4400" spc="-1" strike="noStrike">
              <a:solidFill>
                <a:srgbClr val="000000"/>
              </a:solidFill>
              <a:latin typeface="Arial"/>
            </a:endParaRPr>
          </a:p>
        </p:txBody>
      </p:sp>
      <p:sp>
        <p:nvSpPr>
          <p:cNvPr id="39" name="PlaceHolder 2"/>
          <p:cNvSpPr>
            <a:spLocks noGrp="1"/>
          </p:cNvSpPr>
          <p:nvPr>
            <p:ph/>
          </p:nvPr>
        </p:nvSpPr>
        <p:spPr>
          <a:xfrm>
            <a:off x="609480" y="1604520"/>
            <a:ext cx="3533400" cy="1896840"/>
          </a:xfrm>
          <a:prstGeom prst="rect">
            <a:avLst/>
          </a:prstGeom>
          <a:noFill/>
          <a:ln w="0">
            <a:noFill/>
          </a:ln>
        </p:spPr>
        <p:txBody>
          <a:bodyPr lIns="0" rIns="0" tIns="0" bIns="0" anchor="t">
            <a:normAutofit/>
          </a:bodyPr>
          <a:p>
            <a:pPr indent="0">
              <a:spcBef>
                <a:spcPts val="1417"/>
              </a:spcBef>
              <a:buNone/>
            </a:pPr>
            <a:endParaRPr b="0" lang="el-GR" sz="3200" spc="-1" strike="noStrike">
              <a:solidFill>
                <a:srgbClr val="000000"/>
              </a:solidFill>
              <a:latin typeface="Arial"/>
            </a:endParaRPr>
          </a:p>
        </p:txBody>
      </p:sp>
      <p:sp>
        <p:nvSpPr>
          <p:cNvPr id="40" name="PlaceHolder 3"/>
          <p:cNvSpPr>
            <a:spLocks noGrp="1"/>
          </p:cNvSpPr>
          <p:nvPr>
            <p:ph/>
          </p:nvPr>
        </p:nvSpPr>
        <p:spPr>
          <a:xfrm>
            <a:off x="4320000" y="1604520"/>
            <a:ext cx="3533400" cy="1896840"/>
          </a:xfrm>
          <a:prstGeom prst="rect">
            <a:avLst/>
          </a:prstGeom>
          <a:noFill/>
          <a:ln w="0">
            <a:noFill/>
          </a:ln>
        </p:spPr>
        <p:txBody>
          <a:bodyPr lIns="0" rIns="0" tIns="0" bIns="0" anchor="t">
            <a:normAutofit/>
          </a:bodyPr>
          <a:p>
            <a:pPr indent="0">
              <a:spcBef>
                <a:spcPts val="1417"/>
              </a:spcBef>
              <a:buNone/>
            </a:pPr>
            <a:endParaRPr b="0" lang="el-GR" sz="3200" spc="-1" strike="noStrike">
              <a:solidFill>
                <a:srgbClr val="000000"/>
              </a:solidFill>
              <a:latin typeface="Arial"/>
            </a:endParaRPr>
          </a:p>
        </p:txBody>
      </p:sp>
      <p:sp>
        <p:nvSpPr>
          <p:cNvPr id="41" name="PlaceHolder 4"/>
          <p:cNvSpPr>
            <a:spLocks noGrp="1"/>
          </p:cNvSpPr>
          <p:nvPr>
            <p:ph/>
          </p:nvPr>
        </p:nvSpPr>
        <p:spPr>
          <a:xfrm>
            <a:off x="8030520" y="1604520"/>
            <a:ext cx="3533400" cy="1896840"/>
          </a:xfrm>
          <a:prstGeom prst="rect">
            <a:avLst/>
          </a:prstGeom>
          <a:noFill/>
          <a:ln w="0">
            <a:noFill/>
          </a:ln>
        </p:spPr>
        <p:txBody>
          <a:bodyPr lIns="0" rIns="0" tIns="0" bIns="0" anchor="t">
            <a:normAutofit/>
          </a:bodyPr>
          <a:p>
            <a:pPr indent="0">
              <a:spcBef>
                <a:spcPts val="1417"/>
              </a:spcBef>
              <a:buNone/>
            </a:pPr>
            <a:endParaRPr b="0" lang="el-GR" sz="3200" spc="-1" strike="noStrike">
              <a:solidFill>
                <a:srgbClr val="000000"/>
              </a:solidFill>
              <a:latin typeface="Arial"/>
            </a:endParaRPr>
          </a:p>
        </p:txBody>
      </p:sp>
      <p:sp>
        <p:nvSpPr>
          <p:cNvPr id="42" name="PlaceHolder 5"/>
          <p:cNvSpPr>
            <a:spLocks noGrp="1"/>
          </p:cNvSpPr>
          <p:nvPr>
            <p:ph/>
          </p:nvPr>
        </p:nvSpPr>
        <p:spPr>
          <a:xfrm>
            <a:off x="609480" y="3682080"/>
            <a:ext cx="3533400" cy="1896840"/>
          </a:xfrm>
          <a:prstGeom prst="rect">
            <a:avLst/>
          </a:prstGeom>
          <a:noFill/>
          <a:ln w="0">
            <a:noFill/>
          </a:ln>
        </p:spPr>
        <p:txBody>
          <a:bodyPr lIns="0" rIns="0" tIns="0" bIns="0" anchor="t">
            <a:normAutofit/>
          </a:bodyPr>
          <a:p>
            <a:pPr indent="0">
              <a:spcBef>
                <a:spcPts val="1417"/>
              </a:spcBef>
              <a:buNone/>
            </a:pPr>
            <a:endParaRPr b="0" lang="el-GR" sz="3200" spc="-1" strike="noStrike">
              <a:solidFill>
                <a:srgbClr val="000000"/>
              </a:solidFill>
              <a:latin typeface="Arial"/>
            </a:endParaRPr>
          </a:p>
        </p:txBody>
      </p:sp>
      <p:sp>
        <p:nvSpPr>
          <p:cNvPr id="43" name="PlaceHolder 6"/>
          <p:cNvSpPr>
            <a:spLocks noGrp="1"/>
          </p:cNvSpPr>
          <p:nvPr>
            <p:ph/>
          </p:nvPr>
        </p:nvSpPr>
        <p:spPr>
          <a:xfrm>
            <a:off x="4320000" y="3682080"/>
            <a:ext cx="3533400" cy="1896840"/>
          </a:xfrm>
          <a:prstGeom prst="rect">
            <a:avLst/>
          </a:prstGeom>
          <a:noFill/>
          <a:ln w="0">
            <a:noFill/>
          </a:ln>
        </p:spPr>
        <p:txBody>
          <a:bodyPr lIns="0" rIns="0" tIns="0" bIns="0" anchor="t">
            <a:normAutofit/>
          </a:bodyPr>
          <a:p>
            <a:pPr indent="0">
              <a:spcBef>
                <a:spcPts val="1417"/>
              </a:spcBef>
              <a:buNone/>
            </a:pPr>
            <a:endParaRPr b="0" lang="el-GR" sz="3200" spc="-1" strike="noStrike">
              <a:solidFill>
                <a:srgbClr val="000000"/>
              </a:solidFill>
              <a:latin typeface="Arial"/>
            </a:endParaRPr>
          </a:p>
        </p:txBody>
      </p:sp>
      <p:sp>
        <p:nvSpPr>
          <p:cNvPr id="44" name="PlaceHolder 7"/>
          <p:cNvSpPr>
            <a:spLocks noGrp="1"/>
          </p:cNvSpPr>
          <p:nvPr>
            <p:ph/>
          </p:nvPr>
        </p:nvSpPr>
        <p:spPr>
          <a:xfrm>
            <a:off x="8030520" y="3682080"/>
            <a:ext cx="3533400" cy="1896840"/>
          </a:xfrm>
          <a:prstGeom prst="rect">
            <a:avLst/>
          </a:prstGeom>
          <a:noFill/>
          <a:ln w="0">
            <a:noFill/>
          </a:ln>
        </p:spPr>
        <p:txBody>
          <a:bodyPr lIns="0" rIns="0" tIns="0" bIns="0" anchor="t">
            <a:normAutofit/>
          </a:bodyPr>
          <a:p>
            <a:pPr indent="0">
              <a:spcBef>
                <a:spcPts val="1417"/>
              </a:spcBef>
              <a:buNone/>
            </a:pPr>
            <a:endParaRPr b="0" lang="el-GR" sz="3200" spc="-1" strike="noStrike">
              <a:solidFill>
                <a:srgbClr val="000000"/>
              </a:solidFill>
              <a:latin typeface="Arial"/>
            </a:endParaRPr>
          </a:p>
        </p:txBody>
      </p:sp>
      <p:sp>
        <p:nvSpPr>
          <p:cNvPr id="9" name="PlaceHolder 8"/>
          <p:cNvSpPr>
            <a:spLocks noGrp="1"/>
          </p:cNvSpPr>
          <p:nvPr>
            <p:ph type="ftr" idx="1"/>
          </p:nvPr>
        </p:nvSpPr>
        <p:spPr/>
        <p:txBody>
          <a:bodyPr/>
          <a:p>
            <a:r>
              <a:t>Footer</a:t>
            </a:r>
          </a:p>
        </p:txBody>
      </p:sp>
      <p:sp>
        <p:nvSpPr>
          <p:cNvPr id="10" name="PlaceHolder 9"/>
          <p:cNvSpPr>
            <a:spLocks noGrp="1"/>
          </p:cNvSpPr>
          <p:nvPr>
            <p:ph type="sldNum" idx="2"/>
          </p:nvPr>
        </p:nvSpPr>
        <p:spPr/>
        <p:txBody>
          <a:bodyPr/>
          <a:p>
            <a:fld id="{FC9DEDE4-CB32-4F92-9A0A-489F0057ED24}" type="slidenum">
              <a:t>&lt;#&gt;</a:t>
            </a:fld>
          </a:p>
        </p:txBody>
      </p:sp>
      <p:sp>
        <p:nvSpPr>
          <p:cNvPr id="11" name="PlaceHolder 10"/>
          <p:cNvSpPr>
            <a:spLocks noGrp="1"/>
          </p:cNvSpPr>
          <p:nvPr>
            <p:ph type="dt" idx="3"/>
          </p:nvPr>
        </p:nvSpPr>
        <p:spPr/>
        <p:txBody>
          <a:bodyPr/>
          <a:p>
            <a:r>
              <a:rPr lang="el-GR"/>
              <a:t/>
            </a: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4"/>
          </p:nvPr>
        </p:nvSpPr>
        <p:spPr/>
        <p:txBody>
          <a:bodyPr/>
          <a:p>
            <a:r>
              <a:t>Footer</a:t>
            </a:r>
          </a:p>
        </p:txBody>
      </p:sp>
      <p:sp>
        <p:nvSpPr>
          <p:cNvPr id="3" name="PlaceHolder 2"/>
          <p:cNvSpPr>
            <a:spLocks noGrp="1"/>
          </p:cNvSpPr>
          <p:nvPr>
            <p:ph type="sldNum" idx="5"/>
          </p:nvPr>
        </p:nvSpPr>
        <p:spPr/>
        <p:txBody>
          <a:bodyPr/>
          <a:p>
            <a:fld id="{8156EE19-AA95-461A-A45E-4A67EC39CEFA}" type="slidenum">
              <a:t>&lt;#&gt;</a:t>
            </a:fld>
          </a:p>
        </p:txBody>
      </p:sp>
      <p:sp>
        <p:nvSpPr>
          <p:cNvPr id="4" name="PlaceHolder 3"/>
          <p:cNvSpPr>
            <a:spLocks noGrp="1"/>
          </p:cNvSpPr>
          <p:nvPr>
            <p:ph type="dt" idx="6"/>
          </p:nvPr>
        </p:nvSpPr>
        <p:spPr/>
        <p:txBody>
          <a:bodyPr/>
          <a:p>
            <a:r>
              <a:rPr lang="el-GR"/>
              <a:t/>
            </a:r>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2" name="PlaceHolder 1"/>
          <p:cNvSpPr>
            <a:spLocks noGrp="1"/>
          </p:cNvSpPr>
          <p:nvPr>
            <p:ph type="title"/>
          </p:nvPr>
        </p:nvSpPr>
        <p:spPr>
          <a:xfrm>
            <a:off x="609480" y="273600"/>
            <a:ext cx="10973520" cy="1144800"/>
          </a:xfrm>
          <a:prstGeom prst="rect">
            <a:avLst/>
          </a:prstGeom>
          <a:noFill/>
          <a:ln w="0">
            <a:noFill/>
          </a:ln>
        </p:spPr>
        <p:txBody>
          <a:bodyPr lIns="0" rIns="0" tIns="0" bIns="0" anchor="ctr">
            <a:noAutofit/>
          </a:bodyPr>
          <a:p>
            <a:pPr indent="0" algn="ctr">
              <a:buNone/>
            </a:pPr>
            <a:endParaRPr b="0" lang="el-GR" sz="4400" spc="-1" strike="noStrike">
              <a:solidFill>
                <a:srgbClr val="000000"/>
              </a:solidFill>
              <a:latin typeface="Arial"/>
            </a:endParaRPr>
          </a:p>
        </p:txBody>
      </p:sp>
      <p:sp>
        <p:nvSpPr>
          <p:cNvPr id="53" name="PlaceHolder 2"/>
          <p:cNvSpPr>
            <a:spLocks noGrp="1"/>
          </p:cNvSpPr>
          <p:nvPr>
            <p:ph type="subTitle"/>
          </p:nvPr>
        </p:nvSpPr>
        <p:spPr>
          <a:xfrm>
            <a:off x="609480" y="1604520"/>
            <a:ext cx="10973520" cy="3977280"/>
          </a:xfrm>
          <a:prstGeom prst="rect">
            <a:avLst/>
          </a:prstGeom>
          <a:noFill/>
          <a:ln w="0">
            <a:noFill/>
          </a:ln>
        </p:spPr>
        <p:txBody>
          <a:bodyPr lIns="0" rIns="0" tIns="0" bIns="0" anchor="ctr">
            <a:noAutofit/>
          </a:bodyPr>
          <a:p>
            <a:pPr indent="0" algn="ctr">
              <a:buNone/>
            </a:pPr>
            <a:endParaRPr b="0" lang="el-GR" sz="3200" spc="-1" strike="noStrike">
              <a:solidFill>
                <a:srgbClr val="000000"/>
              </a:solidFill>
              <a:latin typeface="Arial"/>
            </a:endParaRPr>
          </a:p>
        </p:txBody>
      </p:sp>
      <p:sp>
        <p:nvSpPr>
          <p:cNvPr id="4" name="PlaceHolder 3"/>
          <p:cNvSpPr>
            <a:spLocks noGrp="1"/>
          </p:cNvSpPr>
          <p:nvPr>
            <p:ph type="ftr" idx="4"/>
          </p:nvPr>
        </p:nvSpPr>
        <p:spPr/>
        <p:txBody>
          <a:bodyPr/>
          <a:p>
            <a:r>
              <a:t>Footer</a:t>
            </a:r>
          </a:p>
        </p:txBody>
      </p:sp>
      <p:sp>
        <p:nvSpPr>
          <p:cNvPr id="5" name="PlaceHolder 4"/>
          <p:cNvSpPr>
            <a:spLocks noGrp="1"/>
          </p:cNvSpPr>
          <p:nvPr>
            <p:ph type="sldNum" idx="5"/>
          </p:nvPr>
        </p:nvSpPr>
        <p:spPr/>
        <p:txBody>
          <a:bodyPr/>
          <a:p>
            <a:fld id="{10E124D0-F1A8-4049-AF6C-FB8EEC69C3E3}" type="slidenum">
              <a:t>&lt;#&gt;</a:t>
            </a:fld>
          </a:p>
        </p:txBody>
      </p:sp>
      <p:sp>
        <p:nvSpPr>
          <p:cNvPr id="6" name="PlaceHolder 5"/>
          <p:cNvSpPr>
            <a:spLocks noGrp="1"/>
          </p:cNvSpPr>
          <p:nvPr>
            <p:ph type="dt" idx="6"/>
          </p:nvPr>
        </p:nvSpPr>
        <p:spPr/>
        <p:txBody>
          <a:bodyPr/>
          <a:p>
            <a:r>
              <a:rPr lang="el-GR"/>
              <a:t/>
            </a: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4" name="PlaceHolder 1"/>
          <p:cNvSpPr>
            <a:spLocks noGrp="1"/>
          </p:cNvSpPr>
          <p:nvPr>
            <p:ph type="title"/>
          </p:nvPr>
        </p:nvSpPr>
        <p:spPr>
          <a:xfrm>
            <a:off x="609480" y="273600"/>
            <a:ext cx="10973520" cy="1144800"/>
          </a:xfrm>
          <a:prstGeom prst="rect">
            <a:avLst/>
          </a:prstGeom>
          <a:noFill/>
          <a:ln w="0">
            <a:noFill/>
          </a:ln>
        </p:spPr>
        <p:txBody>
          <a:bodyPr lIns="0" rIns="0" tIns="0" bIns="0" anchor="ctr">
            <a:noAutofit/>
          </a:bodyPr>
          <a:p>
            <a:pPr indent="0" algn="ctr">
              <a:buNone/>
            </a:pPr>
            <a:endParaRPr b="0" lang="el-GR" sz="4400" spc="-1" strike="noStrike">
              <a:solidFill>
                <a:srgbClr val="000000"/>
              </a:solidFill>
              <a:latin typeface="Arial"/>
            </a:endParaRPr>
          </a:p>
        </p:txBody>
      </p:sp>
      <p:sp>
        <p:nvSpPr>
          <p:cNvPr id="55" name="PlaceHolder 2"/>
          <p:cNvSpPr>
            <a:spLocks noGrp="1"/>
          </p:cNvSpPr>
          <p:nvPr>
            <p:ph/>
          </p:nvPr>
        </p:nvSpPr>
        <p:spPr>
          <a:xfrm>
            <a:off x="609480" y="1604520"/>
            <a:ext cx="10973520" cy="3977280"/>
          </a:xfrm>
          <a:prstGeom prst="rect">
            <a:avLst/>
          </a:prstGeom>
          <a:noFill/>
          <a:ln w="0">
            <a:noFill/>
          </a:ln>
        </p:spPr>
        <p:txBody>
          <a:bodyPr lIns="0" rIns="0" tIns="0" bIns="0" anchor="t">
            <a:normAutofit/>
          </a:bodyPr>
          <a:p>
            <a:pPr indent="0">
              <a:spcBef>
                <a:spcPts val="1417"/>
              </a:spcBef>
              <a:buNone/>
            </a:pPr>
            <a:endParaRPr b="0" lang="el-GR" sz="3200" spc="-1" strike="noStrike">
              <a:solidFill>
                <a:srgbClr val="000000"/>
              </a:solidFill>
              <a:latin typeface="Arial"/>
            </a:endParaRPr>
          </a:p>
        </p:txBody>
      </p:sp>
      <p:sp>
        <p:nvSpPr>
          <p:cNvPr id="4" name="PlaceHolder 3"/>
          <p:cNvSpPr>
            <a:spLocks noGrp="1"/>
          </p:cNvSpPr>
          <p:nvPr>
            <p:ph type="ftr" idx="4"/>
          </p:nvPr>
        </p:nvSpPr>
        <p:spPr/>
        <p:txBody>
          <a:bodyPr/>
          <a:p>
            <a:r>
              <a:t>Footer</a:t>
            </a:r>
          </a:p>
        </p:txBody>
      </p:sp>
      <p:sp>
        <p:nvSpPr>
          <p:cNvPr id="5" name="PlaceHolder 4"/>
          <p:cNvSpPr>
            <a:spLocks noGrp="1"/>
          </p:cNvSpPr>
          <p:nvPr>
            <p:ph type="sldNum" idx="5"/>
          </p:nvPr>
        </p:nvSpPr>
        <p:spPr/>
        <p:txBody>
          <a:bodyPr/>
          <a:p>
            <a:fld id="{3C22CDA9-9301-48D2-BB4D-F4FA3D066179}" type="slidenum">
              <a:t>&lt;#&gt;</a:t>
            </a:fld>
          </a:p>
        </p:txBody>
      </p:sp>
      <p:sp>
        <p:nvSpPr>
          <p:cNvPr id="6" name="PlaceHolder 5"/>
          <p:cNvSpPr>
            <a:spLocks noGrp="1"/>
          </p:cNvSpPr>
          <p:nvPr>
            <p:ph type="dt" idx="6"/>
          </p:nvPr>
        </p:nvSpPr>
        <p:spPr/>
        <p:txBody>
          <a:bodyPr/>
          <a:p>
            <a:r>
              <a:rPr lang="el-GR"/>
              <a:t/>
            </a: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6" name="PlaceHolder 1"/>
          <p:cNvSpPr>
            <a:spLocks noGrp="1"/>
          </p:cNvSpPr>
          <p:nvPr>
            <p:ph type="title"/>
          </p:nvPr>
        </p:nvSpPr>
        <p:spPr>
          <a:xfrm>
            <a:off x="609480" y="273600"/>
            <a:ext cx="10973520" cy="1144800"/>
          </a:xfrm>
          <a:prstGeom prst="rect">
            <a:avLst/>
          </a:prstGeom>
          <a:noFill/>
          <a:ln w="0">
            <a:noFill/>
          </a:ln>
        </p:spPr>
        <p:txBody>
          <a:bodyPr lIns="0" rIns="0" tIns="0" bIns="0" anchor="ctr">
            <a:noAutofit/>
          </a:bodyPr>
          <a:p>
            <a:pPr indent="0" algn="ctr">
              <a:buNone/>
            </a:pPr>
            <a:endParaRPr b="0" lang="el-GR" sz="4400" spc="-1" strike="noStrike">
              <a:solidFill>
                <a:srgbClr val="000000"/>
              </a:solidFill>
              <a:latin typeface="Arial"/>
            </a:endParaRPr>
          </a:p>
        </p:txBody>
      </p:sp>
      <p:sp>
        <p:nvSpPr>
          <p:cNvPr id="57" name="PlaceHolder 2"/>
          <p:cNvSpPr>
            <a:spLocks noGrp="1"/>
          </p:cNvSpPr>
          <p:nvPr>
            <p:ph/>
          </p:nvPr>
        </p:nvSpPr>
        <p:spPr>
          <a:xfrm>
            <a:off x="609480" y="1604520"/>
            <a:ext cx="5355000" cy="3977280"/>
          </a:xfrm>
          <a:prstGeom prst="rect">
            <a:avLst/>
          </a:prstGeom>
          <a:noFill/>
          <a:ln w="0">
            <a:noFill/>
          </a:ln>
        </p:spPr>
        <p:txBody>
          <a:bodyPr lIns="0" rIns="0" tIns="0" bIns="0" anchor="t">
            <a:normAutofit/>
          </a:bodyPr>
          <a:p>
            <a:pPr indent="0">
              <a:spcBef>
                <a:spcPts val="1417"/>
              </a:spcBef>
              <a:buNone/>
            </a:pPr>
            <a:endParaRPr b="0" lang="el-GR" sz="3200" spc="-1" strike="noStrike">
              <a:solidFill>
                <a:srgbClr val="000000"/>
              </a:solidFill>
              <a:latin typeface="Arial"/>
            </a:endParaRPr>
          </a:p>
        </p:txBody>
      </p:sp>
      <p:sp>
        <p:nvSpPr>
          <p:cNvPr id="58" name="PlaceHolder 3"/>
          <p:cNvSpPr>
            <a:spLocks noGrp="1"/>
          </p:cNvSpPr>
          <p:nvPr>
            <p:ph/>
          </p:nvPr>
        </p:nvSpPr>
        <p:spPr>
          <a:xfrm>
            <a:off x="6232680" y="1604520"/>
            <a:ext cx="5355000" cy="3977280"/>
          </a:xfrm>
          <a:prstGeom prst="rect">
            <a:avLst/>
          </a:prstGeom>
          <a:noFill/>
          <a:ln w="0">
            <a:noFill/>
          </a:ln>
        </p:spPr>
        <p:txBody>
          <a:bodyPr lIns="0" rIns="0" tIns="0" bIns="0" anchor="t">
            <a:normAutofit/>
          </a:bodyPr>
          <a:p>
            <a:pPr indent="0">
              <a:spcBef>
                <a:spcPts val="1417"/>
              </a:spcBef>
              <a:buNone/>
            </a:pPr>
            <a:endParaRPr b="0" lang="el-GR" sz="3200" spc="-1" strike="noStrike">
              <a:solidFill>
                <a:srgbClr val="000000"/>
              </a:solidFill>
              <a:latin typeface="Arial"/>
            </a:endParaRPr>
          </a:p>
        </p:txBody>
      </p:sp>
      <p:sp>
        <p:nvSpPr>
          <p:cNvPr id="5" name="PlaceHolder 4"/>
          <p:cNvSpPr>
            <a:spLocks noGrp="1"/>
          </p:cNvSpPr>
          <p:nvPr>
            <p:ph type="ftr" idx="4"/>
          </p:nvPr>
        </p:nvSpPr>
        <p:spPr/>
        <p:txBody>
          <a:bodyPr/>
          <a:p>
            <a:r>
              <a:t>Footer</a:t>
            </a:r>
          </a:p>
        </p:txBody>
      </p:sp>
      <p:sp>
        <p:nvSpPr>
          <p:cNvPr id="6" name="PlaceHolder 5"/>
          <p:cNvSpPr>
            <a:spLocks noGrp="1"/>
          </p:cNvSpPr>
          <p:nvPr>
            <p:ph type="sldNum" idx="5"/>
          </p:nvPr>
        </p:nvSpPr>
        <p:spPr/>
        <p:txBody>
          <a:bodyPr/>
          <a:p>
            <a:fld id="{71098D54-6B9C-429A-9D71-AA30B501478D}" type="slidenum">
              <a:t>&lt;#&gt;</a:t>
            </a:fld>
          </a:p>
        </p:txBody>
      </p:sp>
      <p:sp>
        <p:nvSpPr>
          <p:cNvPr id="7" name="PlaceHolder 6"/>
          <p:cNvSpPr>
            <a:spLocks noGrp="1"/>
          </p:cNvSpPr>
          <p:nvPr>
            <p:ph type="dt" idx="6"/>
          </p:nvPr>
        </p:nvSpPr>
        <p:spPr/>
        <p:txBody>
          <a:bodyPr/>
          <a:p>
            <a:r>
              <a:rPr lang="el-GR"/>
              <a:t/>
            </a: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9" name="PlaceHolder 1"/>
          <p:cNvSpPr>
            <a:spLocks noGrp="1"/>
          </p:cNvSpPr>
          <p:nvPr>
            <p:ph type="title"/>
          </p:nvPr>
        </p:nvSpPr>
        <p:spPr>
          <a:xfrm>
            <a:off x="609480" y="273600"/>
            <a:ext cx="10973520" cy="1144800"/>
          </a:xfrm>
          <a:prstGeom prst="rect">
            <a:avLst/>
          </a:prstGeom>
          <a:noFill/>
          <a:ln w="0">
            <a:noFill/>
          </a:ln>
        </p:spPr>
        <p:txBody>
          <a:bodyPr lIns="0" rIns="0" tIns="0" bIns="0" anchor="ctr">
            <a:noAutofit/>
          </a:bodyPr>
          <a:p>
            <a:pPr indent="0" algn="ctr">
              <a:buNone/>
            </a:pPr>
            <a:endParaRPr b="0" lang="el-GR" sz="4400" spc="-1" strike="noStrike">
              <a:solidFill>
                <a:srgbClr val="000000"/>
              </a:solidFill>
              <a:latin typeface="Arial"/>
            </a:endParaRPr>
          </a:p>
        </p:txBody>
      </p:sp>
      <p:sp>
        <p:nvSpPr>
          <p:cNvPr id="3" name="PlaceHolder 2"/>
          <p:cNvSpPr>
            <a:spLocks noGrp="1"/>
          </p:cNvSpPr>
          <p:nvPr>
            <p:ph type="ftr" idx="4"/>
          </p:nvPr>
        </p:nvSpPr>
        <p:spPr/>
        <p:txBody>
          <a:bodyPr/>
          <a:p>
            <a:r>
              <a:t>Footer</a:t>
            </a:r>
          </a:p>
        </p:txBody>
      </p:sp>
      <p:sp>
        <p:nvSpPr>
          <p:cNvPr id="4" name="PlaceHolder 3"/>
          <p:cNvSpPr>
            <a:spLocks noGrp="1"/>
          </p:cNvSpPr>
          <p:nvPr>
            <p:ph type="sldNum" idx="5"/>
          </p:nvPr>
        </p:nvSpPr>
        <p:spPr/>
        <p:txBody>
          <a:bodyPr/>
          <a:p>
            <a:fld id="{C9B86362-9997-44A8-A7E8-3578B4EAC270}" type="slidenum">
              <a:t>&lt;#&gt;</a:t>
            </a:fld>
          </a:p>
        </p:txBody>
      </p:sp>
      <p:sp>
        <p:nvSpPr>
          <p:cNvPr id="5" name="PlaceHolder 4"/>
          <p:cNvSpPr>
            <a:spLocks noGrp="1"/>
          </p:cNvSpPr>
          <p:nvPr>
            <p:ph type="dt" idx="6"/>
          </p:nvPr>
        </p:nvSpPr>
        <p:spPr/>
        <p:txBody>
          <a:bodyPr/>
          <a:p>
            <a:r>
              <a:rPr lang="el-GR"/>
              <a:t/>
            </a: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60" name="PlaceHolder 1"/>
          <p:cNvSpPr>
            <a:spLocks noGrp="1"/>
          </p:cNvSpPr>
          <p:nvPr>
            <p:ph type="subTitle"/>
          </p:nvPr>
        </p:nvSpPr>
        <p:spPr>
          <a:xfrm>
            <a:off x="609480" y="273600"/>
            <a:ext cx="10973520" cy="5307840"/>
          </a:xfrm>
          <a:prstGeom prst="rect">
            <a:avLst/>
          </a:prstGeom>
          <a:noFill/>
          <a:ln w="0">
            <a:noFill/>
          </a:ln>
        </p:spPr>
        <p:txBody>
          <a:bodyPr lIns="0" rIns="0" tIns="0" bIns="0" anchor="ctr">
            <a:noAutofit/>
          </a:bodyPr>
          <a:p>
            <a:pPr algn="ctr"/>
            <a:endParaRPr b="0" lang="el-GR" sz="3200" spc="-1" strike="noStrike">
              <a:solidFill>
                <a:srgbClr val="000000"/>
              </a:solidFill>
              <a:latin typeface="Arial"/>
            </a:endParaRPr>
          </a:p>
        </p:txBody>
      </p:sp>
      <p:sp>
        <p:nvSpPr>
          <p:cNvPr id="3" name="PlaceHolder 2"/>
          <p:cNvSpPr>
            <a:spLocks noGrp="1"/>
          </p:cNvSpPr>
          <p:nvPr>
            <p:ph type="ftr" idx="4"/>
          </p:nvPr>
        </p:nvSpPr>
        <p:spPr/>
        <p:txBody>
          <a:bodyPr/>
          <a:p>
            <a:r>
              <a:t>Footer</a:t>
            </a:r>
          </a:p>
        </p:txBody>
      </p:sp>
      <p:sp>
        <p:nvSpPr>
          <p:cNvPr id="4" name="PlaceHolder 3"/>
          <p:cNvSpPr>
            <a:spLocks noGrp="1"/>
          </p:cNvSpPr>
          <p:nvPr>
            <p:ph type="sldNum" idx="5"/>
          </p:nvPr>
        </p:nvSpPr>
        <p:spPr/>
        <p:txBody>
          <a:bodyPr/>
          <a:p>
            <a:fld id="{A68EC429-D15A-4CE4-A008-D15AF87CEA31}" type="slidenum">
              <a:t>&lt;#&gt;</a:t>
            </a:fld>
          </a:p>
        </p:txBody>
      </p:sp>
      <p:sp>
        <p:nvSpPr>
          <p:cNvPr id="5" name="PlaceHolder 4"/>
          <p:cNvSpPr>
            <a:spLocks noGrp="1"/>
          </p:cNvSpPr>
          <p:nvPr>
            <p:ph type="dt" idx="6"/>
          </p:nvPr>
        </p:nvSpPr>
        <p:spPr/>
        <p:txBody>
          <a:bodyPr/>
          <a:p>
            <a:r>
              <a:rPr lang="el-GR"/>
              <a:t/>
            </a: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609480" y="273600"/>
            <a:ext cx="10973520" cy="1144800"/>
          </a:xfrm>
          <a:prstGeom prst="rect">
            <a:avLst/>
          </a:prstGeom>
          <a:noFill/>
          <a:ln w="0">
            <a:noFill/>
          </a:ln>
        </p:spPr>
        <p:txBody>
          <a:bodyPr lIns="0" rIns="0" tIns="0" bIns="0" anchor="ctr">
            <a:noAutofit/>
          </a:bodyPr>
          <a:p>
            <a:pPr indent="0" algn="ctr">
              <a:buNone/>
            </a:pPr>
            <a:endParaRPr b="0" lang="el-GR" sz="4400" spc="-1" strike="noStrike">
              <a:solidFill>
                <a:srgbClr val="000000"/>
              </a:solidFill>
              <a:latin typeface="Arial"/>
            </a:endParaRPr>
          </a:p>
        </p:txBody>
      </p:sp>
      <p:sp>
        <p:nvSpPr>
          <p:cNvPr id="62" name="PlaceHolder 2"/>
          <p:cNvSpPr>
            <a:spLocks noGrp="1"/>
          </p:cNvSpPr>
          <p:nvPr>
            <p:ph/>
          </p:nvPr>
        </p:nvSpPr>
        <p:spPr>
          <a:xfrm>
            <a:off x="609480" y="1604520"/>
            <a:ext cx="5355000" cy="1896840"/>
          </a:xfrm>
          <a:prstGeom prst="rect">
            <a:avLst/>
          </a:prstGeom>
          <a:noFill/>
          <a:ln w="0">
            <a:noFill/>
          </a:ln>
        </p:spPr>
        <p:txBody>
          <a:bodyPr lIns="0" rIns="0" tIns="0" bIns="0" anchor="t">
            <a:normAutofit/>
          </a:bodyPr>
          <a:p>
            <a:pPr indent="0">
              <a:spcBef>
                <a:spcPts val="1417"/>
              </a:spcBef>
              <a:buNone/>
            </a:pPr>
            <a:endParaRPr b="0" lang="el-GR" sz="3200" spc="-1" strike="noStrike">
              <a:solidFill>
                <a:srgbClr val="000000"/>
              </a:solidFill>
              <a:latin typeface="Arial"/>
            </a:endParaRPr>
          </a:p>
        </p:txBody>
      </p:sp>
      <p:sp>
        <p:nvSpPr>
          <p:cNvPr id="63" name="PlaceHolder 3"/>
          <p:cNvSpPr>
            <a:spLocks noGrp="1"/>
          </p:cNvSpPr>
          <p:nvPr>
            <p:ph/>
          </p:nvPr>
        </p:nvSpPr>
        <p:spPr>
          <a:xfrm>
            <a:off x="6232680" y="1604520"/>
            <a:ext cx="5355000" cy="3977280"/>
          </a:xfrm>
          <a:prstGeom prst="rect">
            <a:avLst/>
          </a:prstGeom>
          <a:noFill/>
          <a:ln w="0">
            <a:noFill/>
          </a:ln>
        </p:spPr>
        <p:txBody>
          <a:bodyPr lIns="0" rIns="0" tIns="0" bIns="0" anchor="t">
            <a:normAutofit/>
          </a:bodyPr>
          <a:p>
            <a:pPr indent="0">
              <a:spcBef>
                <a:spcPts val="1417"/>
              </a:spcBef>
              <a:buNone/>
            </a:pPr>
            <a:endParaRPr b="0" lang="el-GR" sz="3200" spc="-1" strike="noStrike">
              <a:solidFill>
                <a:srgbClr val="000000"/>
              </a:solidFill>
              <a:latin typeface="Arial"/>
            </a:endParaRPr>
          </a:p>
        </p:txBody>
      </p:sp>
      <p:sp>
        <p:nvSpPr>
          <p:cNvPr id="64" name="PlaceHolder 4"/>
          <p:cNvSpPr>
            <a:spLocks noGrp="1"/>
          </p:cNvSpPr>
          <p:nvPr>
            <p:ph/>
          </p:nvPr>
        </p:nvSpPr>
        <p:spPr>
          <a:xfrm>
            <a:off x="609480" y="3682080"/>
            <a:ext cx="5355000" cy="1896840"/>
          </a:xfrm>
          <a:prstGeom prst="rect">
            <a:avLst/>
          </a:prstGeom>
          <a:noFill/>
          <a:ln w="0">
            <a:noFill/>
          </a:ln>
        </p:spPr>
        <p:txBody>
          <a:bodyPr lIns="0" rIns="0" tIns="0" bIns="0" anchor="t">
            <a:normAutofit/>
          </a:bodyPr>
          <a:p>
            <a:pPr indent="0">
              <a:spcBef>
                <a:spcPts val="1417"/>
              </a:spcBef>
              <a:buNone/>
            </a:pPr>
            <a:endParaRPr b="0" lang="el-GR" sz="3200" spc="-1" strike="noStrike">
              <a:solidFill>
                <a:srgbClr val="000000"/>
              </a:solidFill>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6FCAD6E8-2AC5-4951-B47E-A40CC5DF0B7F}" type="slidenum">
              <a:t>&lt;#&gt;</a:t>
            </a:fld>
          </a:p>
        </p:txBody>
      </p:sp>
      <p:sp>
        <p:nvSpPr>
          <p:cNvPr id="8" name="PlaceHolder 7"/>
          <p:cNvSpPr>
            <a:spLocks noGrp="1"/>
          </p:cNvSpPr>
          <p:nvPr>
            <p:ph type="dt" idx="6"/>
          </p:nvPr>
        </p:nvSpPr>
        <p:spPr/>
        <p:txBody>
          <a:bodyPr/>
          <a:p>
            <a:r>
              <a:rPr lang="el-GR"/>
              <a:t/>
            </a: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3520" cy="1144800"/>
          </a:xfrm>
          <a:prstGeom prst="rect">
            <a:avLst/>
          </a:prstGeom>
          <a:noFill/>
          <a:ln w="0">
            <a:noFill/>
          </a:ln>
        </p:spPr>
        <p:txBody>
          <a:bodyPr lIns="0" rIns="0" tIns="0" bIns="0" anchor="ctr">
            <a:noAutofit/>
          </a:bodyPr>
          <a:p>
            <a:pPr indent="0" algn="ctr">
              <a:buNone/>
            </a:pPr>
            <a:endParaRPr b="0" lang="el-GR" sz="4400" spc="-1" strike="noStrike">
              <a:solidFill>
                <a:srgbClr val="000000"/>
              </a:solidFill>
              <a:latin typeface="Arial"/>
            </a:endParaRPr>
          </a:p>
        </p:txBody>
      </p:sp>
      <p:sp>
        <p:nvSpPr>
          <p:cNvPr id="10" name="PlaceHolder 2"/>
          <p:cNvSpPr>
            <a:spLocks noGrp="1"/>
          </p:cNvSpPr>
          <p:nvPr>
            <p:ph type="subTitle"/>
          </p:nvPr>
        </p:nvSpPr>
        <p:spPr>
          <a:xfrm>
            <a:off x="609480" y="1604520"/>
            <a:ext cx="10973520" cy="3977280"/>
          </a:xfrm>
          <a:prstGeom prst="rect">
            <a:avLst/>
          </a:prstGeom>
          <a:noFill/>
          <a:ln w="0">
            <a:noFill/>
          </a:ln>
        </p:spPr>
        <p:txBody>
          <a:bodyPr lIns="0" rIns="0" tIns="0" bIns="0" anchor="ctr">
            <a:noAutofit/>
          </a:bodyPr>
          <a:p>
            <a:pPr indent="0" algn="ctr">
              <a:buNone/>
            </a:pPr>
            <a:endParaRPr b="0" lang="el-GR" sz="3200" spc="-1" strike="noStrike">
              <a:solidFill>
                <a:srgbClr val="000000"/>
              </a:solidFill>
              <a:latin typeface="Arial"/>
            </a:endParaRPr>
          </a:p>
        </p:txBody>
      </p:sp>
      <p:sp>
        <p:nvSpPr>
          <p:cNvPr id="4" name="PlaceHolder 3"/>
          <p:cNvSpPr>
            <a:spLocks noGrp="1"/>
          </p:cNvSpPr>
          <p:nvPr>
            <p:ph type="ftr" idx="1"/>
          </p:nvPr>
        </p:nvSpPr>
        <p:spPr/>
        <p:txBody>
          <a:bodyPr/>
          <a:p>
            <a:r>
              <a:t>Footer</a:t>
            </a:r>
          </a:p>
        </p:txBody>
      </p:sp>
      <p:sp>
        <p:nvSpPr>
          <p:cNvPr id="5" name="PlaceHolder 4"/>
          <p:cNvSpPr>
            <a:spLocks noGrp="1"/>
          </p:cNvSpPr>
          <p:nvPr>
            <p:ph type="sldNum" idx="2"/>
          </p:nvPr>
        </p:nvSpPr>
        <p:spPr/>
        <p:txBody>
          <a:bodyPr/>
          <a:p>
            <a:fld id="{22FD2860-C938-43DF-B008-53E100358404}" type="slidenum">
              <a:t>&lt;#&gt;</a:t>
            </a:fld>
          </a:p>
        </p:txBody>
      </p:sp>
      <p:sp>
        <p:nvSpPr>
          <p:cNvPr id="6" name="PlaceHolder 5"/>
          <p:cNvSpPr>
            <a:spLocks noGrp="1"/>
          </p:cNvSpPr>
          <p:nvPr>
            <p:ph type="dt" idx="3"/>
          </p:nvPr>
        </p:nvSpPr>
        <p:spPr/>
        <p:txBody>
          <a:bodyPr/>
          <a:p>
            <a:r>
              <a:rPr lang="el-GR"/>
              <a:t/>
            </a: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609480" y="273600"/>
            <a:ext cx="10973520" cy="1144800"/>
          </a:xfrm>
          <a:prstGeom prst="rect">
            <a:avLst/>
          </a:prstGeom>
          <a:noFill/>
          <a:ln w="0">
            <a:noFill/>
          </a:ln>
        </p:spPr>
        <p:txBody>
          <a:bodyPr lIns="0" rIns="0" tIns="0" bIns="0" anchor="ctr">
            <a:noAutofit/>
          </a:bodyPr>
          <a:p>
            <a:pPr indent="0" algn="ctr">
              <a:buNone/>
            </a:pPr>
            <a:endParaRPr b="0" lang="el-GR" sz="4400" spc="-1" strike="noStrike">
              <a:solidFill>
                <a:srgbClr val="000000"/>
              </a:solidFill>
              <a:latin typeface="Arial"/>
            </a:endParaRPr>
          </a:p>
        </p:txBody>
      </p:sp>
      <p:sp>
        <p:nvSpPr>
          <p:cNvPr id="66" name="PlaceHolder 2"/>
          <p:cNvSpPr>
            <a:spLocks noGrp="1"/>
          </p:cNvSpPr>
          <p:nvPr>
            <p:ph/>
          </p:nvPr>
        </p:nvSpPr>
        <p:spPr>
          <a:xfrm>
            <a:off x="609480" y="1604520"/>
            <a:ext cx="5355000" cy="3977280"/>
          </a:xfrm>
          <a:prstGeom prst="rect">
            <a:avLst/>
          </a:prstGeom>
          <a:noFill/>
          <a:ln w="0">
            <a:noFill/>
          </a:ln>
        </p:spPr>
        <p:txBody>
          <a:bodyPr lIns="0" rIns="0" tIns="0" bIns="0" anchor="t">
            <a:normAutofit/>
          </a:bodyPr>
          <a:p>
            <a:pPr indent="0">
              <a:spcBef>
                <a:spcPts val="1417"/>
              </a:spcBef>
              <a:buNone/>
            </a:pPr>
            <a:endParaRPr b="0" lang="el-GR" sz="3200" spc="-1" strike="noStrike">
              <a:solidFill>
                <a:srgbClr val="000000"/>
              </a:solidFill>
              <a:latin typeface="Arial"/>
            </a:endParaRPr>
          </a:p>
        </p:txBody>
      </p:sp>
      <p:sp>
        <p:nvSpPr>
          <p:cNvPr id="67" name="PlaceHolder 3"/>
          <p:cNvSpPr>
            <a:spLocks noGrp="1"/>
          </p:cNvSpPr>
          <p:nvPr>
            <p:ph/>
          </p:nvPr>
        </p:nvSpPr>
        <p:spPr>
          <a:xfrm>
            <a:off x="6232680" y="1604520"/>
            <a:ext cx="5355000" cy="1896840"/>
          </a:xfrm>
          <a:prstGeom prst="rect">
            <a:avLst/>
          </a:prstGeom>
          <a:noFill/>
          <a:ln w="0">
            <a:noFill/>
          </a:ln>
        </p:spPr>
        <p:txBody>
          <a:bodyPr lIns="0" rIns="0" tIns="0" bIns="0" anchor="t">
            <a:normAutofit/>
          </a:bodyPr>
          <a:p>
            <a:pPr indent="0">
              <a:spcBef>
                <a:spcPts val="1417"/>
              </a:spcBef>
              <a:buNone/>
            </a:pPr>
            <a:endParaRPr b="0" lang="el-GR" sz="3200" spc="-1" strike="noStrike">
              <a:solidFill>
                <a:srgbClr val="000000"/>
              </a:solidFill>
              <a:latin typeface="Arial"/>
            </a:endParaRPr>
          </a:p>
        </p:txBody>
      </p:sp>
      <p:sp>
        <p:nvSpPr>
          <p:cNvPr id="68" name="PlaceHolder 4"/>
          <p:cNvSpPr>
            <a:spLocks noGrp="1"/>
          </p:cNvSpPr>
          <p:nvPr>
            <p:ph/>
          </p:nvPr>
        </p:nvSpPr>
        <p:spPr>
          <a:xfrm>
            <a:off x="6232680" y="3682080"/>
            <a:ext cx="5355000" cy="1896840"/>
          </a:xfrm>
          <a:prstGeom prst="rect">
            <a:avLst/>
          </a:prstGeom>
          <a:noFill/>
          <a:ln w="0">
            <a:noFill/>
          </a:ln>
        </p:spPr>
        <p:txBody>
          <a:bodyPr lIns="0" rIns="0" tIns="0" bIns="0" anchor="t">
            <a:normAutofit/>
          </a:bodyPr>
          <a:p>
            <a:pPr indent="0">
              <a:spcBef>
                <a:spcPts val="1417"/>
              </a:spcBef>
              <a:buNone/>
            </a:pPr>
            <a:endParaRPr b="0" lang="el-GR" sz="3200" spc="-1" strike="noStrike">
              <a:solidFill>
                <a:srgbClr val="000000"/>
              </a:solidFill>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1D74BA19-4365-4F76-AF99-9EF563BCC2C3}" type="slidenum">
              <a:t>&lt;#&gt;</a:t>
            </a:fld>
          </a:p>
        </p:txBody>
      </p:sp>
      <p:sp>
        <p:nvSpPr>
          <p:cNvPr id="8" name="PlaceHolder 7"/>
          <p:cNvSpPr>
            <a:spLocks noGrp="1"/>
          </p:cNvSpPr>
          <p:nvPr>
            <p:ph type="dt" idx="6"/>
          </p:nvPr>
        </p:nvSpPr>
        <p:spPr/>
        <p:txBody>
          <a:bodyPr/>
          <a:p>
            <a:r>
              <a:rPr lang="el-GR"/>
              <a:t/>
            </a: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609480" y="273600"/>
            <a:ext cx="10973520" cy="1144800"/>
          </a:xfrm>
          <a:prstGeom prst="rect">
            <a:avLst/>
          </a:prstGeom>
          <a:noFill/>
          <a:ln w="0">
            <a:noFill/>
          </a:ln>
        </p:spPr>
        <p:txBody>
          <a:bodyPr lIns="0" rIns="0" tIns="0" bIns="0" anchor="ctr">
            <a:noAutofit/>
          </a:bodyPr>
          <a:p>
            <a:pPr indent="0" algn="ctr">
              <a:buNone/>
            </a:pPr>
            <a:endParaRPr b="0" lang="el-GR" sz="4400" spc="-1" strike="noStrike">
              <a:solidFill>
                <a:srgbClr val="000000"/>
              </a:solidFill>
              <a:latin typeface="Arial"/>
            </a:endParaRPr>
          </a:p>
        </p:txBody>
      </p:sp>
      <p:sp>
        <p:nvSpPr>
          <p:cNvPr id="70" name="PlaceHolder 2"/>
          <p:cNvSpPr>
            <a:spLocks noGrp="1"/>
          </p:cNvSpPr>
          <p:nvPr>
            <p:ph/>
          </p:nvPr>
        </p:nvSpPr>
        <p:spPr>
          <a:xfrm>
            <a:off x="609480" y="1604520"/>
            <a:ext cx="5355000" cy="1896840"/>
          </a:xfrm>
          <a:prstGeom prst="rect">
            <a:avLst/>
          </a:prstGeom>
          <a:noFill/>
          <a:ln w="0">
            <a:noFill/>
          </a:ln>
        </p:spPr>
        <p:txBody>
          <a:bodyPr lIns="0" rIns="0" tIns="0" bIns="0" anchor="t">
            <a:normAutofit/>
          </a:bodyPr>
          <a:p>
            <a:pPr indent="0">
              <a:spcBef>
                <a:spcPts val="1417"/>
              </a:spcBef>
              <a:buNone/>
            </a:pPr>
            <a:endParaRPr b="0" lang="el-GR" sz="3200" spc="-1" strike="noStrike">
              <a:solidFill>
                <a:srgbClr val="000000"/>
              </a:solidFill>
              <a:latin typeface="Arial"/>
            </a:endParaRPr>
          </a:p>
        </p:txBody>
      </p:sp>
      <p:sp>
        <p:nvSpPr>
          <p:cNvPr id="71" name="PlaceHolder 3"/>
          <p:cNvSpPr>
            <a:spLocks noGrp="1"/>
          </p:cNvSpPr>
          <p:nvPr>
            <p:ph/>
          </p:nvPr>
        </p:nvSpPr>
        <p:spPr>
          <a:xfrm>
            <a:off x="6232680" y="1604520"/>
            <a:ext cx="5355000" cy="1896840"/>
          </a:xfrm>
          <a:prstGeom prst="rect">
            <a:avLst/>
          </a:prstGeom>
          <a:noFill/>
          <a:ln w="0">
            <a:noFill/>
          </a:ln>
        </p:spPr>
        <p:txBody>
          <a:bodyPr lIns="0" rIns="0" tIns="0" bIns="0" anchor="t">
            <a:normAutofit/>
          </a:bodyPr>
          <a:p>
            <a:pPr indent="0">
              <a:spcBef>
                <a:spcPts val="1417"/>
              </a:spcBef>
              <a:buNone/>
            </a:pPr>
            <a:endParaRPr b="0" lang="el-GR" sz="3200" spc="-1" strike="noStrike">
              <a:solidFill>
                <a:srgbClr val="000000"/>
              </a:solidFill>
              <a:latin typeface="Arial"/>
            </a:endParaRPr>
          </a:p>
        </p:txBody>
      </p:sp>
      <p:sp>
        <p:nvSpPr>
          <p:cNvPr id="72" name="PlaceHolder 4"/>
          <p:cNvSpPr>
            <a:spLocks noGrp="1"/>
          </p:cNvSpPr>
          <p:nvPr>
            <p:ph/>
          </p:nvPr>
        </p:nvSpPr>
        <p:spPr>
          <a:xfrm>
            <a:off x="609480" y="3682080"/>
            <a:ext cx="10973520" cy="1896840"/>
          </a:xfrm>
          <a:prstGeom prst="rect">
            <a:avLst/>
          </a:prstGeom>
          <a:noFill/>
          <a:ln w="0">
            <a:noFill/>
          </a:ln>
        </p:spPr>
        <p:txBody>
          <a:bodyPr lIns="0" rIns="0" tIns="0" bIns="0" anchor="t">
            <a:normAutofit/>
          </a:bodyPr>
          <a:p>
            <a:pPr indent="0">
              <a:spcBef>
                <a:spcPts val="1417"/>
              </a:spcBef>
              <a:buNone/>
            </a:pPr>
            <a:endParaRPr b="0" lang="el-GR" sz="3200" spc="-1" strike="noStrike">
              <a:solidFill>
                <a:srgbClr val="000000"/>
              </a:solidFill>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48C582E8-BDD1-443A-86C6-D5CCC820E9CD}" type="slidenum">
              <a:t>&lt;#&gt;</a:t>
            </a:fld>
          </a:p>
        </p:txBody>
      </p:sp>
      <p:sp>
        <p:nvSpPr>
          <p:cNvPr id="8" name="PlaceHolder 7"/>
          <p:cNvSpPr>
            <a:spLocks noGrp="1"/>
          </p:cNvSpPr>
          <p:nvPr>
            <p:ph type="dt" idx="6"/>
          </p:nvPr>
        </p:nvSpPr>
        <p:spPr/>
        <p:txBody>
          <a:bodyPr/>
          <a:p>
            <a:r>
              <a:rPr lang="el-GR"/>
              <a:t/>
            </a: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609480" y="273600"/>
            <a:ext cx="10973520" cy="1144800"/>
          </a:xfrm>
          <a:prstGeom prst="rect">
            <a:avLst/>
          </a:prstGeom>
          <a:noFill/>
          <a:ln w="0">
            <a:noFill/>
          </a:ln>
        </p:spPr>
        <p:txBody>
          <a:bodyPr lIns="0" rIns="0" tIns="0" bIns="0" anchor="ctr">
            <a:noAutofit/>
          </a:bodyPr>
          <a:p>
            <a:pPr indent="0" algn="ctr">
              <a:buNone/>
            </a:pPr>
            <a:endParaRPr b="0" lang="el-GR" sz="4400" spc="-1" strike="noStrike">
              <a:solidFill>
                <a:srgbClr val="000000"/>
              </a:solidFill>
              <a:latin typeface="Arial"/>
            </a:endParaRPr>
          </a:p>
        </p:txBody>
      </p:sp>
      <p:sp>
        <p:nvSpPr>
          <p:cNvPr id="74" name="PlaceHolder 2"/>
          <p:cNvSpPr>
            <a:spLocks noGrp="1"/>
          </p:cNvSpPr>
          <p:nvPr>
            <p:ph/>
          </p:nvPr>
        </p:nvSpPr>
        <p:spPr>
          <a:xfrm>
            <a:off x="609480" y="1604520"/>
            <a:ext cx="10973520" cy="1896840"/>
          </a:xfrm>
          <a:prstGeom prst="rect">
            <a:avLst/>
          </a:prstGeom>
          <a:noFill/>
          <a:ln w="0">
            <a:noFill/>
          </a:ln>
        </p:spPr>
        <p:txBody>
          <a:bodyPr lIns="0" rIns="0" tIns="0" bIns="0" anchor="t">
            <a:normAutofit/>
          </a:bodyPr>
          <a:p>
            <a:pPr indent="0">
              <a:spcBef>
                <a:spcPts val="1417"/>
              </a:spcBef>
              <a:buNone/>
            </a:pPr>
            <a:endParaRPr b="0" lang="el-GR" sz="3200" spc="-1" strike="noStrike">
              <a:solidFill>
                <a:srgbClr val="000000"/>
              </a:solidFill>
              <a:latin typeface="Arial"/>
            </a:endParaRPr>
          </a:p>
        </p:txBody>
      </p:sp>
      <p:sp>
        <p:nvSpPr>
          <p:cNvPr id="75" name="PlaceHolder 3"/>
          <p:cNvSpPr>
            <a:spLocks noGrp="1"/>
          </p:cNvSpPr>
          <p:nvPr>
            <p:ph/>
          </p:nvPr>
        </p:nvSpPr>
        <p:spPr>
          <a:xfrm>
            <a:off x="609480" y="3682080"/>
            <a:ext cx="10973520" cy="1896840"/>
          </a:xfrm>
          <a:prstGeom prst="rect">
            <a:avLst/>
          </a:prstGeom>
          <a:noFill/>
          <a:ln w="0">
            <a:noFill/>
          </a:ln>
        </p:spPr>
        <p:txBody>
          <a:bodyPr lIns="0" rIns="0" tIns="0" bIns="0" anchor="t">
            <a:normAutofit/>
          </a:bodyPr>
          <a:p>
            <a:pPr indent="0">
              <a:spcBef>
                <a:spcPts val="1417"/>
              </a:spcBef>
              <a:buNone/>
            </a:pPr>
            <a:endParaRPr b="0" lang="el-GR" sz="3200" spc="-1" strike="noStrike">
              <a:solidFill>
                <a:srgbClr val="000000"/>
              </a:solidFill>
              <a:latin typeface="Arial"/>
            </a:endParaRPr>
          </a:p>
        </p:txBody>
      </p:sp>
      <p:sp>
        <p:nvSpPr>
          <p:cNvPr id="5" name="PlaceHolder 4"/>
          <p:cNvSpPr>
            <a:spLocks noGrp="1"/>
          </p:cNvSpPr>
          <p:nvPr>
            <p:ph type="ftr" idx="4"/>
          </p:nvPr>
        </p:nvSpPr>
        <p:spPr/>
        <p:txBody>
          <a:bodyPr/>
          <a:p>
            <a:r>
              <a:t>Footer</a:t>
            </a:r>
          </a:p>
        </p:txBody>
      </p:sp>
      <p:sp>
        <p:nvSpPr>
          <p:cNvPr id="6" name="PlaceHolder 5"/>
          <p:cNvSpPr>
            <a:spLocks noGrp="1"/>
          </p:cNvSpPr>
          <p:nvPr>
            <p:ph type="sldNum" idx="5"/>
          </p:nvPr>
        </p:nvSpPr>
        <p:spPr/>
        <p:txBody>
          <a:bodyPr/>
          <a:p>
            <a:fld id="{A55A6815-C515-467C-ACFE-FD215650557B}" type="slidenum">
              <a:t>&lt;#&gt;</a:t>
            </a:fld>
          </a:p>
        </p:txBody>
      </p:sp>
      <p:sp>
        <p:nvSpPr>
          <p:cNvPr id="7" name="PlaceHolder 6"/>
          <p:cNvSpPr>
            <a:spLocks noGrp="1"/>
          </p:cNvSpPr>
          <p:nvPr>
            <p:ph type="dt" idx="6"/>
          </p:nvPr>
        </p:nvSpPr>
        <p:spPr/>
        <p:txBody>
          <a:bodyPr/>
          <a:p>
            <a:r>
              <a:rPr lang="el-GR"/>
              <a:t/>
            </a: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6" name="PlaceHolder 1"/>
          <p:cNvSpPr>
            <a:spLocks noGrp="1"/>
          </p:cNvSpPr>
          <p:nvPr>
            <p:ph type="title"/>
          </p:nvPr>
        </p:nvSpPr>
        <p:spPr>
          <a:xfrm>
            <a:off x="609480" y="273600"/>
            <a:ext cx="10973520" cy="1144800"/>
          </a:xfrm>
          <a:prstGeom prst="rect">
            <a:avLst/>
          </a:prstGeom>
          <a:noFill/>
          <a:ln w="0">
            <a:noFill/>
          </a:ln>
        </p:spPr>
        <p:txBody>
          <a:bodyPr lIns="0" rIns="0" tIns="0" bIns="0" anchor="ctr">
            <a:noAutofit/>
          </a:bodyPr>
          <a:p>
            <a:pPr indent="0" algn="ctr">
              <a:buNone/>
            </a:pPr>
            <a:endParaRPr b="0" lang="el-GR" sz="4400" spc="-1" strike="noStrike">
              <a:solidFill>
                <a:srgbClr val="000000"/>
              </a:solidFill>
              <a:latin typeface="Arial"/>
            </a:endParaRPr>
          </a:p>
        </p:txBody>
      </p:sp>
      <p:sp>
        <p:nvSpPr>
          <p:cNvPr id="77" name="PlaceHolder 2"/>
          <p:cNvSpPr>
            <a:spLocks noGrp="1"/>
          </p:cNvSpPr>
          <p:nvPr>
            <p:ph/>
          </p:nvPr>
        </p:nvSpPr>
        <p:spPr>
          <a:xfrm>
            <a:off x="609480" y="1604520"/>
            <a:ext cx="5355000" cy="1896840"/>
          </a:xfrm>
          <a:prstGeom prst="rect">
            <a:avLst/>
          </a:prstGeom>
          <a:noFill/>
          <a:ln w="0">
            <a:noFill/>
          </a:ln>
        </p:spPr>
        <p:txBody>
          <a:bodyPr lIns="0" rIns="0" tIns="0" bIns="0" anchor="t">
            <a:normAutofit/>
          </a:bodyPr>
          <a:p>
            <a:pPr indent="0">
              <a:spcBef>
                <a:spcPts val="1417"/>
              </a:spcBef>
              <a:buNone/>
            </a:pPr>
            <a:endParaRPr b="0" lang="el-GR" sz="3200" spc="-1" strike="noStrike">
              <a:solidFill>
                <a:srgbClr val="000000"/>
              </a:solidFill>
              <a:latin typeface="Arial"/>
            </a:endParaRPr>
          </a:p>
        </p:txBody>
      </p:sp>
      <p:sp>
        <p:nvSpPr>
          <p:cNvPr id="78" name="PlaceHolder 3"/>
          <p:cNvSpPr>
            <a:spLocks noGrp="1"/>
          </p:cNvSpPr>
          <p:nvPr>
            <p:ph/>
          </p:nvPr>
        </p:nvSpPr>
        <p:spPr>
          <a:xfrm>
            <a:off x="6232680" y="1604520"/>
            <a:ext cx="5355000" cy="1896840"/>
          </a:xfrm>
          <a:prstGeom prst="rect">
            <a:avLst/>
          </a:prstGeom>
          <a:noFill/>
          <a:ln w="0">
            <a:noFill/>
          </a:ln>
        </p:spPr>
        <p:txBody>
          <a:bodyPr lIns="0" rIns="0" tIns="0" bIns="0" anchor="t">
            <a:normAutofit/>
          </a:bodyPr>
          <a:p>
            <a:pPr indent="0">
              <a:spcBef>
                <a:spcPts val="1417"/>
              </a:spcBef>
              <a:buNone/>
            </a:pPr>
            <a:endParaRPr b="0" lang="el-GR" sz="3200" spc="-1" strike="noStrike">
              <a:solidFill>
                <a:srgbClr val="000000"/>
              </a:solidFill>
              <a:latin typeface="Arial"/>
            </a:endParaRPr>
          </a:p>
        </p:txBody>
      </p:sp>
      <p:sp>
        <p:nvSpPr>
          <p:cNvPr id="79" name="PlaceHolder 4"/>
          <p:cNvSpPr>
            <a:spLocks noGrp="1"/>
          </p:cNvSpPr>
          <p:nvPr>
            <p:ph/>
          </p:nvPr>
        </p:nvSpPr>
        <p:spPr>
          <a:xfrm>
            <a:off x="609480" y="3682080"/>
            <a:ext cx="5355000" cy="1896840"/>
          </a:xfrm>
          <a:prstGeom prst="rect">
            <a:avLst/>
          </a:prstGeom>
          <a:noFill/>
          <a:ln w="0">
            <a:noFill/>
          </a:ln>
        </p:spPr>
        <p:txBody>
          <a:bodyPr lIns="0" rIns="0" tIns="0" bIns="0" anchor="t">
            <a:normAutofit/>
          </a:bodyPr>
          <a:p>
            <a:pPr indent="0">
              <a:spcBef>
                <a:spcPts val="1417"/>
              </a:spcBef>
              <a:buNone/>
            </a:pPr>
            <a:endParaRPr b="0" lang="el-GR" sz="3200" spc="-1" strike="noStrike">
              <a:solidFill>
                <a:srgbClr val="000000"/>
              </a:solidFill>
              <a:latin typeface="Arial"/>
            </a:endParaRPr>
          </a:p>
        </p:txBody>
      </p:sp>
      <p:sp>
        <p:nvSpPr>
          <p:cNvPr id="80" name="PlaceHolder 5"/>
          <p:cNvSpPr>
            <a:spLocks noGrp="1"/>
          </p:cNvSpPr>
          <p:nvPr>
            <p:ph/>
          </p:nvPr>
        </p:nvSpPr>
        <p:spPr>
          <a:xfrm>
            <a:off x="6232680" y="3682080"/>
            <a:ext cx="5355000" cy="1896840"/>
          </a:xfrm>
          <a:prstGeom prst="rect">
            <a:avLst/>
          </a:prstGeom>
          <a:noFill/>
          <a:ln w="0">
            <a:noFill/>
          </a:ln>
        </p:spPr>
        <p:txBody>
          <a:bodyPr lIns="0" rIns="0" tIns="0" bIns="0" anchor="t">
            <a:normAutofit/>
          </a:bodyPr>
          <a:p>
            <a:pPr indent="0">
              <a:spcBef>
                <a:spcPts val="1417"/>
              </a:spcBef>
              <a:buNone/>
            </a:pPr>
            <a:endParaRPr b="0" lang="el-GR" sz="3200" spc="-1" strike="noStrike">
              <a:solidFill>
                <a:srgbClr val="000000"/>
              </a:solidFill>
              <a:latin typeface="Arial"/>
            </a:endParaRPr>
          </a:p>
        </p:txBody>
      </p:sp>
      <p:sp>
        <p:nvSpPr>
          <p:cNvPr id="7" name="PlaceHolder 6"/>
          <p:cNvSpPr>
            <a:spLocks noGrp="1"/>
          </p:cNvSpPr>
          <p:nvPr>
            <p:ph type="ftr" idx="4"/>
          </p:nvPr>
        </p:nvSpPr>
        <p:spPr/>
        <p:txBody>
          <a:bodyPr/>
          <a:p>
            <a:r>
              <a:t>Footer</a:t>
            </a:r>
          </a:p>
        </p:txBody>
      </p:sp>
      <p:sp>
        <p:nvSpPr>
          <p:cNvPr id="8" name="PlaceHolder 7"/>
          <p:cNvSpPr>
            <a:spLocks noGrp="1"/>
          </p:cNvSpPr>
          <p:nvPr>
            <p:ph type="sldNum" idx="5"/>
          </p:nvPr>
        </p:nvSpPr>
        <p:spPr/>
        <p:txBody>
          <a:bodyPr/>
          <a:p>
            <a:fld id="{44890A2D-CFE1-44DA-BC05-636C54FB3B49}" type="slidenum">
              <a:t>&lt;#&gt;</a:t>
            </a:fld>
          </a:p>
        </p:txBody>
      </p:sp>
      <p:sp>
        <p:nvSpPr>
          <p:cNvPr id="9" name="PlaceHolder 8"/>
          <p:cNvSpPr>
            <a:spLocks noGrp="1"/>
          </p:cNvSpPr>
          <p:nvPr>
            <p:ph type="dt" idx="6"/>
          </p:nvPr>
        </p:nvSpPr>
        <p:spPr/>
        <p:txBody>
          <a:bodyPr/>
          <a:p>
            <a:r>
              <a:rPr lang="el-GR"/>
              <a:t/>
            </a: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81" name="PlaceHolder 1"/>
          <p:cNvSpPr>
            <a:spLocks noGrp="1"/>
          </p:cNvSpPr>
          <p:nvPr>
            <p:ph type="title"/>
          </p:nvPr>
        </p:nvSpPr>
        <p:spPr>
          <a:xfrm>
            <a:off x="609480" y="273600"/>
            <a:ext cx="10973520" cy="1144800"/>
          </a:xfrm>
          <a:prstGeom prst="rect">
            <a:avLst/>
          </a:prstGeom>
          <a:noFill/>
          <a:ln w="0">
            <a:noFill/>
          </a:ln>
        </p:spPr>
        <p:txBody>
          <a:bodyPr lIns="0" rIns="0" tIns="0" bIns="0" anchor="ctr">
            <a:noAutofit/>
          </a:bodyPr>
          <a:p>
            <a:pPr indent="0" algn="ctr">
              <a:buNone/>
            </a:pPr>
            <a:endParaRPr b="0" lang="el-GR" sz="4400" spc="-1" strike="noStrike">
              <a:solidFill>
                <a:srgbClr val="000000"/>
              </a:solidFill>
              <a:latin typeface="Arial"/>
            </a:endParaRPr>
          </a:p>
        </p:txBody>
      </p:sp>
      <p:sp>
        <p:nvSpPr>
          <p:cNvPr id="82" name="PlaceHolder 2"/>
          <p:cNvSpPr>
            <a:spLocks noGrp="1"/>
          </p:cNvSpPr>
          <p:nvPr>
            <p:ph/>
          </p:nvPr>
        </p:nvSpPr>
        <p:spPr>
          <a:xfrm>
            <a:off x="609480" y="1604520"/>
            <a:ext cx="3533400" cy="1896840"/>
          </a:xfrm>
          <a:prstGeom prst="rect">
            <a:avLst/>
          </a:prstGeom>
          <a:noFill/>
          <a:ln w="0">
            <a:noFill/>
          </a:ln>
        </p:spPr>
        <p:txBody>
          <a:bodyPr lIns="0" rIns="0" tIns="0" bIns="0" anchor="t">
            <a:normAutofit/>
          </a:bodyPr>
          <a:p>
            <a:pPr indent="0">
              <a:spcBef>
                <a:spcPts val="1417"/>
              </a:spcBef>
              <a:buNone/>
            </a:pPr>
            <a:endParaRPr b="0" lang="el-GR" sz="3200" spc="-1" strike="noStrike">
              <a:solidFill>
                <a:srgbClr val="000000"/>
              </a:solidFill>
              <a:latin typeface="Arial"/>
            </a:endParaRPr>
          </a:p>
        </p:txBody>
      </p:sp>
      <p:sp>
        <p:nvSpPr>
          <p:cNvPr id="83" name="PlaceHolder 3"/>
          <p:cNvSpPr>
            <a:spLocks noGrp="1"/>
          </p:cNvSpPr>
          <p:nvPr>
            <p:ph/>
          </p:nvPr>
        </p:nvSpPr>
        <p:spPr>
          <a:xfrm>
            <a:off x="4320000" y="1604520"/>
            <a:ext cx="3533400" cy="1896840"/>
          </a:xfrm>
          <a:prstGeom prst="rect">
            <a:avLst/>
          </a:prstGeom>
          <a:noFill/>
          <a:ln w="0">
            <a:noFill/>
          </a:ln>
        </p:spPr>
        <p:txBody>
          <a:bodyPr lIns="0" rIns="0" tIns="0" bIns="0" anchor="t">
            <a:normAutofit/>
          </a:bodyPr>
          <a:p>
            <a:pPr indent="0">
              <a:spcBef>
                <a:spcPts val="1417"/>
              </a:spcBef>
              <a:buNone/>
            </a:pPr>
            <a:endParaRPr b="0" lang="el-GR" sz="3200" spc="-1" strike="noStrike">
              <a:solidFill>
                <a:srgbClr val="000000"/>
              </a:solidFill>
              <a:latin typeface="Arial"/>
            </a:endParaRPr>
          </a:p>
        </p:txBody>
      </p:sp>
      <p:sp>
        <p:nvSpPr>
          <p:cNvPr id="84" name="PlaceHolder 4"/>
          <p:cNvSpPr>
            <a:spLocks noGrp="1"/>
          </p:cNvSpPr>
          <p:nvPr>
            <p:ph/>
          </p:nvPr>
        </p:nvSpPr>
        <p:spPr>
          <a:xfrm>
            <a:off x="8030520" y="1604520"/>
            <a:ext cx="3533400" cy="1896840"/>
          </a:xfrm>
          <a:prstGeom prst="rect">
            <a:avLst/>
          </a:prstGeom>
          <a:noFill/>
          <a:ln w="0">
            <a:noFill/>
          </a:ln>
        </p:spPr>
        <p:txBody>
          <a:bodyPr lIns="0" rIns="0" tIns="0" bIns="0" anchor="t">
            <a:normAutofit/>
          </a:bodyPr>
          <a:p>
            <a:pPr indent="0">
              <a:spcBef>
                <a:spcPts val="1417"/>
              </a:spcBef>
              <a:buNone/>
            </a:pPr>
            <a:endParaRPr b="0" lang="el-GR" sz="3200" spc="-1" strike="noStrike">
              <a:solidFill>
                <a:srgbClr val="000000"/>
              </a:solidFill>
              <a:latin typeface="Arial"/>
            </a:endParaRPr>
          </a:p>
        </p:txBody>
      </p:sp>
      <p:sp>
        <p:nvSpPr>
          <p:cNvPr id="85" name="PlaceHolder 5"/>
          <p:cNvSpPr>
            <a:spLocks noGrp="1"/>
          </p:cNvSpPr>
          <p:nvPr>
            <p:ph/>
          </p:nvPr>
        </p:nvSpPr>
        <p:spPr>
          <a:xfrm>
            <a:off x="609480" y="3682080"/>
            <a:ext cx="3533400" cy="1896840"/>
          </a:xfrm>
          <a:prstGeom prst="rect">
            <a:avLst/>
          </a:prstGeom>
          <a:noFill/>
          <a:ln w="0">
            <a:noFill/>
          </a:ln>
        </p:spPr>
        <p:txBody>
          <a:bodyPr lIns="0" rIns="0" tIns="0" bIns="0" anchor="t">
            <a:normAutofit/>
          </a:bodyPr>
          <a:p>
            <a:pPr indent="0">
              <a:spcBef>
                <a:spcPts val="1417"/>
              </a:spcBef>
              <a:buNone/>
            </a:pPr>
            <a:endParaRPr b="0" lang="el-GR" sz="3200" spc="-1" strike="noStrike">
              <a:solidFill>
                <a:srgbClr val="000000"/>
              </a:solidFill>
              <a:latin typeface="Arial"/>
            </a:endParaRPr>
          </a:p>
        </p:txBody>
      </p:sp>
      <p:sp>
        <p:nvSpPr>
          <p:cNvPr id="86" name="PlaceHolder 6"/>
          <p:cNvSpPr>
            <a:spLocks noGrp="1"/>
          </p:cNvSpPr>
          <p:nvPr>
            <p:ph/>
          </p:nvPr>
        </p:nvSpPr>
        <p:spPr>
          <a:xfrm>
            <a:off x="4320000" y="3682080"/>
            <a:ext cx="3533400" cy="1896840"/>
          </a:xfrm>
          <a:prstGeom prst="rect">
            <a:avLst/>
          </a:prstGeom>
          <a:noFill/>
          <a:ln w="0">
            <a:noFill/>
          </a:ln>
        </p:spPr>
        <p:txBody>
          <a:bodyPr lIns="0" rIns="0" tIns="0" bIns="0" anchor="t">
            <a:normAutofit/>
          </a:bodyPr>
          <a:p>
            <a:pPr indent="0">
              <a:spcBef>
                <a:spcPts val="1417"/>
              </a:spcBef>
              <a:buNone/>
            </a:pPr>
            <a:endParaRPr b="0" lang="el-GR" sz="3200" spc="-1" strike="noStrike">
              <a:solidFill>
                <a:srgbClr val="000000"/>
              </a:solidFill>
              <a:latin typeface="Arial"/>
            </a:endParaRPr>
          </a:p>
        </p:txBody>
      </p:sp>
      <p:sp>
        <p:nvSpPr>
          <p:cNvPr id="87" name="PlaceHolder 7"/>
          <p:cNvSpPr>
            <a:spLocks noGrp="1"/>
          </p:cNvSpPr>
          <p:nvPr>
            <p:ph/>
          </p:nvPr>
        </p:nvSpPr>
        <p:spPr>
          <a:xfrm>
            <a:off x="8030520" y="3682080"/>
            <a:ext cx="3533400" cy="1896840"/>
          </a:xfrm>
          <a:prstGeom prst="rect">
            <a:avLst/>
          </a:prstGeom>
          <a:noFill/>
          <a:ln w="0">
            <a:noFill/>
          </a:ln>
        </p:spPr>
        <p:txBody>
          <a:bodyPr lIns="0" rIns="0" tIns="0" bIns="0" anchor="t">
            <a:normAutofit/>
          </a:bodyPr>
          <a:p>
            <a:pPr indent="0">
              <a:spcBef>
                <a:spcPts val="1417"/>
              </a:spcBef>
              <a:buNone/>
            </a:pPr>
            <a:endParaRPr b="0" lang="el-GR" sz="3200" spc="-1" strike="noStrike">
              <a:solidFill>
                <a:srgbClr val="000000"/>
              </a:solidFill>
              <a:latin typeface="Arial"/>
            </a:endParaRPr>
          </a:p>
        </p:txBody>
      </p:sp>
      <p:sp>
        <p:nvSpPr>
          <p:cNvPr id="9" name="PlaceHolder 8"/>
          <p:cNvSpPr>
            <a:spLocks noGrp="1"/>
          </p:cNvSpPr>
          <p:nvPr>
            <p:ph type="ftr" idx="4"/>
          </p:nvPr>
        </p:nvSpPr>
        <p:spPr/>
        <p:txBody>
          <a:bodyPr/>
          <a:p>
            <a:r>
              <a:t>Footer</a:t>
            </a:r>
          </a:p>
        </p:txBody>
      </p:sp>
      <p:sp>
        <p:nvSpPr>
          <p:cNvPr id="10" name="PlaceHolder 9"/>
          <p:cNvSpPr>
            <a:spLocks noGrp="1"/>
          </p:cNvSpPr>
          <p:nvPr>
            <p:ph type="sldNum" idx="5"/>
          </p:nvPr>
        </p:nvSpPr>
        <p:spPr/>
        <p:txBody>
          <a:bodyPr/>
          <a:p>
            <a:fld id="{637705D0-AC9D-42F9-BD87-2F76D0E21880}" type="slidenum">
              <a:t>&lt;#&gt;</a:t>
            </a:fld>
          </a:p>
        </p:txBody>
      </p:sp>
      <p:sp>
        <p:nvSpPr>
          <p:cNvPr id="11" name="PlaceHolder 10"/>
          <p:cNvSpPr>
            <a:spLocks noGrp="1"/>
          </p:cNvSpPr>
          <p:nvPr>
            <p:ph type="dt" idx="6"/>
          </p:nvPr>
        </p:nvSpPr>
        <p:spPr/>
        <p:txBody>
          <a:bodyPr/>
          <a:p>
            <a:r>
              <a:rPr lang="el-GR"/>
              <a:t/>
            </a: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3520" cy="1144800"/>
          </a:xfrm>
          <a:prstGeom prst="rect">
            <a:avLst/>
          </a:prstGeom>
          <a:noFill/>
          <a:ln w="0">
            <a:noFill/>
          </a:ln>
        </p:spPr>
        <p:txBody>
          <a:bodyPr lIns="0" rIns="0" tIns="0" bIns="0" anchor="ctr">
            <a:noAutofit/>
          </a:bodyPr>
          <a:p>
            <a:pPr indent="0" algn="ctr">
              <a:buNone/>
            </a:pPr>
            <a:endParaRPr b="0" lang="el-GR" sz="4400" spc="-1" strike="noStrike">
              <a:solidFill>
                <a:srgbClr val="000000"/>
              </a:solidFill>
              <a:latin typeface="Arial"/>
            </a:endParaRPr>
          </a:p>
        </p:txBody>
      </p:sp>
      <p:sp>
        <p:nvSpPr>
          <p:cNvPr id="12" name="PlaceHolder 2"/>
          <p:cNvSpPr>
            <a:spLocks noGrp="1"/>
          </p:cNvSpPr>
          <p:nvPr>
            <p:ph/>
          </p:nvPr>
        </p:nvSpPr>
        <p:spPr>
          <a:xfrm>
            <a:off x="609480" y="1604520"/>
            <a:ext cx="10973520" cy="3977280"/>
          </a:xfrm>
          <a:prstGeom prst="rect">
            <a:avLst/>
          </a:prstGeom>
          <a:noFill/>
          <a:ln w="0">
            <a:noFill/>
          </a:ln>
        </p:spPr>
        <p:txBody>
          <a:bodyPr lIns="0" rIns="0" tIns="0" bIns="0" anchor="t">
            <a:normAutofit/>
          </a:bodyPr>
          <a:p>
            <a:pPr indent="0">
              <a:spcBef>
                <a:spcPts val="1417"/>
              </a:spcBef>
              <a:buNone/>
            </a:pPr>
            <a:endParaRPr b="0" lang="el-GR" sz="3200" spc="-1" strike="noStrike">
              <a:solidFill>
                <a:srgbClr val="000000"/>
              </a:solidFill>
              <a:latin typeface="Arial"/>
            </a:endParaRPr>
          </a:p>
        </p:txBody>
      </p:sp>
      <p:sp>
        <p:nvSpPr>
          <p:cNvPr id="4" name="PlaceHolder 3"/>
          <p:cNvSpPr>
            <a:spLocks noGrp="1"/>
          </p:cNvSpPr>
          <p:nvPr>
            <p:ph type="ftr" idx="1"/>
          </p:nvPr>
        </p:nvSpPr>
        <p:spPr/>
        <p:txBody>
          <a:bodyPr/>
          <a:p>
            <a:r>
              <a:t>Footer</a:t>
            </a:r>
          </a:p>
        </p:txBody>
      </p:sp>
      <p:sp>
        <p:nvSpPr>
          <p:cNvPr id="5" name="PlaceHolder 4"/>
          <p:cNvSpPr>
            <a:spLocks noGrp="1"/>
          </p:cNvSpPr>
          <p:nvPr>
            <p:ph type="sldNum" idx="2"/>
          </p:nvPr>
        </p:nvSpPr>
        <p:spPr/>
        <p:txBody>
          <a:bodyPr/>
          <a:p>
            <a:fld id="{EF55E0FC-0827-4580-9EAE-996D40BD907F}" type="slidenum">
              <a:t>&lt;#&gt;</a:t>
            </a:fld>
          </a:p>
        </p:txBody>
      </p:sp>
      <p:sp>
        <p:nvSpPr>
          <p:cNvPr id="6" name="PlaceHolder 5"/>
          <p:cNvSpPr>
            <a:spLocks noGrp="1"/>
          </p:cNvSpPr>
          <p:nvPr>
            <p:ph type="dt" idx="3"/>
          </p:nvPr>
        </p:nvSpPr>
        <p:spPr/>
        <p:txBody>
          <a:bodyPr/>
          <a:p>
            <a:r>
              <a:rPr lang="el-GR"/>
              <a:t/>
            </a: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609480" y="273600"/>
            <a:ext cx="10973520" cy="1144800"/>
          </a:xfrm>
          <a:prstGeom prst="rect">
            <a:avLst/>
          </a:prstGeom>
          <a:noFill/>
          <a:ln w="0">
            <a:noFill/>
          </a:ln>
        </p:spPr>
        <p:txBody>
          <a:bodyPr lIns="0" rIns="0" tIns="0" bIns="0" anchor="ctr">
            <a:noAutofit/>
          </a:bodyPr>
          <a:p>
            <a:pPr indent="0" algn="ctr">
              <a:buNone/>
            </a:pPr>
            <a:endParaRPr b="0" lang="el-GR" sz="4400" spc="-1" strike="noStrike">
              <a:solidFill>
                <a:srgbClr val="000000"/>
              </a:solidFill>
              <a:latin typeface="Arial"/>
            </a:endParaRPr>
          </a:p>
        </p:txBody>
      </p:sp>
      <p:sp>
        <p:nvSpPr>
          <p:cNvPr id="14" name="PlaceHolder 2"/>
          <p:cNvSpPr>
            <a:spLocks noGrp="1"/>
          </p:cNvSpPr>
          <p:nvPr>
            <p:ph/>
          </p:nvPr>
        </p:nvSpPr>
        <p:spPr>
          <a:xfrm>
            <a:off x="609480" y="1604520"/>
            <a:ext cx="5355000" cy="3977280"/>
          </a:xfrm>
          <a:prstGeom prst="rect">
            <a:avLst/>
          </a:prstGeom>
          <a:noFill/>
          <a:ln w="0">
            <a:noFill/>
          </a:ln>
        </p:spPr>
        <p:txBody>
          <a:bodyPr lIns="0" rIns="0" tIns="0" bIns="0" anchor="t">
            <a:normAutofit/>
          </a:bodyPr>
          <a:p>
            <a:pPr indent="0">
              <a:spcBef>
                <a:spcPts val="1417"/>
              </a:spcBef>
              <a:buNone/>
            </a:pPr>
            <a:endParaRPr b="0" lang="el-GR" sz="3200" spc="-1" strike="noStrike">
              <a:solidFill>
                <a:srgbClr val="000000"/>
              </a:solidFill>
              <a:latin typeface="Arial"/>
            </a:endParaRPr>
          </a:p>
        </p:txBody>
      </p:sp>
      <p:sp>
        <p:nvSpPr>
          <p:cNvPr id="15" name="PlaceHolder 3"/>
          <p:cNvSpPr>
            <a:spLocks noGrp="1"/>
          </p:cNvSpPr>
          <p:nvPr>
            <p:ph/>
          </p:nvPr>
        </p:nvSpPr>
        <p:spPr>
          <a:xfrm>
            <a:off x="6232680" y="1604520"/>
            <a:ext cx="5355000" cy="3977280"/>
          </a:xfrm>
          <a:prstGeom prst="rect">
            <a:avLst/>
          </a:prstGeom>
          <a:noFill/>
          <a:ln w="0">
            <a:noFill/>
          </a:ln>
        </p:spPr>
        <p:txBody>
          <a:bodyPr lIns="0" rIns="0" tIns="0" bIns="0" anchor="t">
            <a:normAutofit/>
          </a:bodyPr>
          <a:p>
            <a:pPr indent="0">
              <a:spcBef>
                <a:spcPts val="1417"/>
              </a:spcBef>
              <a:buNone/>
            </a:pPr>
            <a:endParaRPr b="0" lang="el-GR" sz="3200" spc="-1" strike="noStrike">
              <a:solidFill>
                <a:srgbClr val="000000"/>
              </a:solidFill>
              <a:latin typeface="Arial"/>
            </a:endParaRPr>
          </a:p>
        </p:txBody>
      </p:sp>
      <p:sp>
        <p:nvSpPr>
          <p:cNvPr id="5" name="PlaceHolder 4"/>
          <p:cNvSpPr>
            <a:spLocks noGrp="1"/>
          </p:cNvSpPr>
          <p:nvPr>
            <p:ph type="ftr" idx="1"/>
          </p:nvPr>
        </p:nvSpPr>
        <p:spPr/>
        <p:txBody>
          <a:bodyPr/>
          <a:p>
            <a:r>
              <a:t>Footer</a:t>
            </a:r>
          </a:p>
        </p:txBody>
      </p:sp>
      <p:sp>
        <p:nvSpPr>
          <p:cNvPr id="6" name="PlaceHolder 5"/>
          <p:cNvSpPr>
            <a:spLocks noGrp="1"/>
          </p:cNvSpPr>
          <p:nvPr>
            <p:ph type="sldNum" idx="2"/>
          </p:nvPr>
        </p:nvSpPr>
        <p:spPr/>
        <p:txBody>
          <a:bodyPr/>
          <a:p>
            <a:fld id="{8AA21526-8799-480E-9270-964FFBE5B198}" type="slidenum">
              <a:t>&lt;#&gt;</a:t>
            </a:fld>
          </a:p>
        </p:txBody>
      </p:sp>
      <p:sp>
        <p:nvSpPr>
          <p:cNvPr id="7" name="PlaceHolder 6"/>
          <p:cNvSpPr>
            <a:spLocks noGrp="1"/>
          </p:cNvSpPr>
          <p:nvPr>
            <p:ph type="dt" idx="3"/>
          </p:nvPr>
        </p:nvSpPr>
        <p:spPr/>
        <p:txBody>
          <a:bodyPr/>
          <a:p>
            <a:r>
              <a:rPr lang="el-GR"/>
              <a:t/>
            </a: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6" name="PlaceHolder 1"/>
          <p:cNvSpPr>
            <a:spLocks noGrp="1"/>
          </p:cNvSpPr>
          <p:nvPr>
            <p:ph type="title"/>
          </p:nvPr>
        </p:nvSpPr>
        <p:spPr>
          <a:xfrm>
            <a:off x="609480" y="273600"/>
            <a:ext cx="10973520" cy="1144800"/>
          </a:xfrm>
          <a:prstGeom prst="rect">
            <a:avLst/>
          </a:prstGeom>
          <a:noFill/>
          <a:ln w="0">
            <a:noFill/>
          </a:ln>
        </p:spPr>
        <p:txBody>
          <a:bodyPr lIns="0" rIns="0" tIns="0" bIns="0" anchor="ctr">
            <a:noAutofit/>
          </a:bodyPr>
          <a:p>
            <a:pPr indent="0" algn="ctr">
              <a:buNone/>
            </a:pPr>
            <a:endParaRPr b="0" lang="el-GR" sz="4400" spc="-1" strike="noStrike">
              <a:solidFill>
                <a:srgbClr val="000000"/>
              </a:solidFill>
              <a:latin typeface="Arial"/>
            </a:endParaRPr>
          </a:p>
        </p:txBody>
      </p:sp>
      <p:sp>
        <p:nvSpPr>
          <p:cNvPr id="3" name="PlaceHolder 2"/>
          <p:cNvSpPr>
            <a:spLocks noGrp="1"/>
          </p:cNvSpPr>
          <p:nvPr>
            <p:ph type="ftr" idx="1"/>
          </p:nvPr>
        </p:nvSpPr>
        <p:spPr/>
        <p:txBody>
          <a:bodyPr/>
          <a:p>
            <a:r>
              <a:t>Footer</a:t>
            </a:r>
          </a:p>
        </p:txBody>
      </p:sp>
      <p:sp>
        <p:nvSpPr>
          <p:cNvPr id="4" name="PlaceHolder 3"/>
          <p:cNvSpPr>
            <a:spLocks noGrp="1"/>
          </p:cNvSpPr>
          <p:nvPr>
            <p:ph type="sldNum" idx="2"/>
          </p:nvPr>
        </p:nvSpPr>
        <p:spPr/>
        <p:txBody>
          <a:bodyPr/>
          <a:p>
            <a:fld id="{2E9B33D1-5420-415A-94B6-C8901927C35E}" type="slidenum">
              <a:t>&lt;#&gt;</a:t>
            </a:fld>
          </a:p>
        </p:txBody>
      </p:sp>
      <p:sp>
        <p:nvSpPr>
          <p:cNvPr id="5" name="PlaceHolder 4"/>
          <p:cNvSpPr>
            <a:spLocks noGrp="1"/>
          </p:cNvSpPr>
          <p:nvPr>
            <p:ph type="dt" idx="3"/>
          </p:nvPr>
        </p:nvSpPr>
        <p:spPr/>
        <p:txBody>
          <a:bodyPr/>
          <a:p>
            <a:r>
              <a:rPr lang="el-GR"/>
              <a:t/>
            </a: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7" name="PlaceHolder 1"/>
          <p:cNvSpPr>
            <a:spLocks noGrp="1"/>
          </p:cNvSpPr>
          <p:nvPr>
            <p:ph type="subTitle"/>
          </p:nvPr>
        </p:nvSpPr>
        <p:spPr>
          <a:xfrm>
            <a:off x="609480" y="273600"/>
            <a:ext cx="10973520" cy="5307840"/>
          </a:xfrm>
          <a:prstGeom prst="rect">
            <a:avLst/>
          </a:prstGeom>
          <a:noFill/>
          <a:ln w="0">
            <a:noFill/>
          </a:ln>
        </p:spPr>
        <p:txBody>
          <a:bodyPr lIns="0" rIns="0" tIns="0" bIns="0" anchor="ctr">
            <a:noAutofit/>
          </a:bodyPr>
          <a:p>
            <a:pPr algn="ctr"/>
            <a:endParaRPr b="0" lang="el-GR" sz="3200" spc="-1" strike="noStrike">
              <a:solidFill>
                <a:srgbClr val="000000"/>
              </a:solidFill>
              <a:latin typeface="Arial"/>
            </a:endParaRPr>
          </a:p>
        </p:txBody>
      </p:sp>
      <p:sp>
        <p:nvSpPr>
          <p:cNvPr id="3" name="PlaceHolder 2"/>
          <p:cNvSpPr>
            <a:spLocks noGrp="1"/>
          </p:cNvSpPr>
          <p:nvPr>
            <p:ph type="ftr" idx="1"/>
          </p:nvPr>
        </p:nvSpPr>
        <p:spPr/>
        <p:txBody>
          <a:bodyPr/>
          <a:p>
            <a:r>
              <a:t>Footer</a:t>
            </a:r>
          </a:p>
        </p:txBody>
      </p:sp>
      <p:sp>
        <p:nvSpPr>
          <p:cNvPr id="4" name="PlaceHolder 3"/>
          <p:cNvSpPr>
            <a:spLocks noGrp="1"/>
          </p:cNvSpPr>
          <p:nvPr>
            <p:ph type="sldNum" idx="2"/>
          </p:nvPr>
        </p:nvSpPr>
        <p:spPr/>
        <p:txBody>
          <a:bodyPr/>
          <a:p>
            <a:fld id="{E9B26C6D-FE58-4BEF-A33E-B4AC86053F24}" type="slidenum">
              <a:t>&lt;#&gt;</a:t>
            </a:fld>
          </a:p>
        </p:txBody>
      </p:sp>
      <p:sp>
        <p:nvSpPr>
          <p:cNvPr id="5" name="PlaceHolder 4"/>
          <p:cNvSpPr>
            <a:spLocks noGrp="1"/>
          </p:cNvSpPr>
          <p:nvPr>
            <p:ph type="dt" idx="3"/>
          </p:nvPr>
        </p:nvSpPr>
        <p:spPr/>
        <p:txBody>
          <a:bodyPr/>
          <a:p>
            <a:r>
              <a:rPr lang="el-GR"/>
              <a:t/>
            </a: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609480" y="273600"/>
            <a:ext cx="10973520" cy="1144800"/>
          </a:xfrm>
          <a:prstGeom prst="rect">
            <a:avLst/>
          </a:prstGeom>
          <a:noFill/>
          <a:ln w="0">
            <a:noFill/>
          </a:ln>
        </p:spPr>
        <p:txBody>
          <a:bodyPr lIns="0" rIns="0" tIns="0" bIns="0" anchor="ctr">
            <a:noAutofit/>
          </a:bodyPr>
          <a:p>
            <a:pPr indent="0" algn="ctr">
              <a:buNone/>
            </a:pPr>
            <a:endParaRPr b="0" lang="el-GR" sz="4400" spc="-1" strike="noStrike">
              <a:solidFill>
                <a:srgbClr val="000000"/>
              </a:solidFill>
              <a:latin typeface="Arial"/>
            </a:endParaRPr>
          </a:p>
        </p:txBody>
      </p:sp>
      <p:sp>
        <p:nvSpPr>
          <p:cNvPr id="19" name="PlaceHolder 2"/>
          <p:cNvSpPr>
            <a:spLocks noGrp="1"/>
          </p:cNvSpPr>
          <p:nvPr>
            <p:ph/>
          </p:nvPr>
        </p:nvSpPr>
        <p:spPr>
          <a:xfrm>
            <a:off x="609480" y="1604520"/>
            <a:ext cx="5355000" cy="1896840"/>
          </a:xfrm>
          <a:prstGeom prst="rect">
            <a:avLst/>
          </a:prstGeom>
          <a:noFill/>
          <a:ln w="0">
            <a:noFill/>
          </a:ln>
        </p:spPr>
        <p:txBody>
          <a:bodyPr lIns="0" rIns="0" tIns="0" bIns="0" anchor="t">
            <a:normAutofit/>
          </a:bodyPr>
          <a:p>
            <a:pPr indent="0">
              <a:spcBef>
                <a:spcPts val="1417"/>
              </a:spcBef>
              <a:buNone/>
            </a:pPr>
            <a:endParaRPr b="0" lang="el-GR" sz="3200" spc="-1" strike="noStrike">
              <a:solidFill>
                <a:srgbClr val="000000"/>
              </a:solidFill>
              <a:latin typeface="Arial"/>
            </a:endParaRPr>
          </a:p>
        </p:txBody>
      </p:sp>
      <p:sp>
        <p:nvSpPr>
          <p:cNvPr id="20" name="PlaceHolder 3"/>
          <p:cNvSpPr>
            <a:spLocks noGrp="1"/>
          </p:cNvSpPr>
          <p:nvPr>
            <p:ph/>
          </p:nvPr>
        </p:nvSpPr>
        <p:spPr>
          <a:xfrm>
            <a:off x="6232680" y="1604520"/>
            <a:ext cx="5355000" cy="3977280"/>
          </a:xfrm>
          <a:prstGeom prst="rect">
            <a:avLst/>
          </a:prstGeom>
          <a:noFill/>
          <a:ln w="0">
            <a:noFill/>
          </a:ln>
        </p:spPr>
        <p:txBody>
          <a:bodyPr lIns="0" rIns="0" tIns="0" bIns="0" anchor="t">
            <a:normAutofit/>
          </a:bodyPr>
          <a:p>
            <a:pPr indent="0">
              <a:spcBef>
                <a:spcPts val="1417"/>
              </a:spcBef>
              <a:buNone/>
            </a:pPr>
            <a:endParaRPr b="0" lang="el-GR" sz="3200" spc="-1" strike="noStrike">
              <a:solidFill>
                <a:srgbClr val="000000"/>
              </a:solidFill>
              <a:latin typeface="Arial"/>
            </a:endParaRPr>
          </a:p>
        </p:txBody>
      </p:sp>
      <p:sp>
        <p:nvSpPr>
          <p:cNvPr id="21" name="PlaceHolder 4"/>
          <p:cNvSpPr>
            <a:spLocks noGrp="1"/>
          </p:cNvSpPr>
          <p:nvPr>
            <p:ph/>
          </p:nvPr>
        </p:nvSpPr>
        <p:spPr>
          <a:xfrm>
            <a:off x="609480" y="3682080"/>
            <a:ext cx="5355000" cy="1896840"/>
          </a:xfrm>
          <a:prstGeom prst="rect">
            <a:avLst/>
          </a:prstGeom>
          <a:noFill/>
          <a:ln w="0">
            <a:noFill/>
          </a:ln>
        </p:spPr>
        <p:txBody>
          <a:bodyPr lIns="0" rIns="0" tIns="0" bIns="0" anchor="t">
            <a:normAutofit/>
          </a:bodyPr>
          <a:p>
            <a:pPr indent="0">
              <a:spcBef>
                <a:spcPts val="1417"/>
              </a:spcBef>
              <a:buNone/>
            </a:pPr>
            <a:endParaRPr b="0" lang="el-GR" sz="3200" spc="-1" strike="noStrike">
              <a:solidFill>
                <a:srgbClr val="000000"/>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671692A3-3DA0-499F-8A56-B74EEAE716B3}" type="slidenum">
              <a:t>&lt;#&gt;</a:t>
            </a:fld>
          </a:p>
        </p:txBody>
      </p:sp>
      <p:sp>
        <p:nvSpPr>
          <p:cNvPr id="8" name="PlaceHolder 7"/>
          <p:cNvSpPr>
            <a:spLocks noGrp="1"/>
          </p:cNvSpPr>
          <p:nvPr>
            <p:ph type="dt" idx="3"/>
          </p:nvPr>
        </p:nvSpPr>
        <p:spPr/>
        <p:txBody>
          <a:bodyPr/>
          <a:p>
            <a:r>
              <a:rPr lang="el-GR"/>
              <a:t/>
            </a: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609480" y="273600"/>
            <a:ext cx="10973520" cy="1144800"/>
          </a:xfrm>
          <a:prstGeom prst="rect">
            <a:avLst/>
          </a:prstGeom>
          <a:noFill/>
          <a:ln w="0">
            <a:noFill/>
          </a:ln>
        </p:spPr>
        <p:txBody>
          <a:bodyPr lIns="0" rIns="0" tIns="0" bIns="0" anchor="ctr">
            <a:noAutofit/>
          </a:bodyPr>
          <a:p>
            <a:pPr indent="0" algn="ctr">
              <a:buNone/>
            </a:pPr>
            <a:endParaRPr b="0" lang="el-GR" sz="4400" spc="-1" strike="noStrike">
              <a:solidFill>
                <a:srgbClr val="000000"/>
              </a:solidFill>
              <a:latin typeface="Arial"/>
            </a:endParaRPr>
          </a:p>
        </p:txBody>
      </p:sp>
      <p:sp>
        <p:nvSpPr>
          <p:cNvPr id="23" name="PlaceHolder 2"/>
          <p:cNvSpPr>
            <a:spLocks noGrp="1"/>
          </p:cNvSpPr>
          <p:nvPr>
            <p:ph/>
          </p:nvPr>
        </p:nvSpPr>
        <p:spPr>
          <a:xfrm>
            <a:off x="609480" y="1604520"/>
            <a:ext cx="5355000" cy="3977280"/>
          </a:xfrm>
          <a:prstGeom prst="rect">
            <a:avLst/>
          </a:prstGeom>
          <a:noFill/>
          <a:ln w="0">
            <a:noFill/>
          </a:ln>
        </p:spPr>
        <p:txBody>
          <a:bodyPr lIns="0" rIns="0" tIns="0" bIns="0" anchor="t">
            <a:normAutofit/>
          </a:bodyPr>
          <a:p>
            <a:pPr indent="0">
              <a:spcBef>
                <a:spcPts val="1417"/>
              </a:spcBef>
              <a:buNone/>
            </a:pPr>
            <a:endParaRPr b="0" lang="el-GR" sz="3200" spc="-1" strike="noStrike">
              <a:solidFill>
                <a:srgbClr val="000000"/>
              </a:solidFill>
              <a:latin typeface="Arial"/>
            </a:endParaRPr>
          </a:p>
        </p:txBody>
      </p:sp>
      <p:sp>
        <p:nvSpPr>
          <p:cNvPr id="24" name="PlaceHolder 3"/>
          <p:cNvSpPr>
            <a:spLocks noGrp="1"/>
          </p:cNvSpPr>
          <p:nvPr>
            <p:ph/>
          </p:nvPr>
        </p:nvSpPr>
        <p:spPr>
          <a:xfrm>
            <a:off x="6232680" y="1604520"/>
            <a:ext cx="5355000" cy="1896840"/>
          </a:xfrm>
          <a:prstGeom prst="rect">
            <a:avLst/>
          </a:prstGeom>
          <a:noFill/>
          <a:ln w="0">
            <a:noFill/>
          </a:ln>
        </p:spPr>
        <p:txBody>
          <a:bodyPr lIns="0" rIns="0" tIns="0" bIns="0" anchor="t">
            <a:normAutofit/>
          </a:bodyPr>
          <a:p>
            <a:pPr indent="0">
              <a:spcBef>
                <a:spcPts val="1417"/>
              </a:spcBef>
              <a:buNone/>
            </a:pPr>
            <a:endParaRPr b="0" lang="el-GR" sz="3200" spc="-1" strike="noStrike">
              <a:solidFill>
                <a:srgbClr val="000000"/>
              </a:solidFill>
              <a:latin typeface="Arial"/>
            </a:endParaRPr>
          </a:p>
        </p:txBody>
      </p:sp>
      <p:sp>
        <p:nvSpPr>
          <p:cNvPr id="25" name="PlaceHolder 4"/>
          <p:cNvSpPr>
            <a:spLocks noGrp="1"/>
          </p:cNvSpPr>
          <p:nvPr>
            <p:ph/>
          </p:nvPr>
        </p:nvSpPr>
        <p:spPr>
          <a:xfrm>
            <a:off x="6232680" y="3682080"/>
            <a:ext cx="5355000" cy="1896840"/>
          </a:xfrm>
          <a:prstGeom prst="rect">
            <a:avLst/>
          </a:prstGeom>
          <a:noFill/>
          <a:ln w="0">
            <a:noFill/>
          </a:ln>
        </p:spPr>
        <p:txBody>
          <a:bodyPr lIns="0" rIns="0" tIns="0" bIns="0" anchor="t">
            <a:normAutofit/>
          </a:bodyPr>
          <a:p>
            <a:pPr indent="0">
              <a:spcBef>
                <a:spcPts val="1417"/>
              </a:spcBef>
              <a:buNone/>
            </a:pPr>
            <a:endParaRPr b="0" lang="el-GR" sz="3200" spc="-1" strike="noStrike">
              <a:solidFill>
                <a:srgbClr val="000000"/>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601B1826-11FC-482A-A353-A4BEA2E21B59}" type="slidenum">
              <a:t>&lt;#&gt;</a:t>
            </a:fld>
          </a:p>
        </p:txBody>
      </p:sp>
      <p:sp>
        <p:nvSpPr>
          <p:cNvPr id="8" name="PlaceHolder 7"/>
          <p:cNvSpPr>
            <a:spLocks noGrp="1"/>
          </p:cNvSpPr>
          <p:nvPr>
            <p:ph type="dt" idx="3"/>
          </p:nvPr>
        </p:nvSpPr>
        <p:spPr/>
        <p:txBody>
          <a:bodyPr/>
          <a:p>
            <a:r>
              <a:rPr lang="el-GR"/>
              <a:t/>
            </a: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3520" cy="1144800"/>
          </a:xfrm>
          <a:prstGeom prst="rect">
            <a:avLst/>
          </a:prstGeom>
          <a:noFill/>
          <a:ln w="0">
            <a:noFill/>
          </a:ln>
        </p:spPr>
        <p:txBody>
          <a:bodyPr lIns="0" rIns="0" tIns="0" bIns="0" anchor="ctr">
            <a:noAutofit/>
          </a:bodyPr>
          <a:p>
            <a:pPr indent="0" algn="ctr">
              <a:buNone/>
            </a:pPr>
            <a:endParaRPr b="0" lang="el-GR" sz="4400" spc="-1" strike="noStrike">
              <a:solidFill>
                <a:srgbClr val="000000"/>
              </a:solidFill>
              <a:latin typeface="Arial"/>
            </a:endParaRPr>
          </a:p>
        </p:txBody>
      </p:sp>
      <p:sp>
        <p:nvSpPr>
          <p:cNvPr id="27" name="PlaceHolder 2"/>
          <p:cNvSpPr>
            <a:spLocks noGrp="1"/>
          </p:cNvSpPr>
          <p:nvPr>
            <p:ph/>
          </p:nvPr>
        </p:nvSpPr>
        <p:spPr>
          <a:xfrm>
            <a:off x="609480" y="1604520"/>
            <a:ext cx="5355000" cy="1896840"/>
          </a:xfrm>
          <a:prstGeom prst="rect">
            <a:avLst/>
          </a:prstGeom>
          <a:noFill/>
          <a:ln w="0">
            <a:noFill/>
          </a:ln>
        </p:spPr>
        <p:txBody>
          <a:bodyPr lIns="0" rIns="0" tIns="0" bIns="0" anchor="t">
            <a:normAutofit/>
          </a:bodyPr>
          <a:p>
            <a:pPr indent="0">
              <a:spcBef>
                <a:spcPts val="1417"/>
              </a:spcBef>
              <a:buNone/>
            </a:pPr>
            <a:endParaRPr b="0" lang="el-GR" sz="3200" spc="-1" strike="noStrike">
              <a:solidFill>
                <a:srgbClr val="000000"/>
              </a:solidFill>
              <a:latin typeface="Arial"/>
            </a:endParaRPr>
          </a:p>
        </p:txBody>
      </p:sp>
      <p:sp>
        <p:nvSpPr>
          <p:cNvPr id="28" name="PlaceHolder 3"/>
          <p:cNvSpPr>
            <a:spLocks noGrp="1"/>
          </p:cNvSpPr>
          <p:nvPr>
            <p:ph/>
          </p:nvPr>
        </p:nvSpPr>
        <p:spPr>
          <a:xfrm>
            <a:off x="6232680" y="1604520"/>
            <a:ext cx="5355000" cy="1896840"/>
          </a:xfrm>
          <a:prstGeom prst="rect">
            <a:avLst/>
          </a:prstGeom>
          <a:noFill/>
          <a:ln w="0">
            <a:noFill/>
          </a:ln>
        </p:spPr>
        <p:txBody>
          <a:bodyPr lIns="0" rIns="0" tIns="0" bIns="0" anchor="t">
            <a:normAutofit/>
          </a:bodyPr>
          <a:p>
            <a:pPr indent="0">
              <a:spcBef>
                <a:spcPts val="1417"/>
              </a:spcBef>
              <a:buNone/>
            </a:pPr>
            <a:endParaRPr b="0" lang="el-GR" sz="3200" spc="-1" strike="noStrike">
              <a:solidFill>
                <a:srgbClr val="000000"/>
              </a:solidFill>
              <a:latin typeface="Arial"/>
            </a:endParaRPr>
          </a:p>
        </p:txBody>
      </p:sp>
      <p:sp>
        <p:nvSpPr>
          <p:cNvPr id="29" name="PlaceHolder 4"/>
          <p:cNvSpPr>
            <a:spLocks noGrp="1"/>
          </p:cNvSpPr>
          <p:nvPr>
            <p:ph/>
          </p:nvPr>
        </p:nvSpPr>
        <p:spPr>
          <a:xfrm>
            <a:off x="609480" y="3682080"/>
            <a:ext cx="10973520" cy="1896840"/>
          </a:xfrm>
          <a:prstGeom prst="rect">
            <a:avLst/>
          </a:prstGeom>
          <a:noFill/>
          <a:ln w="0">
            <a:noFill/>
          </a:ln>
        </p:spPr>
        <p:txBody>
          <a:bodyPr lIns="0" rIns="0" tIns="0" bIns="0" anchor="t">
            <a:normAutofit/>
          </a:bodyPr>
          <a:p>
            <a:pPr indent="0">
              <a:spcBef>
                <a:spcPts val="1417"/>
              </a:spcBef>
              <a:buNone/>
            </a:pPr>
            <a:endParaRPr b="0" lang="el-GR" sz="3200" spc="-1" strike="noStrike">
              <a:solidFill>
                <a:srgbClr val="000000"/>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61352E93-8837-40B1-9E25-DA98C07CC779}" type="slidenum">
              <a:t>&lt;#&gt;</a:t>
            </a:fld>
          </a:p>
        </p:txBody>
      </p:sp>
      <p:sp>
        <p:nvSpPr>
          <p:cNvPr id="8" name="PlaceHolder 7"/>
          <p:cNvSpPr>
            <a:spLocks noGrp="1"/>
          </p:cNvSpPr>
          <p:nvPr>
            <p:ph type="dt" idx="3"/>
          </p:nvPr>
        </p:nvSpPr>
        <p:spPr/>
        <p:txBody>
          <a:bodyPr/>
          <a:p>
            <a:r>
              <a:rPr lang="el-GR"/>
              <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d5f2eb"/>
        </a:solidFill>
      </p:bgPr>
    </p:bg>
    <p:spTree>
      <p:nvGrpSpPr>
        <p:cNvPr id="1" name=""/>
        <p:cNvGrpSpPr/>
        <p:nvPr/>
      </p:nvGrpSpPr>
      <p:grpSpPr>
        <a:xfrm>
          <a:off x="0" y="0"/>
          <a:ext cx="0" cy="0"/>
          <a:chOff x="0" y="0"/>
          <a:chExt cx="0" cy="0"/>
        </a:xfrm>
      </p:grpSpPr>
      <p:sp>
        <p:nvSpPr>
          <p:cNvPr id="0" name="Freeform: Shape 12" hidden="1"/>
          <p:cNvSpPr/>
          <p:nvPr/>
        </p:nvSpPr>
        <p:spPr>
          <a:xfrm>
            <a:off x="372960" y="367920"/>
            <a:ext cx="11499840" cy="6203160"/>
          </a:xfrm>
          <a:custGeom>
            <a:avLst/>
            <a:gdLst>
              <a:gd name="textAreaLeft" fmla="*/ 0 w 11499840"/>
              <a:gd name="textAreaRight" fmla="*/ 11500560 w 11499840"/>
              <a:gd name="textAreaTop" fmla="*/ 0 h 6203160"/>
              <a:gd name="textAreaBottom" fmla="*/ 6203880 h 6203160"/>
            </a:gdLst>
            <a:ahLst/>
            <a:rect l="textAreaLeft" t="textAreaTop" r="textAreaRight" b="textAreaBottom"/>
            <a:pathLst>
              <a:path w="11499601" h="6250474">
                <a:moveTo>
                  <a:pt x="9680053" y="0"/>
                </a:moveTo>
                <a:lnTo>
                  <a:pt x="11263634" y="10894"/>
                </a:lnTo>
                <a:cubicBezTo>
                  <a:pt x="11382518" y="17609"/>
                  <a:pt x="11468807" y="-29564"/>
                  <a:pt x="11499601" y="84193"/>
                </a:cubicBezTo>
                <a:lnTo>
                  <a:pt x="11496115" y="333210"/>
                </a:lnTo>
                <a:cubicBezTo>
                  <a:pt x="11496285" y="489431"/>
                  <a:pt x="11496456" y="645651"/>
                  <a:pt x="11496626" y="801872"/>
                </a:cubicBezTo>
                <a:cubicBezTo>
                  <a:pt x="11485119" y="918570"/>
                  <a:pt x="11483798" y="1773917"/>
                  <a:pt x="11482477" y="1834579"/>
                </a:cubicBezTo>
                <a:cubicBezTo>
                  <a:pt x="11462397" y="2645173"/>
                  <a:pt x="11489491" y="2970847"/>
                  <a:pt x="11478714" y="3520214"/>
                </a:cubicBezTo>
                <a:cubicBezTo>
                  <a:pt x="11462615" y="5654060"/>
                  <a:pt x="11560172" y="6010354"/>
                  <a:pt x="11419375" y="5982433"/>
                </a:cubicBezTo>
                <a:cubicBezTo>
                  <a:pt x="9251879" y="6044921"/>
                  <a:pt x="7569480" y="6004728"/>
                  <a:pt x="5959453" y="5973386"/>
                </a:cubicBezTo>
                <a:lnTo>
                  <a:pt x="4858766" y="5999562"/>
                </a:lnTo>
                <a:lnTo>
                  <a:pt x="3239306" y="5972741"/>
                </a:lnTo>
                <a:lnTo>
                  <a:pt x="3217554" y="6005912"/>
                </a:lnTo>
                <a:cubicBezTo>
                  <a:pt x="3195952" y="6047442"/>
                  <a:pt x="3201415" y="6144511"/>
                  <a:pt x="3219866" y="6250474"/>
                </a:cubicBezTo>
                <a:cubicBezTo>
                  <a:pt x="3113618" y="6201492"/>
                  <a:pt x="2980145" y="6145854"/>
                  <a:pt x="2870715" y="6056161"/>
                </a:cubicBezTo>
                <a:lnTo>
                  <a:pt x="2785655" y="5972741"/>
                </a:lnTo>
                <a:lnTo>
                  <a:pt x="2301504" y="5967647"/>
                </a:lnTo>
                <a:lnTo>
                  <a:pt x="666073" y="5958571"/>
                </a:lnTo>
                <a:cubicBezTo>
                  <a:pt x="416338" y="5959078"/>
                  <a:pt x="199443" y="5971167"/>
                  <a:pt x="94741" y="5957415"/>
                </a:cubicBezTo>
                <a:cubicBezTo>
                  <a:pt x="-9961" y="5943663"/>
                  <a:pt x="43390" y="5957506"/>
                  <a:pt x="37859" y="5876060"/>
                </a:cubicBezTo>
                <a:cubicBezTo>
                  <a:pt x="13485" y="5737802"/>
                  <a:pt x="42281" y="4414258"/>
                  <a:pt x="28975" y="2606888"/>
                </a:cubicBezTo>
                <a:cubicBezTo>
                  <a:pt x="-19249" y="1512253"/>
                  <a:pt x="110" y="488851"/>
                  <a:pt x="33539" y="59860"/>
                </a:cubicBezTo>
                <a:cubicBezTo>
                  <a:pt x="34137" y="52184"/>
                  <a:pt x="36271" y="46366"/>
                  <a:pt x="39830" y="42028"/>
                </a:cubicBezTo>
                <a:lnTo>
                  <a:pt x="88659" y="37282"/>
                </a:lnTo>
                <a:lnTo>
                  <a:pt x="301554" y="37282"/>
                </a:lnTo>
                <a:lnTo>
                  <a:pt x="416464" y="30725"/>
                </a:lnTo>
                <a:lnTo>
                  <a:pt x="907723" y="24269"/>
                </a:lnTo>
                <a:lnTo>
                  <a:pt x="3989089" y="29653"/>
                </a:lnTo>
                <a:lnTo>
                  <a:pt x="968005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The Hand"/>
              <a:ea typeface="DejaVu Sans"/>
            </a:endParaRPr>
          </a:p>
        </p:txBody>
      </p:sp>
      <p:sp>
        <p:nvSpPr>
          <p:cNvPr id="1" name="Freeform: Shape 13" hidden="1"/>
          <p:cNvSpPr/>
          <p:nvPr/>
        </p:nvSpPr>
        <p:spPr>
          <a:xfrm>
            <a:off x="403200" y="389520"/>
            <a:ext cx="11499840" cy="6203160"/>
          </a:xfrm>
          <a:custGeom>
            <a:avLst/>
            <a:gdLst>
              <a:gd name="textAreaLeft" fmla="*/ 0 w 11499840"/>
              <a:gd name="textAreaRight" fmla="*/ 11500560 w 11499840"/>
              <a:gd name="textAreaTop" fmla="*/ 0 h 6203160"/>
              <a:gd name="textAreaBottom" fmla="*/ 6203880 h 6203160"/>
            </a:gdLst>
            <a:ahLst/>
            <a:rect l="textAreaLeft" t="textAreaTop" r="textAreaRight" b="textAreaBottom"/>
            <a:pathLst>
              <a:path w="11499601" h="6250474">
                <a:moveTo>
                  <a:pt x="9680053" y="0"/>
                </a:moveTo>
                <a:lnTo>
                  <a:pt x="11263634" y="10894"/>
                </a:lnTo>
                <a:cubicBezTo>
                  <a:pt x="11382518" y="17609"/>
                  <a:pt x="11483635" y="5293"/>
                  <a:pt x="11499601" y="39374"/>
                </a:cubicBezTo>
                <a:lnTo>
                  <a:pt x="11491172" y="313290"/>
                </a:lnTo>
                <a:cubicBezTo>
                  <a:pt x="11491342" y="469511"/>
                  <a:pt x="11496456" y="645651"/>
                  <a:pt x="11496626" y="801872"/>
                </a:cubicBezTo>
                <a:cubicBezTo>
                  <a:pt x="11485119" y="918570"/>
                  <a:pt x="11483798" y="1773917"/>
                  <a:pt x="11482477" y="1834579"/>
                </a:cubicBezTo>
                <a:cubicBezTo>
                  <a:pt x="11462397" y="2645173"/>
                  <a:pt x="11489491" y="2970847"/>
                  <a:pt x="11478714" y="3520214"/>
                </a:cubicBezTo>
                <a:cubicBezTo>
                  <a:pt x="11462615" y="5654060"/>
                  <a:pt x="11560172" y="6010354"/>
                  <a:pt x="11419375" y="5982433"/>
                </a:cubicBezTo>
                <a:cubicBezTo>
                  <a:pt x="9251879" y="6044921"/>
                  <a:pt x="7569480" y="6004728"/>
                  <a:pt x="5959453" y="5973386"/>
                </a:cubicBezTo>
                <a:lnTo>
                  <a:pt x="4858766" y="5999562"/>
                </a:lnTo>
                <a:lnTo>
                  <a:pt x="3239306" y="5972741"/>
                </a:lnTo>
                <a:lnTo>
                  <a:pt x="3217554" y="6005912"/>
                </a:lnTo>
                <a:cubicBezTo>
                  <a:pt x="3195952" y="6047442"/>
                  <a:pt x="3201415" y="6144511"/>
                  <a:pt x="3219866" y="6250474"/>
                </a:cubicBezTo>
                <a:cubicBezTo>
                  <a:pt x="3113618" y="6201492"/>
                  <a:pt x="2980145" y="6145854"/>
                  <a:pt x="2870715" y="6056161"/>
                </a:cubicBezTo>
                <a:lnTo>
                  <a:pt x="2785655" y="5972741"/>
                </a:lnTo>
                <a:lnTo>
                  <a:pt x="2301504" y="5967647"/>
                </a:lnTo>
                <a:lnTo>
                  <a:pt x="666073" y="5958571"/>
                </a:lnTo>
                <a:cubicBezTo>
                  <a:pt x="416338" y="5959078"/>
                  <a:pt x="199443" y="5971167"/>
                  <a:pt x="94741" y="5957415"/>
                </a:cubicBezTo>
                <a:cubicBezTo>
                  <a:pt x="-9961" y="5943663"/>
                  <a:pt x="43390" y="5957506"/>
                  <a:pt x="37859" y="5876060"/>
                </a:cubicBezTo>
                <a:cubicBezTo>
                  <a:pt x="13485" y="5737802"/>
                  <a:pt x="42281" y="4414258"/>
                  <a:pt x="28975" y="2606888"/>
                </a:cubicBezTo>
                <a:cubicBezTo>
                  <a:pt x="-19249" y="1512253"/>
                  <a:pt x="110" y="488851"/>
                  <a:pt x="33539" y="59860"/>
                </a:cubicBezTo>
                <a:cubicBezTo>
                  <a:pt x="34137" y="52184"/>
                  <a:pt x="36271" y="46366"/>
                  <a:pt x="39830" y="42028"/>
                </a:cubicBezTo>
                <a:lnTo>
                  <a:pt x="88659" y="37282"/>
                </a:lnTo>
                <a:lnTo>
                  <a:pt x="301554" y="37282"/>
                </a:lnTo>
                <a:lnTo>
                  <a:pt x="416464" y="30725"/>
                </a:lnTo>
                <a:lnTo>
                  <a:pt x="907723" y="24269"/>
                </a:lnTo>
                <a:lnTo>
                  <a:pt x="3989089" y="29653"/>
                </a:lnTo>
                <a:lnTo>
                  <a:pt x="9680053" y="0"/>
                </a:lnTo>
                <a:close/>
              </a:path>
            </a:pathLst>
          </a:custGeom>
          <a:noFill/>
          <a:ln>
            <a:solidFill>
              <a:srgbClr val="000000"/>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The Hand"/>
              <a:ea typeface="DejaVu Sans"/>
            </a:endParaRPr>
          </a:p>
        </p:txBody>
      </p:sp>
      <p:sp>
        <p:nvSpPr>
          <p:cNvPr id="2" name="Freeform: Shape 6"/>
          <p:cNvSpPr/>
          <p:nvPr/>
        </p:nvSpPr>
        <p:spPr>
          <a:xfrm flipH="1" rot="21133800">
            <a:off x="976320" y="480960"/>
            <a:ext cx="9378360" cy="5238000"/>
          </a:xfrm>
          <a:custGeom>
            <a:avLst/>
            <a:gdLst>
              <a:gd name="textAreaLeft" fmla="*/ 360 w 9378360"/>
              <a:gd name="textAreaRight" fmla="*/ 9379440 w 9378360"/>
              <a:gd name="textAreaTop" fmla="*/ 0 h 5238000"/>
              <a:gd name="textAreaBottom" fmla="*/ 5238720 h 5238000"/>
            </a:gdLst>
            <a:ahLst/>
            <a:rect l="textAreaLeft" t="textAreaTop" r="textAreaRight" b="textAreaBottom"/>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solidFill>
            <a:schemeClr val="bg1"/>
          </a:solidFill>
          <a:ln w="19050">
            <a:noFill/>
          </a:ln>
        </p:spPr>
        <p:style>
          <a:lnRef idx="0"/>
          <a:fillRef idx="0"/>
          <a:effectRef idx="0"/>
          <a:fontRef idx="minor"/>
        </p:style>
        <p:txBody>
          <a:bodyPr lIns="90000" rIns="90000" tIns="45000" bIns="45000" anchor="ctr">
            <a:noAutofit/>
          </a:bodyPr>
          <a:p>
            <a:pPr>
              <a:lnSpc>
                <a:spcPct val="100000"/>
              </a:lnSpc>
            </a:pPr>
            <a:endParaRPr b="0" lang="en-US" sz="1800" spc="-1" strike="noStrike">
              <a:solidFill>
                <a:srgbClr val="000000"/>
              </a:solidFill>
              <a:latin typeface="The Hand"/>
              <a:ea typeface="DejaVu Sans"/>
            </a:endParaRPr>
          </a:p>
        </p:txBody>
      </p:sp>
      <p:sp>
        <p:nvSpPr>
          <p:cNvPr id="3" name="Freeform: Shape 7"/>
          <p:cNvSpPr/>
          <p:nvPr/>
        </p:nvSpPr>
        <p:spPr>
          <a:xfrm flipH="1" rot="21133800">
            <a:off x="1009440" y="456120"/>
            <a:ext cx="9378360" cy="5238000"/>
          </a:xfrm>
          <a:custGeom>
            <a:avLst/>
            <a:gdLst>
              <a:gd name="textAreaLeft" fmla="*/ 360 w 9378360"/>
              <a:gd name="textAreaRight" fmla="*/ 9379440 w 9378360"/>
              <a:gd name="textAreaTop" fmla="*/ 0 h 5238000"/>
              <a:gd name="textAreaBottom" fmla="*/ 5238720 h 5238000"/>
            </a:gdLst>
            <a:ahLst/>
            <a:rect l="textAreaLeft" t="textAreaTop" r="textAreaRight" b="textAreaBottom"/>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noFill/>
          <a:ln w="19050">
            <a:solidFill>
              <a:srgbClr val="000000"/>
            </a:solidFill>
            <a:miter/>
          </a:ln>
        </p:spPr>
        <p:style>
          <a:lnRef idx="0"/>
          <a:fillRef idx="0"/>
          <a:effectRef idx="0"/>
          <a:fontRef idx="minor"/>
        </p:style>
        <p:txBody>
          <a:bodyPr lIns="90000" rIns="90000" tIns="45000" bIns="45000" anchor="ctr">
            <a:noAutofit/>
          </a:bodyPr>
          <a:p>
            <a:pPr>
              <a:lnSpc>
                <a:spcPct val="100000"/>
              </a:lnSpc>
            </a:pPr>
            <a:endParaRPr b="0" lang="en-US" sz="1800" spc="-1" strike="noStrike">
              <a:solidFill>
                <a:srgbClr val="000000"/>
              </a:solidFill>
              <a:latin typeface="The Hand"/>
              <a:ea typeface="DejaVu Sans"/>
            </a:endParaRPr>
          </a:p>
        </p:txBody>
      </p:sp>
      <p:sp>
        <p:nvSpPr>
          <p:cNvPr id="4" name="PlaceHolder 1"/>
          <p:cNvSpPr>
            <a:spLocks noGrp="1"/>
          </p:cNvSpPr>
          <p:nvPr>
            <p:ph type="title"/>
          </p:nvPr>
        </p:nvSpPr>
        <p:spPr>
          <a:xfrm>
            <a:off x="1020600" y="558360"/>
            <a:ext cx="10333440" cy="1413360"/>
          </a:xfrm>
          <a:prstGeom prst="rect">
            <a:avLst/>
          </a:prstGeom>
          <a:noFill/>
          <a:ln w="0">
            <a:noFill/>
          </a:ln>
        </p:spPr>
        <p:txBody>
          <a:bodyPr lIns="0" rIns="0" tIns="0" bIns="0" anchor="ctr">
            <a:noAutofit/>
          </a:bodyPr>
          <a:p>
            <a:pPr indent="0">
              <a:buNone/>
            </a:pPr>
            <a:r>
              <a:rPr b="0" lang="el-GR" sz="1800" spc="-1" strike="noStrike">
                <a:solidFill>
                  <a:srgbClr val="000000"/>
                </a:solidFill>
                <a:latin typeface="Arial"/>
              </a:rPr>
              <a:t>Πατήστε για επεξεργασία της μορφής κειμένου του τίτλου</a:t>
            </a:r>
            <a:endParaRPr b="0" lang="el-GR" sz="1800" spc="-1" strike="noStrike">
              <a:solidFill>
                <a:srgbClr val="000000"/>
              </a:solidFill>
              <a:latin typeface="Arial"/>
            </a:endParaRPr>
          </a:p>
        </p:txBody>
      </p:sp>
      <p:sp>
        <p:nvSpPr>
          <p:cNvPr id="5" name="PlaceHolder 2"/>
          <p:cNvSpPr>
            <a:spLocks noGrp="1"/>
          </p:cNvSpPr>
          <p:nvPr>
            <p:ph type="ftr" idx="1"/>
          </p:nvPr>
        </p:nvSpPr>
        <p:spPr>
          <a:xfrm>
            <a:off x="7756560" y="6356520"/>
            <a:ext cx="3443760" cy="364320"/>
          </a:xfrm>
          <a:prstGeom prst="rect">
            <a:avLst/>
          </a:prstGeom>
          <a:noFill/>
          <a:ln w="0">
            <a:noFill/>
          </a:ln>
        </p:spPr>
        <p:txBody>
          <a:bodyPr lIns="90000" rIns="90000" tIns="45000" bIns="45000" anchor="ctr">
            <a:noAutofit/>
          </a:bodyPr>
          <a:lstStyle>
            <a:lvl1pPr indent="0" algn="ctr">
              <a:lnSpc>
                <a:spcPct val="100000"/>
              </a:lnSpc>
              <a:buNone/>
              <a:tabLst>
                <a:tab algn="l" pos="0"/>
              </a:tabLst>
              <a:defRPr b="0" lang="el-GR" sz="1400" spc="-1" strike="noStrike">
                <a:solidFill>
                  <a:srgbClr val="000000"/>
                </a:solidFill>
                <a:latin typeface="Times New Roman"/>
              </a:defRPr>
            </a:lvl1pPr>
          </a:lstStyle>
          <a:p>
            <a:pPr indent="0" algn="ctr">
              <a:lnSpc>
                <a:spcPct val="100000"/>
              </a:lnSpc>
              <a:buNone/>
              <a:tabLst>
                <a:tab algn="l" pos="0"/>
              </a:tabLst>
            </a:pPr>
            <a:r>
              <a:rPr b="0" lang="el-GR" sz="1400" spc="-1" strike="noStrike">
                <a:solidFill>
                  <a:srgbClr val="000000"/>
                </a:solidFill>
                <a:latin typeface="Times New Roman"/>
              </a:rPr>
              <a:t>&lt;υποσέλιδο&gt;</a:t>
            </a:r>
            <a:endParaRPr b="0" lang="el-GR" sz="1400" spc="-1" strike="noStrike">
              <a:solidFill>
                <a:srgbClr val="000000"/>
              </a:solidFill>
              <a:latin typeface="Times New Roman"/>
            </a:endParaRPr>
          </a:p>
        </p:txBody>
      </p:sp>
      <p:sp>
        <p:nvSpPr>
          <p:cNvPr id="6" name="PlaceHolder 3"/>
          <p:cNvSpPr>
            <a:spLocks noGrp="1"/>
          </p:cNvSpPr>
          <p:nvPr>
            <p:ph type="sldNum" idx="2"/>
          </p:nvPr>
        </p:nvSpPr>
        <p:spPr>
          <a:xfrm>
            <a:off x="11201040" y="6356520"/>
            <a:ext cx="523080" cy="364320"/>
          </a:xfrm>
          <a:prstGeom prst="rect">
            <a:avLst/>
          </a:prstGeom>
          <a:noFill/>
          <a:ln w="0">
            <a:noFill/>
          </a:ln>
        </p:spPr>
        <p:txBody>
          <a:bodyPr lIns="90000" rIns="90000" tIns="45000" bIns="45000" anchor="ctr">
            <a:noAutofit/>
          </a:bodyPr>
          <a:lstStyle>
            <a:lvl1pPr indent="0" algn="r">
              <a:lnSpc>
                <a:spcPct val="100000"/>
              </a:lnSpc>
              <a:buNone/>
              <a:tabLst>
                <a:tab algn="l" pos="0"/>
              </a:tabLst>
              <a:defRPr b="1" lang="en-US" sz="1200" spc="-1" strike="noStrike">
                <a:solidFill>
                  <a:srgbClr val="000000"/>
                </a:solidFill>
                <a:latin typeface="The Hand"/>
              </a:defRPr>
            </a:lvl1pPr>
          </a:lstStyle>
          <a:p>
            <a:pPr indent="0" algn="r">
              <a:lnSpc>
                <a:spcPct val="100000"/>
              </a:lnSpc>
              <a:buNone/>
              <a:tabLst>
                <a:tab algn="l" pos="0"/>
              </a:tabLst>
            </a:pPr>
            <a:fld id="{2436059C-F535-49F0-A352-CEEBA281729A}" type="slidenum">
              <a:rPr b="1" lang="en-US" sz="1200" spc="-1" strike="noStrike">
                <a:solidFill>
                  <a:srgbClr val="000000"/>
                </a:solidFill>
                <a:latin typeface="The Hand"/>
              </a:rPr>
              <a:t>&lt;αριθμός&gt;</a:t>
            </a:fld>
            <a:endParaRPr b="0" lang="el-GR" sz="1200" spc="-1" strike="noStrike">
              <a:solidFill>
                <a:srgbClr val="000000"/>
              </a:solidFill>
              <a:latin typeface="Times New Roman"/>
            </a:endParaRPr>
          </a:p>
        </p:txBody>
      </p:sp>
      <p:sp>
        <p:nvSpPr>
          <p:cNvPr id="7" name="PlaceHolder 4"/>
          <p:cNvSpPr>
            <a:spLocks noGrp="1"/>
          </p:cNvSpPr>
          <p:nvPr>
            <p:ph type="dt" idx="3"/>
          </p:nvPr>
        </p:nvSpPr>
        <p:spPr>
          <a:xfrm>
            <a:off x="468000" y="6356520"/>
            <a:ext cx="2604600" cy="364320"/>
          </a:xfrm>
          <a:prstGeom prst="rect">
            <a:avLst/>
          </a:prstGeom>
          <a:noFill/>
          <a:ln w="0">
            <a:noFill/>
          </a:ln>
        </p:spPr>
        <p:txBody>
          <a:bodyPr lIns="90000" rIns="90000" tIns="45000" bIns="45000" anchor="ctr">
            <a:noAutofit/>
          </a:bodyPr>
          <a:lstStyle>
            <a:lvl1pPr indent="0">
              <a:buNone/>
              <a:defRPr b="0" lang="el-GR" sz="1400" spc="-1" strike="noStrike">
                <a:solidFill>
                  <a:srgbClr val="000000"/>
                </a:solidFill>
                <a:latin typeface="Times New Roman"/>
              </a:defRPr>
            </a:lvl1pPr>
          </a:lstStyle>
          <a:p>
            <a:pPr indent="0">
              <a:buNone/>
            </a:pPr>
            <a:r>
              <a:rPr b="0" lang="el-GR" sz="1400" spc="-1" strike="noStrike">
                <a:solidFill>
                  <a:srgbClr val="000000"/>
                </a:solidFill>
                <a:latin typeface="Times New Roman"/>
              </a:rPr>
              <a:t>&lt;ημερομηνία/ώρα&gt;</a:t>
            </a:r>
            <a:endParaRPr b="0" lang="el-GR" sz="1400" spc="-1" strike="noStrike">
              <a:solidFill>
                <a:srgbClr val="000000"/>
              </a:solidFill>
              <a:latin typeface="Times New Roman"/>
            </a:endParaRPr>
          </a:p>
        </p:txBody>
      </p:sp>
      <p:sp>
        <p:nvSpPr>
          <p:cNvPr id="8" name="PlaceHolder 5"/>
          <p:cNvSpPr>
            <a:spLocks noGrp="1"/>
          </p:cNvSpPr>
          <p:nvPr>
            <p:ph type="body"/>
          </p:nvPr>
        </p:nvSpPr>
        <p:spPr>
          <a:xfrm>
            <a:off x="609480" y="1604520"/>
            <a:ext cx="1097352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l-GR" sz="3200" spc="-1" strike="noStrike">
                <a:solidFill>
                  <a:srgbClr val="000000"/>
                </a:solidFill>
                <a:latin typeface="Arial"/>
              </a:rPr>
              <a:t>Πατήστε για επεξεργασία της μορφής κειμένου διάρθρωσης</a:t>
            </a:r>
            <a:endParaRPr b="0" lang="el-GR"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l-GR" sz="2800" spc="-1" strike="noStrike">
                <a:solidFill>
                  <a:srgbClr val="000000"/>
                </a:solidFill>
                <a:latin typeface="Arial"/>
              </a:rPr>
              <a:t>Δεύτερο επίπεδο διάρθρωσης</a:t>
            </a:r>
            <a:endParaRPr b="0" lang="el-GR"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l-GR" sz="2400" spc="-1" strike="noStrike">
                <a:solidFill>
                  <a:srgbClr val="000000"/>
                </a:solidFill>
                <a:latin typeface="Arial"/>
              </a:rPr>
              <a:t>Τρίτο επίπεδο διάρθρωσης</a:t>
            </a:r>
            <a:endParaRPr b="0" lang="el-GR"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l-GR" sz="2000" spc="-1" strike="noStrike">
                <a:solidFill>
                  <a:srgbClr val="000000"/>
                </a:solidFill>
                <a:latin typeface="Arial"/>
              </a:rPr>
              <a:t>Τέταρτο επίπεδο διάρθρωσης</a:t>
            </a:r>
            <a:endParaRPr b="0" lang="el-GR"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l-GR" sz="2000" spc="-1" strike="noStrike">
                <a:solidFill>
                  <a:srgbClr val="000000"/>
                </a:solidFill>
                <a:latin typeface="Arial"/>
              </a:rPr>
              <a:t>Πέμπτο επίπεδο διάρθρωσης</a:t>
            </a:r>
            <a:endParaRPr b="0" lang="el-GR"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l-GR" sz="2000" spc="-1" strike="noStrike">
                <a:solidFill>
                  <a:srgbClr val="000000"/>
                </a:solidFill>
                <a:latin typeface="Arial"/>
              </a:rPr>
              <a:t>Έκτο επίπεδο διάρθρωσης</a:t>
            </a:r>
            <a:endParaRPr b="0" lang="el-GR"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l-GR" sz="2000" spc="-1" strike="noStrike">
                <a:solidFill>
                  <a:srgbClr val="000000"/>
                </a:solidFill>
                <a:latin typeface="Arial"/>
              </a:rPr>
              <a:t>Έβδομο επίπεδο διάρθρωσης</a:t>
            </a:r>
            <a:endParaRPr b="0" lang="el-GR"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d5f2eb"/>
        </a:solidFill>
      </p:bgPr>
    </p:bg>
    <p:spTree>
      <p:nvGrpSpPr>
        <p:cNvPr id="1" name=""/>
        <p:cNvGrpSpPr/>
        <p:nvPr/>
      </p:nvGrpSpPr>
      <p:grpSpPr>
        <a:xfrm>
          <a:off x="0" y="0"/>
          <a:ext cx="0" cy="0"/>
          <a:chOff x="0" y="0"/>
          <a:chExt cx="0" cy="0"/>
        </a:xfrm>
      </p:grpSpPr>
      <p:sp>
        <p:nvSpPr>
          <p:cNvPr id="45" name="Freeform: Shape 12"/>
          <p:cNvSpPr/>
          <p:nvPr/>
        </p:nvSpPr>
        <p:spPr>
          <a:xfrm>
            <a:off x="372960" y="367920"/>
            <a:ext cx="11499840" cy="6203160"/>
          </a:xfrm>
          <a:custGeom>
            <a:avLst/>
            <a:gdLst>
              <a:gd name="textAreaLeft" fmla="*/ 0 w 11499840"/>
              <a:gd name="textAreaRight" fmla="*/ 11500560 w 11499840"/>
              <a:gd name="textAreaTop" fmla="*/ 0 h 6203160"/>
              <a:gd name="textAreaBottom" fmla="*/ 6203880 h 6203160"/>
            </a:gdLst>
            <a:ahLst/>
            <a:rect l="textAreaLeft" t="textAreaTop" r="textAreaRight" b="textAreaBottom"/>
            <a:pathLst>
              <a:path w="11499601" h="6250474">
                <a:moveTo>
                  <a:pt x="9680053" y="0"/>
                </a:moveTo>
                <a:lnTo>
                  <a:pt x="11263634" y="10894"/>
                </a:lnTo>
                <a:cubicBezTo>
                  <a:pt x="11382518" y="17609"/>
                  <a:pt x="11468807" y="-29564"/>
                  <a:pt x="11499601" y="84193"/>
                </a:cubicBezTo>
                <a:lnTo>
                  <a:pt x="11496115" y="333210"/>
                </a:lnTo>
                <a:cubicBezTo>
                  <a:pt x="11496285" y="489431"/>
                  <a:pt x="11496456" y="645651"/>
                  <a:pt x="11496626" y="801872"/>
                </a:cubicBezTo>
                <a:cubicBezTo>
                  <a:pt x="11485119" y="918570"/>
                  <a:pt x="11483798" y="1773917"/>
                  <a:pt x="11482477" y="1834579"/>
                </a:cubicBezTo>
                <a:cubicBezTo>
                  <a:pt x="11462397" y="2645173"/>
                  <a:pt x="11489491" y="2970847"/>
                  <a:pt x="11478714" y="3520214"/>
                </a:cubicBezTo>
                <a:cubicBezTo>
                  <a:pt x="11462615" y="5654060"/>
                  <a:pt x="11560172" y="6010354"/>
                  <a:pt x="11419375" y="5982433"/>
                </a:cubicBezTo>
                <a:cubicBezTo>
                  <a:pt x="9251879" y="6044921"/>
                  <a:pt x="7569480" y="6004728"/>
                  <a:pt x="5959453" y="5973386"/>
                </a:cubicBezTo>
                <a:lnTo>
                  <a:pt x="4858766" y="5999562"/>
                </a:lnTo>
                <a:lnTo>
                  <a:pt x="3239306" y="5972741"/>
                </a:lnTo>
                <a:lnTo>
                  <a:pt x="3217554" y="6005912"/>
                </a:lnTo>
                <a:cubicBezTo>
                  <a:pt x="3195952" y="6047442"/>
                  <a:pt x="3201415" y="6144511"/>
                  <a:pt x="3219866" y="6250474"/>
                </a:cubicBezTo>
                <a:cubicBezTo>
                  <a:pt x="3113618" y="6201492"/>
                  <a:pt x="2980145" y="6145854"/>
                  <a:pt x="2870715" y="6056161"/>
                </a:cubicBezTo>
                <a:lnTo>
                  <a:pt x="2785655" y="5972741"/>
                </a:lnTo>
                <a:lnTo>
                  <a:pt x="2301504" y="5967647"/>
                </a:lnTo>
                <a:lnTo>
                  <a:pt x="666073" y="5958571"/>
                </a:lnTo>
                <a:cubicBezTo>
                  <a:pt x="416338" y="5959078"/>
                  <a:pt x="199443" y="5971167"/>
                  <a:pt x="94741" y="5957415"/>
                </a:cubicBezTo>
                <a:cubicBezTo>
                  <a:pt x="-9961" y="5943663"/>
                  <a:pt x="43390" y="5957506"/>
                  <a:pt x="37859" y="5876060"/>
                </a:cubicBezTo>
                <a:cubicBezTo>
                  <a:pt x="13485" y="5737802"/>
                  <a:pt x="42281" y="4414258"/>
                  <a:pt x="28975" y="2606888"/>
                </a:cubicBezTo>
                <a:cubicBezTo>
                  <a:pt x="-19249" y="1512253"/>
                  <a:pt x="110" y="488851"/>
                  <a:pt x="33539" y="59860"/>
                </a:cubicBezTo>
                <a:cubicBezTo>
                  <a:pt x="34137" y="52184"/>
                  <a:pt x="36271" y="46366"/>
                  <a:pt x="39830" y="42028"/>
                </a:cubicBezTo>
                <a:lnTo>
                  <a:pt x="88659" y="37282"/>
                </a:lnTo>
                <a:lnTo>
                  <a:pt x="301554" y="37282"/>
                </a:lnTo>
                <a:lnTo>
                  <a:pt x="416464" y="30725"/>
                </a:lnTo>
                <a:lnTo>
                  <a:pt x="907723" y="24269"/>
                </a:lnTo>
                <a:lnTo>
                  <a:pt x="3989089" y="29653"/>
                </a:lnTo>
                <a:lnTo>
                  <a:pt x="968005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The Hand"/>
              <a:ea typeface="DejaVu Sans"/>
            </a:endParaRPr>
          </a:p>
        </p:txBody>
      </p:sp>
      <p:sp>
        <p:nvSpPr>
          <p:cNvPr id="46" name="Freeform: Shape 13"/>
          <p:cNvSpPr/>
          <p:nvPr/>
        </p:nvSpPr>
        <p:spPr>
          <a:xfrm>
            <a:off x="403200" y="389520"/>
            <a:ext cx="11499840" cy="6203160"/>
          </a:xfrm>
          <a:custGeom>
            <a:avLst/>
            <a:gdLst>
              <a:gd name="textAreaLeft" fmla="*/ 0 w 11499840"/>
              <a:gd name="textAreaRight" fmla="*/ 11500560 w 11499840"/>
              <a:gd name="textAreaTop" fmla="*/ 0 h 6203160"/>
              <a:gd name="textAreaBottom" fmla="*/ 6203880 h 6203160"/>
            </a:gdLst>
            <a:ahLst/>
            <a:rect l="textAreaLeft" t="textAreaTop" r="textAreaRight" b="textAreaBottom"/>
            <a:pathLst>
              <a:path w="11499601" h="6250474">
                <a:moveTo>
                  <a:pt x="9680053" y="0"/>
                </a:moveTo>
                <a:lnTo>
                  <a:pt x="11263634" y="10894"/>
                </a:lnTo>
                <a:cubicBezTo>
                  <a:pt x="11382518" y="17609"/>
                  <a:pt x="11483635" y="5293"/>
                  <a:pt x="11499601" y="39374"/>
                </a:cubicBezTo>
                <a:lnTo>
                  <a:pt x="11491172" y="313290"/>
                </a:lnTo>
                <a:cubicBezTo>
                  <a:pt x="11491342" y="469511"/>
                  <a:pt x="11496456" y="645651"/>
                  <a:pt x="11496626" y="801872"/>
                </a:cubicBezTo>
                <a:cubicBezTo>
                  <a:pt x="11485119" y="918570"/>
                  <a:pt x="11483798" y="1773917"/>
                  <a:pt x="11482477" y="1834579"/>
                </a:cubicBezTo>
                <a:cubicBezTo>
                  <a:pt x="11462397" y="2645173"/>
                  <a:pt x="11489491" y="2970847"/>
                  <a:pt x="11478714" y="3520214"/>
                </a:cubicBezTo>
                <a:cubicBezTo>
                  <a:pt x="11462615" y="5654060"/>
                  <a:pt x="11560172" y="6010354"/>
                  <a:pt x="11419375" y="5982433"/>
                </a:cubicBezTo>
                <a:cubicBezTo>
                  <a:pt x="9251879" y="6044921"/>
                  <a:pt x="7569480" y="6004728"/>
                  <a:pt x="5959453" y="5973386"/>
                </a:cubicBezTo>
                <a:lnTo>
                  <a:pt x="4858766" y="5999562"/>
                </a:lnTo>
                <a:lnTo>
                  <a:pt x="3239306" y="5972741"/>
                </a:lnTo>
                <a:lnTo>
                  <a:pt x="3217554" y="6005912"/>
                </a:lnTo>
                <a:cubicBezTo>
                  <a:pt x="3195952" y="6047442"/>
                  <a:pt x="3201415" y="6144511"/>
                  <a:pt x="3219866" y="6250474"/>
                </a:cubicBezTo>
                <a:cubicBezTo>
                  <a:pt x="3113618" y="6201492"/>
                  <a:pt x="2980145" y="6145854"/>
                  <a:pt x="2870715" y="6056161"/>
                </a:cubicBezTo>
                <a:lnTo>
                  <a:pt x="2785655" y="5972741"/>
                </a:lnTo>
                <a:lnTo>
                  <a:pt x="2301504" y="5967647"/>
                </a:lnTo>
                <a:lnTo>
                  <a:pt x="666073" y="5958571"/>
                </a:lnTo>
                <a:cubicBezTo>
                  <a:pt x="416338" y="5959078"/>
                  <a:pt x="199443" y="5971167"/>
                  <a:pt x="94741" y="5957415"/>
                </a:cubicBezTo>
                <a:cubicBezTo>
                  <a:pt x="-9961" y="5943663"/>
                  <a:pt x="43390" y="5957506"/>
                  <a:pt x="37859" y="5876060"/>
                </a:cubicBezTo>
                <a:cubicBezTo>
                  <a:pt x="13485" y="5737802"/>
                  <a:pt x="42281" y="4414258"/>
                  <a:pt x="28975" y="2606888"/>
                </a:cubicBezTo>
                <a:cubicBezTo>
                  <a:pt x="-19249" y="1512253"/>
                  <a:pt x="110" y="488851"/>
                  <a:pt x="33539" y="59860"/>
                </a:cubicBezTo>
                <a:cubicBezTo>
                  <a:pt x="34137" y="52184"/>
                  <a:pt x="36271" y="46366"/>
                  <a:pt x="39830" y="42028"/>
                </a:cubicBezTo>
                <a:lnTo>
                  <a:pt x="88659" y="37282"/>
                </a:lnTo>
                <a:lnTo>
                  <a:pt x="301554" y="37282"/>
                </a:lnTo>
                <a:lnTo>
                  <a:pt x="416464" y="30725"/>
                </a:lnTo>
                <a:lnTo>
                  <a:pt x="907723" y="24269"/>
                </a:lnTo>
                <a:lnTo>
                  <a:pt x="3989089" y="29653"/>
                </a:lnTo>
                <a:lnTo>
                  <a:pt x="9680053" y="0"/>
                </a:lnTo>
                <a:close/>
              </a:path>
            </a:pathLst>
          </a:custGeom>
          <a:noFill/>
          <a:ln>
            <a:solidFill>
              <a:srgbClr val="000000"/>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The Hand"/>
              <a:ea typeface="DejaVu Sans"/>
            </a:endParaRPr>
          </a:p>
        </p:txBody>
      </p:sp>
      <p:sp>
        <p:nvSpPr>
          <p:cNvPr id="47" name="PlaceHolder 1"/>
          <p:cNvSpPr>
            <a:spLocks noGrp="1"/>
          </p:cNvSpPr>
          <p:nvPr>
            <p:ph type="ftr" idx="4"/>
          </p:nvPr>
        </p:nvSpPr>
        <p:spPr>
          <a:xfrm>
            <a:off x="7756560" y="6356520"/>
            <a:ext cx="3443760" cy="364320"/>
          </a:xfrm>
          <a:prstGeom prst="rect">
            <a:avLst/>
          </a:prstGeom>
          <a:noFill/>
          <a:ln w="0">
            <a:noFill/>
          </a:ln>
        </p:spPr>
        <p:txBody>
          <a:bodyPr lIns="90000" rIns="90000" tIns="45000" bIns="45000" anchor="ctr">
            <a:noAutofit/>
          </a:bodyPr>
          <a:lstStyle>
            <a:lvl1pPr indent="0" algn="ctr">
              <a:lnSpc>
                <a:spcPct val="100000"/>
              </a:lnSpc>
              <a:buNone/>
              <a:tabLst>
                <a:tab algn="l" pos="0"/>
              </a:tabLst>
              <a:defRPr b="0" lang="el-GR" sz="1400" spc="-1" strike="noStrike">
                <a:solidFill>
                  <a:srgbClr val="000000"/>
                </a:solidFill>
                <a:latin typeface="Times New Roman"/>
              </a:defRPr>
            </a:lvl1pPr>
          </a:lstStyle>
          <a:p>
            <a:pPr indent="0" algn="ctr">
              <a:lnSpc>
                <a:spcPct val="100000"/>
              </a:lnSpc>
              <a:buNone/>
              <a:tabLst>
                <a:tab algn="l" pos="0"/>
              </a:tabLst>
            </a:pPr>
            <a:r>
              <a:rPr b="0" lang="el-GR" sz="1400" spc="-1" strike="noStrike">
                <a:solidFill>
                  <a:srgbClr val="000000"/>
                </a:solidFill>
                <a:latin typeface="Times New Roman"/>
              </a:rPr>
              <a:t>&lt;υποσέλιδο&gt;</a:t>
            </a:r>
            <a:endParaRPr b="0" lang="el-GR" sz="1400" spc="-1" strike="noStrike">
              <a:solidFill>
                <a:srgbClr val="000000"/>
              </a:solidFill>
              <a:latin typeface="Times New Roman"/>
            </a:endParaRPr>
          </a:p>
        </p:txBody>
      </p:sp>
      <p:sp>
        <p:nvSpPr>
          <p:cNvPr id="48" name="PlaceHolder 2"/>
          <p:cNvSpPr>
            <a:spLocks noGrp="1"/>
          </p:cNvSpPr>
          <p:nvPr>
            <p:ph type="sldNum" idx="5"/>
          </p:nvPr>
        </p:nvSpPr>
        <p:spPr>
          <a:xfrm>
            <a:off x="11201040" y="6356520"/>
            <a:ext cx="523080" cy="364320"/>
          </a:xfrm>
          <a:prstGeom prst="rect">
            <a:avLst/>
          </a:prstGeom>
          <a:noFill/>
          <a:ln w="0">
            <a:noFill/>
          </a:ln>
        </p:spPr>
        <p:txBody>
          <a:bodyPr lIns="90000" rIns="90000" tIns="45000" bIns="45000" anchor="ctr">
            <a:noAutofit/>
          </a:bodyPr>
          <a:lstStyle>
            <a:lvl1pPr indent="0" algn="r">
              <a:lnSpc>
                <a:spcPct val="100000"/>
              </a:lnSpc>
              <a:buNone/>
              <a:tabLst>
                <a:tab algn="l" pos="0"/>
              </a:tabLst>
              <a:defRPr b="1" lang="en-US" sz="1200" spc="-1" strike="noStrike">
                <a:solidFill>
                  <a:srgbClr val="000000"/>
                </a:solidFill>
                <a:latin typeface="The Hand"/>
              </a:defRPr>
            </a:lvl1pPr>
          </a:lstStyle>
          <a:p>
            <a:pPr indent="0" algn="r">
              <a:lnSpc>
                <a:spcPct val="100000"/>
              </a:lnSpc>
              <a:buNone/>
              <a:tabLst>
                <a:tab algn="l" pos="0"/>
              </a:tabLst>
            </a:pPr>
            <a:fld id="{60C4C812-6A48-4A6E-890E-C9EBB885FA61}" type="slidenum">
              <a:rPr b="1" lang="en-US" sz="1200" spc="-1" strike="noStrike">
                <a:solidFill>
                  <a:srgbClr val="000000"/>
                </a:solidFill>
                <a:latin typeface="The Hand"/>
              </a:rPr>
              <a:t>&lt;αριθμός&gt;</a:t>
            </a:fld>
            <a:endParaRPr b="0" lang="el-GR" sz="1200" spc="-1" strike="noStrike">
              <a:solidFill>
                <a:srgbClr val="000000"/>
              </a:solidFill>
              <a:latin typeface="Times New Roman"/>
            </a:endParaRPr>
          </a:p>
        </p:txBody>
      </p:sp>
      <p:sp>
        <p:nvSpPr>
          <p:cNvPr id="49" name="PlaceHolder 3"/>
          <p:cNvSpPr>
            <a:spLocks noGrp="1"/>
          </p:cNvSpPr>
          <p:nvPr>
            <p:ph type="dt" idx="6"/>
          </p:nvPr>
        </p:nvSpPr>
        <p:spPr>
          <a:xfrm>
            <a:off x="468000" y="6356520"/>
            <a:ext cx="2604600" cy="364320"/>
          </a:xfrm>
          <a:prstGeom prst="rect">
            <a:avLst/>
          </a:prstGeom>
          <a:noFill/>
          <a:ln w="0">
            <a:noFill/>
          </a:ln>
        </p:spPr>
        <p:txBody>
          <a:bodyPr lIns="90000" rIns="90000" tIns="45000" bIns="45000" anchor="ctr">
            <a:noAutofit/>
          </a:bodyPr>
          <a:lstStyle>
            <a:lvl1pPr indent="0">
              <a:buNone/>
              <a:defRPr b="0" lang="el-GR" sz="1400" spc="-1" strike="noStrike">
                <a:solidFill>
                  <a:srgbClr val="000000"/>
                </a:solidFill>
                <a:latin typeface="Times New Roman"/>
              </a:defRPr>
            </a:lvl1pPr>
          </a:lstStyle>
          <a:p>
            <a:pPr indent="0">
              <a:buNone/>
            </a:pPr>
            <a:r>
              <a:rPr b="0" lang="el-GR" sz="1400" spc="-1" strike="noStrike">
                <a:solidFill>
                  <a:srgbClr val="000000"/>
                </a:solidFill>
                <a:latin typeface="Times New Roman"/>
              </a:rPr>
              <a:t>&lt;ημερομηνία/ώρα&gt;</a:t>
            </a:r>
            <a:endParaRPr b="0" lang="el-GR" sz="1400" spc="-1" strike="noStrike">
              <a:solidFill>
                <a:srgbClr val="000000"/>
              </a:solidFill>
              <a:latin typeface="Times New Roman"/>
            </a:endParaRPr>
          </a:p>
        </p:txBody>
      </p:sp>
      <p:sp>
        <p:nvSpPr>
          <p:cNvPr id="50" name="PlaceHolder 4"/>
          <p:cNvSpPr>
            <a:spLocks noGrp="1"/>
          </p:cNvSpPr>
          <p:nvPr>
            <p:ph type="title"/>
          </p:nvPr>
        </p:nvSpPr>
        <p:spPr>
          <a:xfrm>
            <a:off x="609480" y="273600"/>
            <a:ext cx="10973520" cy="1144800"/>
          </a:xfrm>
          <a:prstGeom prst="rect">
            <a:avLst/>
          </a:prstGeom>
          <a:noFill/>
          <a:ln w="0">
            <a:noFill/>
          </a:ln>
        </p:spPr>
        <p:txBody>
          <a:bodyPr lIns="0" rIns="0" tIns="0" bIns="0" anchor="ctr">
            <a:noAutofit/>
          </a:bodyPr>
          <a:p>
            <a:pPr indent="0" algn="ctr">
              <a:buNone/>
            </a:pPr>
            <a:r>
              <a:rPr b="0" lang="el-GR" sz="4400" spc="-1" strike="noStrike">
                <a:solidFill>
                  <a:srgbClr val="000000"/>
                </a:solidFill>
                <a:latin typeface="Arial"/>
              </a:rPr>
              <a:t>Πατήστε για επεξεργασία της μορφής κειμένου του τίτλου</a:t>
            </a:r>
            <a:endParaRPr b="0" lang="el-GR" sz="4400" spc="-1" strike="noStrike">
              <a:solidFill>
                <a:srgbClr val="000000"/>
              </a:solidFill>
              <a:latin typeface="Arial"/>
            </a:endParaRPr>
          </a:p>
        </p:txBody>
      </p:sp>
      <p:sp>
        <p:nvSpPr>
          <p:cNvPr id="51" name="PlaceHolder 5"/>
          <p:cNvSpPr>
            <a:spLocks noGrp="1"/>
          </p:cNvSpPr>
          <p:nvPr>
            <p:ph type="body"/>
          </p:nvPr>
        </p:nvSpPr>
        <p:spPr>
          <a:xfrm>
            <a:off x="609480" y="1604520"/>
            <a:ext cx="1097352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l-GR" sz="3200" spc="-1" strike="noStrike">
                <a:solidFill>
                  <a:srgbClr val="000000"/>
                </a:solidFill>
                <a:latin typeface="Arial"/>
              </a:rPr>
              <a:t>Πατήστε για επεξεργασία της μορφής κειμένου διάρθρωσης</a:t>
            </a:r>
            <a:endParaRPr b="0" lang="el-GR"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l-GR" sz="2800" spc="-1" strike="noStrike">
                <a:solidFill>
                  <a:srgbClr val="000000"/>
                </a:solidFill>
                <a:latin typeface="Arial"/>
              </a:rPr>
              <a:t>Δεύτερο επίπεδο διάρθρωσης</a:t>
            </a:r>
            <a:endParaRPr b="0" lang="el-GR"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l-GR" sz="2400" spc="-1" strike="noStrike">
                <a:solidFill>
                  <a:srgbClr val="000000"/>
                </a:solidFill>
                <a:latin typeface="Arial"/>
              </a:rPr>
              <a:t>Τρίτο επίπεδο διάρθρωσης</a:t>
            </a:r>
            <a:endParaRPr b="0" lang="el-GR"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l-GR" sz="2000" spc="-1" strike="noStrike">
                <a:solidFill>
                  <a:srgbClr val="000000"/>
                </a:solidFill>
                <a:latin typeface="Arial"/>
              </a:rPr>
              <a:t>Τέταρτο επίπεδο διάρθρωσης</a:t>
            </a:r>
            <a:endParaRPr b="0" lang="el-GR"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l-GR" sz="2000" spc="-1" strike="noStrike">
                <a:solidFill>
                  <a:srgbClr val="000000"/>
                </a:solidFill>
                <a:latin typeface="Arial"/>
              </a:rPr>
              <a:t>Πέμπτο επίπεδο διάρθρωσης</a:t>
            </a:r>
            <a:endParaRPr b="0" lang="el-GR"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l-GR" sz="2000" spc="-1" strike="noStrike">
                <a:solidFill>
                  <a:srgbClr val="000000"/>
                </a:solidFill>
                <a:latin typeface="Arial"/>
              </a:rPr>
              <a:t>Έκτο επίπεδο διάρθρωσης</a:t>
            </a:r>
            <a:endParaRPr b="0" lang="el-GR"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l-GR" sz="2000" spc="-1" strike="noStrike">
                <a:solidFill>
                  <a:srgbClr val="000000"/>
                </a:solidFill>
                <a:latin typeface="Arial"/>
              </a:rPr>
              <a:t>Έβδομο επίπεδο διάρθρωσης</a:t>
            </a:r>
            <a:endParaRPr b="0" lang="el-GR"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3.xml"/>
</Relationships>
</file>

<file path=ppt/slides/_rels/slide10.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13.xml"/>
</Relationships>
</file>

<file path=ppt/slides/_rels/slide12.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13.xml"/>
</Relationships>
</file>

<file path=ppt/slides/_rels/slide13.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slideLayout" Target="../slideLayouts/slideLayout13.xml"/>
</Relationships>
</file>

<file path=ppt/slides/_rels/slide1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5.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slideLayout" Target="../slideLayouts/slideLayout13.xml"/>
</Relationships>
</file>

<file path=ppt/slides/_rels/slide16.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slideLayout" Target="../slideLayouts/slideLayout13.xml"/>
</Relationships>
</file>

<file path=ppt/slides/_rels/slide17.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slideLayout" Target="../slideLayouts/slideLayout13.xml"/>
</Relationships>
</file>

<file path=ppt/slides/_rels/slide18.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slideLayout" Target="../slideLayouts/slideLayout13.xml"/>
</Relationships>
</file>

<file path=ppt/slides/_rels/slide19.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slideLayout" Target="../slideLayouts/slideLayout13.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0.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slideLayout" Target="../slideLayouts/slideLayout13.xml"/>
</Relationships>
</file>

<file path=ppt/slides/_rels/slide21.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2.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slideLayout" Target="../slideLayouts/slideLayout13.xml"/>
</Relationships>
</file>

<file path=ppt/slides/_rels/slide2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5.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slideLayout" Target="../slideLayouts/slideLayout13.xml"/>
</Relationships>
</file>

<file path=ppt/slides/_rels/slide26.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13.xml"/>
</Relationships>
</file>

<file path=ppt/slides/_rels/slide27.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image" Target="../media/image23.jpeg"/><Relationship Id="rId3" Type="http://schemas.openxmlformats.org/officeDocument/2006/relationships/slideLayout" Target="../slideLayouts/slideLayout13.xml"/>
</Relationships>
</file>

<file path=ppt/slides/_rels/slide28.xml.rels><?xml version="1.0" encoding="UTF-8"?>
<Relationships xmlns="http://schemas.openxmlformats.org/package/2006/relationships"><Relationship Id="rId1" Type="http://schemas.openxmlformats.org/officeDocument/2006/relationships/image" Target="../media/image24.jpeg"/><Relationship Id="rId2" Type="http://schemas.openxmlformats.org/officeDocument/2006/relationships/image" Target="../media/image25.jpeg"/><Relationship Id="rId3" Type="http://schemas.openxmlformats.org/officeDocument/2006/relationships/slideLayout" Target="../slideLayouts/slideLayout13.xml"/>
</Relationships>
</file>

<file path=ppt/slides/_rels/slide29.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image" Target="../media/image3.png"/><Relationship Id="rId2" Type="http://schemas.openxmlformats.org/officeDocument/2006/relationships/image" Target="../media/image4.png"/><Relationship Id="rId3"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image" Target="../media/image6.png"/><Relationship Id="rId3"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image" Target="../media/image3.png"/><Relationship Id="rId2" Type="http://schemas.openxmlformats.org/officeDocument/2006/relationships/image" Target="../media/image7.png"/><Relationship Id="rId3"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d5f2eb"/>
        </a:solidFill>
      </p:bgPr>
    </p:bg>
    <p:spTree>
      <p:nvGrpSpPr>
        <p:cNvPr id="1" name=""/>
        <p:cNvGrpSpPr/>
        <p:nvPr/>
      </p:nvGrpSpPr>
      <p:grpSpPr>
        <a:xfrm>
          <a:off x="0" y="0"/>
          <a:ext cx="0" cy="0"/>
          <a:chOff x="0" y="0"/>
          <a:chExt cx="0" cy="0"/>
        </a:xfrm>
      </p:grpSpPr>
      <p:sp useBgFill="1">
        <p:nvSpPr>
          <p:cNvPr id="88" name="Rectangle 16"/>
          <p:cNvSpPr/>
          <p:nvPr/>
        </p:nvSpPr>
        <p:spPr>
          <a:xfrm>
            <a:off x="0" y="0"/>
            <a:ext cx="12192480" cy="6857280"/>
          </a:xfrm>
          <a:prstGeom prst="rect">
            <a:avLst/>
          </a:prstGeom>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The Hand"/>
              <a:ea typeface="DejaVu Sans"/>
            </a:endParaRPr>
          </a:p>
        </p:txBody>
      </p:sp>
      <p:pic>
        <p:nvPicPr>
          <p:cNvPr id="89" name="Εικόνα 3" descr="Εικόνα που περιέχει τοπίο, σύννεφο, εξωτερικός χώρος/ύπαιθρος, νερό&#10;&#10;Το περιεχόμενο που δημιουργείται από τεχνολογία AI ενδέχεται να είναι εσφαλμένο."/>
          <p:cNvPicPr/>
          <p:nvPr/>
        </p:nvPicPr>
        <p:blipFill>
          <a:blip r:embed="rId1"/>
          <a:srcRect l="0" t="2608" r="0" b="0"/>
          <a:stretch/>
        </p:blipFill>
        <p:spPr>
          <a:xfrm>
            <a:off x="0" y="0"/>
            <a:ext cx="12192480" cy="6857280"/>
          </a:xfrm>
          <a:prstGeom prst="rect">
            <a:avLst/>
          </a:prstGeom>
          <a:ln w="0">
            <a:noFill/>
          </a:ln>
        </p:spPr>
      </p:pic>
      <p:sp>
        <p:nvSpPr>
          <p:cNvPr id="90" name="Freeform: Shape 18"/>
          <p:cNvSpPr/>
          <p:nvPr/>
        </p:nvSpPr>
        <p:spPr>
          <a:xfrm rot="21397200">
            <a:off x="496440" y="475560"/>
            <a:ext cx="5521680" cy="2792160"/>
          </a:xfrm>
          <a:custGeom>
            <a:avLst/>
            <a:gdLst>
              <a:gd name="textAreaLeft" fmla="*/ 0 w 5521680"/>
              <a:gd name="textAreaRight" fmla="*/ 5522400 w 5521680"/>
              <a:gd name="textAreaTop" fmla="*/ 0 h 2792160"/>
              <a:gd name="textAreaBottom" fmla="*/ 2792880 h 2792160"/>
            </a:gdLst>
            <a:ahLst/>
            <a:rect l="textAreaLeft" t="textAreaTop" r="textAreaRight" b="textAreaBottom"/>
            <a:pathLst>
              <a:path w="4428763" h="2102473">
                <a:moveTo>
                  <a:pt x="722695" y="1737220"/>
                </a:moveTo>
                <a:cubicBezTo>
                  <a:pt x="541817" y="1663774"/>
                  <a:pt x="289955" y="1568409"/>
                  <a:pt x="175828" y="1375079"/>
                </a:cubicBezTo>
                <a:cubicBezTo>
                  <a:pt x="61701" y="1181749"/>
                  <a:pt x="-64905" y="796115"/>
                  <a:pt x="37935" y="577239"/>
                </a:cubicBezTo>
                <a:cubicBezTo>
                  <a:pt x="140775" y="358363"/>
                  <a:pt x="162043" y="140692"/>
                  <a:pt x="792871" y="61822"/>
                </a:cubicBezTo>
                <a:cubicBezTo>
                  <a:pt x="1423699" y="-17048"/>
                  <a:pt x="3216921" y="-37702"/>
                  <a:pt x="3822903" y="104021"/>
                </a:cubicBezTo>
                <a:cubicBezTo>
                  <a:pt x="4428885" y="245744"/>
                  <a:pt x="4416953" y="658639"/>
                  <a:pt x="4428763" y="912158"/>
                </a:cubicBezTo>
                <a:cubicBezTo>
                  <a:pt x="4404194" y="1365424"/>
                  <a:pt x="4118565" y="1619581"/>
                  <a:pt x="3573742" y="1763364"/>
                </a:cubicBezTo>
                <a:cubicBezTo>
                  <a:pt x="3028919" y="1907147"/>
                  <a:pt x="1313245" y="1816204"/>
                  <a:pt x="1159826" y="1774853"/>
                </a:cubicBezTo>
                <a:cubicBezTo>
                  <a:pt x="1098295" y="1880771"/>
                  <a:pt x="1112279" y="1894673"/>
                  <a:pt x="1161009" y="2102473"/>
                </a:cubicBezTo>
                <a:cubicBezTo>
                  <a:pt x="929550" y="1950845"/>
                  <a:pt x="722695" y="1737220"/>
                  <a:pt x="722695" y="1737220"/>
                </a:cubicBezTo>
                <a:close/>
              </a:path>
            </a:pathLst>
          </a:custGeom>
          <a:solidFill>
            <a:schemeClr val="bg1"/>
          </a:solidFill>
          <a:ln w="19050">
            <a:noFill/>
          </a:ln>
        </p:spPr>
        <p:style>
          <a:lnRef idx="0"/>
          <a:fillRef idx="0"/>
          <a:effectRef idx="0"/>
          <a:fontRef idx="minor"/>
        </p:style>
        <p:txBody>
          <a:bodyPr lIns="90000" rIns="90000" tIns="45000" bIns="45000" anchor="ctr">
            <a:noAutofit/>
          </a:bodyPr>
          <a:p>
            <a:pPr>
              <a:lnSpc>
                <a:spcPct val="100000"/>
              </a:lnSpc>
            </a:pPr>
            <a:endParaRPr b="0" lang="en-US" sz="1800" spc="-1" strike="noStrike">
              <a:solidFill>
                <a:srgbClr val="000000"/>
              </a:solidFill>
              <a:latin typeface="The Hand"/>
              <a:ea typeface="DejaVu Sans"/>
            </a:endParaRPr>
          </a:p>
        </p:txBody>
      </p:sp>
      <p:sp>
        <p:nvSpPr>
          <p:cNvPr id="91" name="PlaceHolder 1"/>
          <p:cNvSpPr>
            <a:spLocks noGrp="1"/>
          </p:cNvSpPr>
          <p:nvPr>
            <p:ph type="title"/>
          </p:nvPr>
        </p:nvSpPr>
        <p:spPr>
          <a:xfrm>
            <a:off x="769320" y="623520"/>
            <a:ext cx="5036040" cy="1282320"/>
          </a:xfrm>
          <a:prstGeom prst="rect">
            <a:avLst/>
          </a:prstGeom>
          <a:noFill/>
          <a:ln w="0">
            <a:noFill/>
          </a:ln>
        </p:spPr>
        <p:txBody>
          <a:bodyPr lIns="0" rIns="0" tIns="0" bIns="0" anchor="b">
            <a:normAutofit/>
          </a:bodyPr>
          <a:p>
            <a:pPr indent="0" algn="ctr">
              <a:lnSpc>
                <a:spcPct val="90000"/>
              </a:lnSpc>
              <a:buNone/>
              <a:tabLst>
                <a:tab algn="l" pos="0"/>
              </a:tabLst>
            </a:pPr>
            <a:r>
              <a:rPr b="1" lang="el-GR" sz="3000" spc="94" strike="noStrike">
                <a:solidFill>
                  <a:srgbClr val="000000"/>
                </a:solidFill>
                <a:latin typeface="The Serif Hand"/>
              </a:rPr>
              <a:t>ΕΚΠΑΙΔΕΥΤΙΚΗ ΕΚΔΡΟΜΗ ΣΤΑ ΓΙΑΝΝΕΝΑ</a:t>
            </a:r>
            <a:endParaRPr b="0" lang="el-GR" sz="3000" spc="-1" strike="noStrike">
              <a:solidFill>
                <a:srgbClr val="000000"/>
              </a:solidFill>
              <a:latin typeface="Arial"/>
            </a:endParaRPr>
          </a:p>
        </p:txBody>
      </p:sp>
      <p:sp>
        <p:nvSpPr>
          <p:cNvPr id="92" name="Freeform: Shape 20"/>
          <p:cNvSpPr/>
          <p:nvPr/>
        </p:nvSpPr>
        <p:spPr>
          <a:xfrm rot="21397200">
            <a:off x="496440" y="410760"/>
            <a:ext cx="5521680" cy="2792160"/>
          </a:xfrm>
          <a:custGeom>
            <a:avLst/>
            <a:gdLst>
              <a:gd name="textAreaLeft" fmla="*/ 0 w 5521680"/>
              <a:gd name="textAreaRight" fmla="*/ 5522400 w 5521680"/>
              <a:gd name="textAreaTop" fmla="*/ 0 h 2792160"/>
              <a:gd name="textAreaBottom" fmla="*/ 2792880 h 2792160"/>
            </a:gdLst>
            <a:ahLst/>
            <a:rect l="textAreaLeft" t="textAreaTop" r="textAreaRight" b="textAreaBottom"/>
            <a:pathLst>
              <a:path w="4428763" h="2102473">
                <a:moveTo>
                  <a:pt x="722695" y="1737220"/>
                </a:moveTo>
                <a:cubicBezTo>
                  <a:pt x="541817" y="1663774"/>
                  <a:pt x="289955" y="1568409"/>
                  <a:pt x="175828" y="1375079"/>
                </a:cubicBezTo>
                <a:cubicBezTo>
                  <a:pt x="61701" y="1181749"/>
                  <a:pt x="-64905" y="796115"/>
                  <a:pt x="37935" y="577239"/>
                </a:cubicBezTo>
                <a:cubicBezTo>
                  <a:pt x="140775" y="358363"/>
                  <a:pt x="162043" y="140692"/>
                  <a:pt x="792871" y="61822"/>
                </a:cubicBezTo>
                <a:cubicBezTo>
                  <a:pt x="1423699" y="-17048"/>
                  <a:pt x="3216921" y="-37702"/>
                  <a:pt x="3822903" y="104021"/>
                </a:cubicBezTo>
                <a:cubicBezTo>
                  <a:pt x="4428885" y="245744"/>
                  <a:pt x="4416953" y="658639"/>
                  <a:pt x="4428763" y="912158"/>
                </a:cubicBezTo>
                <a:cubicBezTo>
                  <a:pt x="4404194" y="1365424"/>
                  <a:pt x="4118565" y="1619581"/>
                  <a:pt x="3573742" y="1763364"/>
                </a:cubicBezTo>
                <a:cubicBezTo>
                  <a:pt x="3028919" y="1907147"/>
                  <a:pt x="1313245" y="1816204"/>
                  <a:pt x="1159826" y="1774853"/>
                </a:cubicBezTo>
                <a:cubicBezTo>
                  <a:pt x="1098295" y="1880771"/>
                  <a:pt x="1112279" y="1894673"/>
                  <a:pt x="1161009" y="2102473"/>
                </a:cubicBezTo>
                <a:cubicBezTo>
                  <a:pt x="929550" y="1950845"/>
                  <a:pt x="722695" y="1737220"/>
                  <a:pt x="722695" y="1737220"/>
                </a:cubicBezTo>
                <a:close/>
              </a:path>
            </a:pathLst>
          </a:custGeom>
          <a:noFill/>
          <a:ln w="19050">
            <a:solidFill>
              <a:srgbClr val="000000"/>
            </a:solidFill>
            <a:miter/>
          </a:ln>
        </p:spPr>
        <p:style>
          <a:lnRef idx="0"/>
          <a:fillRef idx="0"/>
          <a:effectRef idx="0"/>
          <a:fontRef idx="minor"/>
        </p:style>
        <p:txBody>
          <a:bodyPr lIns="90000" rIns="90000" tIns="45000" bIns="45000" anchor="ctr">
            <a:noAutofit/>
          </a:bodyPr>
          <a:p>
            <a:pPr>
              <a:lnSpc>
                <a:spcPct val="100000"/>
              </a:lnSpc>
            </a:pPr>
            <a:endParaRPr b="0" lang="en-US" sz="1800" spc="-1" strike="noStrike">
              <a:solidFill>
                <a:srgbClr val="000000"/>
              </a:solidFill>
              <a:latin typeface="The Hand"/>
              <a:ea typeface="DejaVu Sans"/>
            </a:endParaRPr>
          </a:p>
        </p:txBody>
      </p:sp>
    </p:spTree>
  </p:cSld>
  <mc:AlternateContent>
    <mc:Choice Requires="p14">
      <p:transition spd="slow" p14:dur="125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9" name="PlaceHolder 1"/>
          <p:cNvSpPr>
            <a:spLocks noGrp="1"/>
          </p:cNvSpPr>
          <p:nvPr>
            <p:ph type="title"/>
          </p:nvPr>
        </p:nvSpPr>
        <p:spPr>
          <a:xfrm>
            <a:off x="1020600" y="558360"/>
            <a:ext cx="10333440" cy="1413360"/>
          </a:xfrm>
          <a:prstGeom prst="rect">
            <a:avLst/>
          </a:prstGeom>
          <a:noFill/>
          <a:ln w="0">
            <a:noFill/>
          </a:ln>
        </p:spPr>
        <p:txBody>
          <a:bodyPr lIns="90000" rIns="90000" tIns="45000" bIns="45000" anchor="ctr">
            <a:noAutofit/>
          </a:bodyPr>
          <a:p>
            <a:pPr indent="0">
              <a:lnSpc>
                <a:spcPct val="100000"/>
              </a:lnSpc>
              <a:buNone/>
              <a:tabLst>
                <a:tab algn="l" pos="0"/>
              </a:tabLst>
            </a:pPr>
            <a:r>
              <a:rPr b="1" lang="el-GR" sz="4800" spc="94" strike="noStrike">
                <a:solidFill>
                  <a:srgbClr val="000000"/>
                </a:solidFill>
                <a:latin typeface="The Serif Hand"/>
              </a:rPr>
              <a:t>ΜΟΥΣΕΙΟ ΑΡΓΥΡΟΤΕΧΝΙΑΣ</a:t>
            </a:r>
            <a:endParaRPr b="0" lang="el-GR" sz="4800" spc="-1" strike="noStrike">
              <a:solidFill>
                <a:srgbClr val="000000"/>
              </a:solidFill>
              <a:latin typeface="Arial"/>
            </a:endParaRPr>
          </a:p>
        </p:txBody>
      </p:sp>
      <p:sp>
        <p:nvSpPr>
          <p:cNvPr id="150" name="PlaceHolder 2"/>
          <p:cNvSpPr>
            <a:spLocks noGrp="1"/>
          </p:cNvSpPr>
          <p:nvPr>
            <p:ph/>
          </p:nvPr>
        </p:nvSpPr>
        <p:spPr>
          <a:xfrm>
            <a:off x="1020600" y="2089440"/>
            <a:ext cx="10333440" cy="3827160"/>
          </a:xfrm>
          <a:prstGeom prst="rect">
            <a:avLst/>
          </a:prstGeom>
          <a:noFill/>
          <a:ln w="0">
            <a:noFill/>
          </a:ln>
        </p:spPr>
        <p:txBody>
          <a:bodyPr lIns="90000" rIns="90000" tIns="45000" bIns="45000" anchor="t">
            <a:normAutofit fontScale="63000"/>
          </a:bodyPr>
          <a:p>
            <a:pPr indent="0">
              <a:lnSpc>
                <a:spcPct val="100000"/>
              </a:lnSpc>
              <a:spcBef>
                <a:spcPts val="1001"/>
              </a:spcBef>
              <a:buNone/>
              <a:tabLst>
                <a:tab algn="l" pos="0"/>
              </a:tabLst>
            </a:pPr>
            <a:r>
              <a:rPr b="1" lang="el-GR" sz="3200" spc="46" strike="noStrike">
                <a:solidFill>
                  <a:srgbClr val="000000"/>
                </a:solidFill>
                <a:latin typeface="The Hand"/>
              </a:rPr>
              <a:t>Το Μουσείο Αργυροτεχνίας βρίσκεται στο κάστρο των Ιωαννίνων και συγκεκριμένα στον δυτικό προμαχώνα της νοτιανατολικής ακρόπολης (Ιτς Καλέ). Καταλαμβάνει τα δύο επίπεδα του προμαχώνα καθώς και το κτίσμα των παλαιών μαγειρείων που εφάπτεται σε αυτόν.</a:t>
            </a:r>
            <a:endParaRPr b="0" lang="el-GR" sz="3200" spc="-1" strike="noStrike">
              <a:solidFill>
                <a:srgbClr val="000000"/>
              </a:solidFill>
              <a:latin typeface="Arial"/>
            </a:endParaRPr>
          </a:p>
          <a:p>
            <a:pPr indent="0">
              <a:lnSpc>
                <a:spcPct val="100000"/>
              </a:lnSpc>
              <a:spcBef>
                <a:spcPts val="1001"/>
              </a:spcBef>
              <a:buNone/>
              <a:tabLst>
                <a:tab algn="l" pos="0"/>
              </a:tabLst>
            </a:pPr>
            <a:r>
              <a:rPr b="1" lang="el-GR" sz="3200" spc="46" strike="noStrike">
                <a:solidFill>
                  <a:srgbClr val="000000"/>
                </a:solidFill>
                <a:latin typeface="The Hand"/>
              </a:rPr>
              <a:t>Πρόκειται για μουσείο θεματικό, αφού πραγματεύεται την τεχνολογία της αργυροχοΐας κατά την προβιομηχανική περίοδο, αλλά ταυτόχρονα  και μουσείο περιφερειακό, αφού εστιάζει κυρίως στην ιστορία της αργυροχοΐας στην περιοχή της Ηπείρου. Χρονικά, η έκθεση αναφέρεται κατά βάση στη Μεταβυζαντινή περίοδο, από τον 15ο αιώνα και έπειτα, χωρίς ωστόσο να λείπουν και αναφορές στο απώτερο παρελθόν, καθώς η τεχνολογία που χρησιμοποιείται για την παραγωγή των ασημικών ανάγεται συχνά σε πολύ παλαιότερες περιόδους.</a:t>
            </a:r>
            <a:endParaRPr b="0" lang="el-GR" sz="3200" spc="-1" strike="noStrike">
              <a:solidFill>
                <a:srgbClr val="000000"/>
              </a:solidFill>
              <a:latin typeface="Arial"/>
            </a:endParaRPr>
          </a:p>
        </p:txBody>
      </p:sp>
    </p:spTree>
  </p:cSld>
  <mc:AlternateContent>
    <mc:Choice Requires="p14">
      <p:transition spd="slow" p14:dur="125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d5f2eb"/>
        </a:solidFill>
      </p:bgPr>
    </p:bg>
    <p:spTree>
      <p:nvGrpSpPr>
        <p:cNvPr id="1" name=""/>
        <p:cNvGrpSpPr/>
        <p:nvPr/>
      </p:nvGrpSpPr>
      <p:grpSpPr>
        <a:xfrm>
          <a:off x="0" y="0"/>
          <a:ext cx="0" cy="0"/>
          <a:chOff x="0" y="0"/>
          <a:chExt cx="0" cy="0"/>
        </a:xfrm>
      </p:grpSpPr>
      <p:sp>
        <p:nvSpPr>
          <p:cNvPr id="151" name="Freeform: Shape 21"/>
          <p:cNvSpPr/>
          <p:nvPr/>
        </p:nvSpPr>
        <p:spPr>
          <a:xfrm flipH="1" rot="21133800">
            <a:off x="976320" y="480960"/>
            <a:ext cx="9378360" cy="5238000"/>
          </a:xfrm>
          <a:custGeom>
            <a:avLst/>
            <a:gdLst>
              <a:gd name="textAreaLeft" fmla="*/ 360 w 9378360"/>
              <a:gd name="textAreaRight" fmla="*/ 9379440 w 9378360"/>
              <a:gd name="textAreaTop" fmla="*/ 0 h 5238000"/>
              <a:gd name="textAreaBottom" fmla="*/ 5238720 h 5238000"/>
            </a:gdLst>
            <a:ahLst/>
            <a:rect l="textAreaLeft" t="textAreaTop" r="textAreaRight" b="textAreaBottom"/>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solidFill>
            <a:schemeClr val="bg1"/>
          </a:solidFill>
          <a:ln w="19050">
            <a:noFill/>
          </a:ln>
        </p:spPr>
        <p:style>
          <a:lnRef idx="0"/>
          <a:fillRef idx="0"/>
          <a:effectRef idx="0"/>
          <a:fontRef idx="minor"/>
        </p:style>
        <p:txBody>
          <a:bodyPr lIns="90000" rIns="90000" tIns="45000" bIns="45000" anchor="ctr">
            <a:noAutofit/>
          </a:bodyPr>
          <a:p>
            <a:pPr>
              <a:lnSpc>
                <a:spcPct val="100000"/>
              </a:lnSpc>
            </a:pPr>
            <a:endParaRPr b="0" lang="en-US" sz="1800" spc="-1" strike="noStrike">
              <a:solidFill>
                <a:srgbClr val="000000"/>
              </a:solidFill>
              <a:latin typeface="The Hand"/>
              <a:ea typeface="DejaVu Sans"/>
            </a:endParaRPr>
          </a:p>
        </p:txBody>
      </p:sp>
      <p:sp>
        <p:nvSpPr>
          <p:cNvPr id="152" name="Freeform: Shape 23"/>
          <p:cNvSpPr/>
          <p:nvPr/>
        </p:nvSpPr>
        <p:spPr>
          <a:xfrm flipH="1" rot="21133800">
            <a:off x="1009440" y="456120"/>
            <a:ext cx="9378360" cy="5238000"/>
          </a:xfrm>
          <a:custGeom>
            <a:avLst/>
            <a:gdLst>
              <a:gd name="textAreaLeft" fmla="*/ 360 w 9378360"/>
              <a:gd name="textAreaRight" fmla="*/ 9379440 w 9378360"/>
              <a:gd name="textAreaTop" fmla="*/ 0 h 5238000"/>
              <a:gd name="textAreaBottom" fmla="*/ 5238720 h 5238000"/>
            </a:gdLst>
            <a:ahLst/>
            <a:rect l="textAreaLeft" t="textAreaTop" r="textAreaRight" b="textAreaBottom"/>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noFill/>
          <a:ln w="19050">
            <a:solidFill>
              <a:srgbClr val="000000"/>
            </a:solidFill>
            <a:miter/>
          </a:ln>
        </p:spPr>
        <p:style>
          <a:lnRef idx="0"/>
          <a:fillRef idx="0"/>
          <a:effectRef idx="0"/>
          <a:fontRef idx="minor"/>
        </p:style>
        <p:txBody>
          <a:bodyPr lIns="90000" rIns="90000" tIns="45000" bIns="45000" anchor="ctr">
            <a:noAutofit/>
          </a:bodyPr>
          <a:p>
            <a:pPr>
              <a:lnSpc>
                <a:spcPct val="100000"/>
              </a:lnSpc>
            </a:pPr>
            <a:endParaRPr b="0" lang="en-US" sz="1800" spc="-1" strike="noStrike">
              <a:solidFill>
                <a:srgbClr val="000000"/>
              </a:solidFill>
              <a:latin typeface="The Hand"/>
              <a:ea typeface="DejaVu Sans"/>
            </a:endParaRPr>
          </a:p>
        </p:txBody>
      </p:sp>
      <p:sp useBgFill="1">
        <p:nvSpPr>
          <p:cNvPr id="153" name="Rectangle 25"/>
          <p:cNvSpPr/>
          <p:nvPr/>
        </p:nvSpPr>
        <p:spPr>
          <a:xfrm>
            <a:off x="0" y="0"/>
            <a:ext cx="12192480" cy="6857280"/>
          </a:xfrm>
          <a:prstGeom prst="rect">
            <a:avLst/>
          </a:prstGeom>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The Hand"/>
              <a:ea typeface="DejaVu Sans"/>
            </a:endParaRPr>
          </a:p>
        </p:txBody>
      </p:sp>
      <p:pic>
        <p:nvPicPr>
          <p:cNvPr id="154" name="Θέση περιεχομένου 3" descr=""/>
          <p:cNvPicPr/>
          <p:nvPr/>
        </p:nvPicPr>
        <p:blipFill>
          <a:blip r:embed="rId1"/>
          <a:srcRect l="0" t="10472" r="0" b="5576"/>
          <a:stretch/>
        </p:blipFill>
        <p:spPr>
          <a:xfrm>
            <a:off x="0" y="0"/>
            <a:ext cx="12192480" cy="6857280"/>
          </a:xfrm>
          <a:prstGeom prst="rect">
            <a:avLst/>
          </a:prstGeom>
          <a:ln w="0">
            <a:noFill/>
          </a:ln>
        </p:spPr>
      </p:pic>
      <p:sp>
        <p:nvSpPr>
          <p:cNvPr id="155" name="Freeform: Shape 27"/>
          <p:cNvSpPr/>
          <p:nvPr/>
        </p:nvSpPr>
        <p:spPr>
          <a:xfrm rot="10800000">
            <a:off x="600840" y="279360"/>
            <a:ext cx="6071760" cy="2203560"/>
          </a:xfrm>
          <a:custGeom>
            <a:avLst/>
            <a:gdLst>
              <a:gd name="textAreaLeft" fmla="*/ 0 w 6071760"/>
              <a:gd name="textAreaRight" fmla="*/ 6072480 w 6071760"/>
              <a:gd name="textAreaTop" fmla="*/ 0 h 2203560"/>
              <a:gd name="textAreaBottom" fmla="*/ 2204280 h 2203560"/>
            </a:gdLst>
            <a:ahLst/>
            <a:rect l="textAreaLeft" t="textAreaTop" r="textAreaRight" b="textAreaBottom"/>
            <a:pathLst>
              <a:path w="9735571" h="4161957">
                <a:moveTo>
                  <a:pt x="6334131" y="34847"/>
                </a:moveTo>
                <a:lnTo>
                  <a:pt x="8936301" y="126"/>
                </a:lnTo>
                <a:cubicBezTo>
                  <a:pt x="9271851" y="20590"/>
                  <a:pt x="9695097" y="-41937"/>
                  <a:pt x="9719033" y="63914"/>
                </a:cubicBezTo>
                <a:cubicBezTo>
                  <a:pt x="9760421" y="246943"/>
                  <a:pt x="9715919" y="912445"/>
                  <a:pt x="9675361" y="1607447"/>
                </a:cubicBezTo>
                <a:cubicBezTo>
                  <a:pt x="9717308" y="2388528"/>
                  <a:pt x="9700128" y="3458296"/>
                  <a:pt x="9667887" y="3590397"/>
                </a:cubicBezTo>
                <a:cubicBezTo>
                  <a:pt x="9399226" y="3634530"/>
                  <a:pt x="9372095" y="3623111"/>
                  <a:pt x="9156509" y="3633422"/>
                </a:cubicBezTo>
                <a:cubicBezTo>
                  <a:pt x="8940923" y="3643733"/>
                  <a:pt x="8635084" y="3645983"/>
                  <a:pt x="8374371" y="3652264"/>
                </a:cubicBezTo>
                <a:lnTo>
                  <a:pt x="7989742" y="3656824"/>
                </a:lnTo>
                <a:cubicBezTo>
                  <a:pt x="7935350" y="3683432"/>
                  <a:pt x="7782613" y="3795779"/>
                  <a:pt x="7600804" y="3879914"/>
                </a:cubicBezTo>
                <a:cubicBezTo>
                  <a:pt x="7418995" y="3964049"/>
                  <a:pt x="7048510" y="4117972"/>
                  <a:pt x="6898889" y="4161634"/>
                </a:cubicBezTo>
                <a:cubicBezTo>
                  <a:pt x="6870957" y="4176696"/>
                  <a:pt x="7162366" y="3660940"/>
                  <a:pt x="7122530" y="3644307"/>
                </a:cubicBezTo>
                <a:cubicBezTo>
                  <a:pt x="7013155" y="3598640"/>
                  <a:pt x="7372966" y="3641057"/>
                  <a:pt x="6219964" y="3648384"/>
                </a:cubicBezTo>
                <a:cubicBezTo>
                  <a:pt x="5066962" y="3655711"/>
                  <a:pt x="2287881" y="3733612"/>
                  <a:pt x="204518" y="3688270"/>
                </a:cubicBezTo>
                <a:cubicBezTo>
                  <a:pt x="32964" y="3705998"/>
                  <a:pt x="59249" y="3542147"/>
                  <a:pt x="45709" y="2187334"/>
                </a:cubicBezTo>
                <a:cubicBezTo>
                  <a:pt x="31206" y="1629249"/>
                  <a:pt x="0" y="83671"/>
                  <a:pt x="0" y="83671"/>
                </a:cubicBezTo>
                <a:cubicBezTo>
                  <a:pt x="707119" y="37547"/>
                  <a:pt x="4222754" y="51122"/>
                  <a:pt x="6334131" y="34847"/>
                </a:cubicBezTo>
                <a:close/>
              </a:path>
            </a:pathLst>
          </a:custGeom>
          <a:solidFill>
            <a:schemeClr val="bg1"/>
          </a:solidFill>
          <a:ln w="19050">
            <a:noFill/>
          </a:ln>
        </p:spPr>
        <p:style>
          <a:lnRef idx="0"/>
          <a:fillRef idx="0"/>
          <a:effectRef idx="0"/>
          <a:fontRef idx="minor"/>
        </p:style>
        <p:txBody>
          <a:bodyPr lIns="90000" rIns="90000" tIns="45000" bIns="45000" anchor="ctr">
            <a:noAutofit/>
          </a:bodyPr>
          <a:p>
            <a:pPr>
              <a:lnSpc>
                <a:spcPct val="100000"/>
              </a:lnSpc>
            </a:pPr>
            <a:endParaRPr b="0" lang="en-US" sz="1800" spc="-1" strike="noStrike">
              <a:solidFill>
                <a:srgbClr val="000000"/>
              </a:solidFill>
              <a:latin typeface="The Hand"/>
              <a:ea typeface="DejaVu Sans"/>
            </a:endParaRPr>
          </a:p>
        </p:txBody>
      </p:sp>
      <p:sp>
        <p:nvSpPr>
          <p:cNvPr id="156" name="PlaceHolder 1"/>
          <p:cNvSpPr>
            <a:spLocks noGrp="1"/>
          </p:cNvSpPr>
          <p:nvPr>
            <p:ph type="title"/>
          </p:nvPr>
        </p:nvSpPr>
        <p:spPr>
          <a:xfrm>
            <a:off x="972360" y="719280"/>
            <a:ext cx="5443920" cy="1033920"/>
          </a:xfrm>
          <a:prstGeom prst="rect">
            <a:avLst/>
          </a:prstGeom>
          <a:noFill/>
          <a:ln w="0">
            <a:noFill/>
          </a:ln>
        </p:spPr>
        <p:txBody>
          <a:bodyPr lIns="90000" rIns="90000" tIns="45000" bIns="45000" anchor="b">
            <a:normAutofit/>
          </a:bodyPr>
          <a:p>
            <a:pPr indent="0" algn="ctr">
              <a:lnSpc>
                <a:spcPct val="90000"/>
              </a:lnSpc>
              <a:buNone/>
              <a:tabLst>
                <a:tab algn="l" pos="0"/>
              </a:tabLst>
            </a:pPr>
            <a:r>
              <a:rPr b="1" lang="en-US" sz="3000" spc="94" strike="noStrike">
                <a:solidFill>
                  <a:srgbClr val="000000"/>
                </a:solidFill>
                <a:latin typeface="The Serif Hand"/>
              </a:rPr>
              <a:t>ΦΩΤΟΓΡΑΦΙΑ ΑΠΌ ΤΟ ΜΟΥΣΕΙΟ ΑΡΓΥΡΟΤΕΧΝΙΑΣ</a:t>
            </a:r>
            <a:endParaRPr b="0" lang="el-GR" sz="3000" spc="-1" strike="noStrike">
              <a:solidFill>
                <a:srgbClr val="000000"/>
              </a:solidFill>
              <a:latin typeface="Arial"/>
            </a:endParaRPr>
          </a:p>
        </p:txBody>
      </p:sp>
      <p:sp>
        <p:nvSpPr>
          <p:cNvPr id="157" name="Freeform: Shape 29"/>
          <p:cNvSpPr/>
          <p:nvPr/>
        </p:nvSpPr>
        <p:spPr>
          <a:xfrm rot="10800000">
            <a:off x="652320" y="250200"/>
            <a:ext cx="6071760" cy="2203560"/>
          </a:xfrm>
          <a:custGeom>
            <a:avLst/>
            <a:gdLst>
              <a:gd name="textAreaLeft" fmla="*/ 0 w 6071760"/>
              <a:gd name="textAreaRight" fmla="*/ 6072480 w 6071760"/>
              <a:gd name="textAreaTop" fmla="*/ 0 h 2203560"/>
              <a:gd name="textAreaBottom" fmla="*/ 2204280 h 2203560"/>
            </a:gdLst>
            <a:ahLst/>
            <a:rect l="textAreaLeft" t="textAreaTop" r="textAreaRight" b="textAreaBottom"/>
            <a:pathLst>
              <a:path w="9735571" h="4161957">
                <a:moveTo>
                  <a:pt x="6334131" y="34847"/>
                </a:moveTo>
                <a:lnTo>
                  <a:pt x="8936301" y="126"/>
                </a:lnTo>
                <a:cubicBezTo>
                  <a:pt x="9271851" y="20590"/>
                  <a:pt x="9695097" y="-41937"/>
                  <a:pt x="9719033" y="63914"/>
                </a:cubicBezTo>
                <a:cubicBezTo>
                  <a:pt x="9760421" y="246943"/>
                  <a:pt x="9715919" y="912445"/>
                  <a:pt x="9675361" y="1607447"/>
                </a:cubicBezTo>
                <a:cubicBezTo>
                  <a:pt x="9717308" y="2388528"/>
                  <a:pt x="9700128" y="3458296"/>
                  <a:pt x="9667887" y="3590397"/>
                </a:cubicBezTo>
                <a:cubicBezTo>
                  <a:pt x="9399226" y="3634530"/>
                  <a:pt x="9372095" y="3623111"/>
                  <a:pt x="9156509" y="3633422"/>
                </a:cubicBezTo>
                <a:cubicBezTo>
                  <a:pt x="8940923" y="3643733"/>
                  <a:pt x="8635084" y="3645983"/>
                  <a:pt x="8374371" y="3652264"/>
                </a:cubicBezTo>
                <a:lnTo>
                  <a:pt x="7989742" y="3656824"/>
                </a:lnTo>
                <a:cubicBezTo>
                  <a:pt x="7935350" y="3683432"/>
                  <a:pt x="7782613" y="3795779"/>
                  <a:pt x="7600804" y="3879914"/>
                </a:cubicBezTo>
                <a:cubicBezTo>
                  <a:pt x="7418995" y="3964049"/>
                  <a:pt x="7048510" y="4117972"/>
                  <a:pt x="6898889" y="4161634"/>
                </a:cubicBezTo>
                <a:cubicBezTo>
                  <a:pt x="6870957" y="4176696"/>
                  <a:pt x="7162366" y="3660940"/>
                  <a:pt x="7122530" y="3644307"/>
                </a:cubicBezTo>
                <a:cubicBezTo>
                  <a:pt x="7013155" y="3598640"/>
                  <a:pt x="7372966" y="3641057"/>
                  <a:pt x="6219964" y="3648384"/>
                </a:cubicBezTo>
                <a:cubicBezTo>
                  <a:pt x="5066962" y="3655711"/>
                  <a:pt x="2287881" y="3733612"/>
                  <a:pt x="204518" y="3688270"/>
                </a:cubicBezTo>
                <a:cubicBezTo>
                  <a:pt x="32964" y="3705998"/>
                  <a:pt x="59249" y="3542147"/>
                  <a:pt x="45709" y="2187334"/>
                </a:cubicBezTo>
                <a:cubicBezTo>
                  <a:pt x="31206" y="1629249"/>
                  <a:pt x="0" y="83671"/>
                  <a:pt x="0" y="83671"/>
                </a:cubicBezTo>
                <a:cubicBezTo>
                  <a:pt x="707119" y="37547"/>
                  <a:pt x="4222754" y="51122"/>
                  <a:pt x="6334131" y="34847"/>
                </a:cubicBezTo>
                <a:close/>
              </a:path>
            </a:pathLst>
          </a:custGeom>
          <a:noFill/>
          <a:ln w="19050">
            <a:solidFill>
              <a:srgbClr val="000000"/>
            </a:solidFill>
            <a:miter/>
          </a:ln>
        </p:spPr>
        <p:style>
          <a:lnRef idx="0"/>
          <a:fillRef idx="0"/>
          <a:effectRef idx="0"/>
          <a:fontRef idx="minor"/>
        </p:style>
        <p:txBody>
          <a:bodyPr lIns="90000" rIns="90000" tIns="45000" bIns="45000" anchor="ctr">
            <a:noAutofit/>
          </a:bodyPr>
          <a:p>
            <a:pPr>
              <a:lnSpc>
                <a:spcPct val="100000"/>
              </a:lnSpc>
            </a:pPr>
            <a:endParaRPr b="0" lang="en-US" sz="1800" spc="-1" strike="noStrike">
              <a:solidFill>
                <a:srgbClr val="000000"/>
              </a:solidFill>
              <a:latin typeface="The Hand"/>
              <a:ea typeface="DejaVu Sans"/>
            </a:endParaRPr>
          </a:p>
        </p:txBody>
      </p:sp>
    </p:spTree>
  </p:cSld>
  <mc:AlternateContent>
    <mc:Choice Requires="p14">
      <p:transition spd="slow" p14:dur="125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d5f2eb"/>
        </a:solidFill>
      </p:bgPr>
    </p:bg>
    <p:spTree>
      <p:nvGrpSpPr>
        <p:cNvPr id="1" name=""/>
        <p:cNvGrpSpPr/>
        <p:nvPr/>
      </p:nvGrpSpPr>
      <p:grpSpPr>
        <a:xfrm>
          <a:off x="0" y="0"/>
          <a:ext cx="0" cy="0"/>
          <a:chOff x="0" y="0"/>
          <a:chExt cx="0" cy="0"/>
        </a:xfrm>
      </p:grpSpPr>
      <p:sp useBgFill="1">
        <p:nvSpPr>
          <p:cNvPr id="158" name="Rectangle 8"/>
          <p:cNvSpPr/>
          <p:nvPr/>
        </p:nvSpPr>
        <p:spPr>
          <a:xfrm>
            <a:off x="0" y="0"/>
            <a:ext cx="12192480" cy="6857280"/>
          </a:xfrm>
          <a:prstGeom prst="rect">
            <a:avLst/>
          </a:prstGeom>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The Hand"/>
              <a:ea typeface="DejaVu Sans"/>
            </a:endParaRPr>
          </a:p>
        </p:txBody>
      </p:sp>
      <p:sp>
        <p:nvSpPr>
          <p:cNvPr id="159" name="Εικόνα 3"/>
          <p:cNvSpPr/>
          <p:nvPr/>
        </p:nvSpPr>
        <p:spPr>
          <a:xfrm>
            <a:off x="357120" y="391320"/>
            <a:ext cx="7228800" cy="5846400"/>
          </a:xfrm>
          <a:custGeom>
            <a:avLst/>
            <a:gdLst>
              <a:gd name="textAreaLeft" fmla="*/ 0 w 7228800"/>
              <a:gd name="textAreaRight" fmla="*/ 7229520 w 7228800"/>
              <a:gd name="textAreaTop" fmla="*/ 0 h 5846400"/>
              <a:gd name="textAreaBottom" fmla="*/ 5847120 h 5846400"/>
            </a:gdLst>
            <a:ahLst/>
            <a:rect l="textAreaLeft" t="textAreaTop" r="textAreaRight" b="textAreaBottom"/>
            <a:pathLst>
              <a:path w="7503702" h="6405387">
                <a:moveTo>
                  <a:pt x="526155" y="35"/>
                </a:moveTo>
                <a:cubicBezTo>
                  <a:pt x="696890" y="424"/>
                  <a:pt x="910822" y="4062"/>
                  <a:pt x="1101865" y="9135"/>
                </a:cubicBezTo>
                <a:lnTo>
                  <a:pt x="6538681" y="39665"/>
                </a:lnTo>
                <a:lnTo>
                  <a:pt x="7503702" y="68449"/>
                </a:lnTo>
                <a:lnTo>
                  <a:pt x="7503702" y="6373015"/>
                </a:lnTo>
                <a:lnTo>
                  <a:pt x="7349407" y="6372590"/>
                </a:lnTo>
                <a:cubicBezTo>
                  <a:pt x="5503660" y="6369608"/>
                  <a:pt x="2945004" y="6405387"/>
                  <a:pt x="1220576" y="6405387"/>
                </a:cubicBezTo>
                <a:cubicBezTo>
                  <a:pt x="732036" y="6374856"/>
                  <a:pt x="383078" y="6405388"/>
                  <a:pt x="48079" y="6374856"/>
                </a:cubicBezTo>
                <a:cubicBezTo>
                  <a:pt x="-54281" y="4308922"/>
                  <a:pt x="24815" y="1433916"/>
                  <a:pt x="117871" y="131259"/>
                </a:cubicBezTo>
                <a:cubicBezTo>
                  <a:pt x="125872" y="-28778"/>
                  <a:pt x="119241" y="23587"/>
                  <a:pt x="279761" y="3233"/>
                </a:cubicBezTo>
                <a:cubicBezTo>
                  <a:pt x="336825" y="737"/>
                  <a:pt x="423715" y="-199"/>
                  <a:pt x="526155" y="35"/>
                </a:cubicBezTo>
                <a:close/>
              </a:path>
            </a:pathLst>
          </a:custGeom>
          <a:blipFill rotWithShape="0">
            <a:blip r:embed="rId1"/>
            <a:srcRect/>
            <a:stretch/>
          </a:blipFill>
          <a:ln w="0">
            <a:noFill/>
          </a:ln>
        </p:spPr>
        <p:style>
          <a:lnRef idx="0"/>
          <a:fillRef idx="0"/>
          <a:effectRef idx="0"/>
          <a:fontRef idx="minor"/>
        </p:style>
        <p:txBody>
          <a:bodyPr lIns="90000" rIns="90000" tIns="45000" bIns="45000" anchor="t">
            <a:noAutofit/>
          </a:bodyPr>
          <a:p>
            <a:pPr>
              <a:lnSpc>
                <a:spcPct val="100000"/>
              </a:lnSpc>
            </a:pPr>
            <a:endParaRPr b="0" lang="el-GR" sz="1800" spc="-1" strike="noStrike">
              <a:solidFill>
                <a:srgbClr val="000000"/>
              </a:solidFill>
              <a:latin typeface="Arial"/>
              <a:ea typeface="DejaVu Sans"/>
            </a:endParaRPr>
          </a:p>
        </p:txBody>
      </p:sp>
      <p:sp>
        <p:nvSpPr>
          <p:cNvPr id="160" name="Freeform: Shape 10"/>
          <p:cNvSpPr/>
          <p:nvPr/>
        </p:nvSpPr>
        <p:spPr>
          <a:xfrm rot="10800000">
            <a:off x="357840" y="391320"/>
            <a:ext cx="7228800" cy="5846400"/>
          </a:xfrm>
          <a:custGeom>
            <a:avLst/>
            <a:gdLst>
              <a:gd name="textAreaLeft" fmla="*/ 0 w 7228800"/>
              <a:gd name="textAreaRight" fmla="*/ 7229520 w 7228800"/>
              <a:gd name="textAreaTop" fmla="*/ 0 h 5846400"/>
              <a:gd name="textAreaBottom" fmla="*/ 5847120 h 5846400"/>
            </a:gdLst>
            <a:ahLst/>
            <a:rect l="textAreaLeft" t="textAreaTop" r="textAreaRight" b="textAreaBottom"/>
            <a:pathLst>
              <a:path w="7680682" h="6405386">
                <a:moveTo>
                  <a:pt x="7142118" y="6405352"/>
                </a:moveTo>
                <a:cubicBezTo>
                  <a:pt x="6967357" y="6404963"/>
                  <a:pt x="6748379" y="6401325"/>
                  <a:pt x="6552830" y="6396252"/>
                </a:cubicBezTo>
                <a:lnTo>
                  <a:pt x="987782" y="6365722"/>
                </a:lnTo>
                <a:lnTo>
                  <a:pt x="0" y="6336938"/>
                </a:lnTo>
                <a:lnTo>
                  <a:pt x="0" y="32372"/>
                </a:lnTo>
                <a:lnTo>
                  <a:pt x="157934" y="32797"/>
                </a:lnTo>
                <a:cubicBezTo>
                  <a:pt x="2047215" y="35779"/>
                  <a:pt x="4666218" y="0"/>
                  <a:pt x="6431319" y="0"/>
                </a:cubicBezTo>
                <a:cubicBezTo>
                  <a:pt x="6931382" y="30531"/>
                  <a:pt x="7288570" y="-1"/>
                  <a:pt x="7631470" y="30531"/>
                </a:cubicBezTo>
                <a:cubicBezTo>
                  <a:pt x="7736245" y="2096465"/>
                  <a:pt x="7655283" y="4971471"/>
                  <a:pt x="7560032" y="6274128"/>
                </a:cubicBezTo>
                <a:cubicBezTo>
                  <a:pt x="7551842" y="6434165"/>
                  <a:pt x="7558630" y="6381800"/>
                  <a:pt x="7394324" y="6402154"/>
                </a:cubicBezTo>
                <a:cubicBezTo>
                  <a:pt x="7335914" y="6404650"/>
                  <a:pt x="7246975" y="6405586"/>
                  <a:pt x="7142118" y="6405352"/>
                </a:cubicBezTo>
                <a:close/>
              </a:path>
            </a:pathLst>
          </a:custGeom>
          <a:noFill/>
          <a:ln w="19050">
            <a:solidFill>
              <a:srgbClr val="000000"/>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The Hand"/>
              <a:ea typeface="DejaVu Sans"/>
            </a:endParaRPr>
          </a:p>
        </p:txBody>
      </p:sp>
      <p:sp>
        <p:nvSpPr>
          <p:cNvPr id="161" name="Freeform: Shape 12"/>
          <p:cNvSpPr/>
          <p:nvPr/>
        </p:nvSpPr>
        <p:spPr>
          <a:xfrm flipH="1" rot="292200">
            <a:off x="6867720" y="474840"/>
            <a:ext cx="4894560" cy="5648400"/>
          </a:xfrm>
          <a:custGeom>
            <a:avLst/>
            <a:gdLst>
              <a:gd name="textAreaLeft" fmla="*/ -360 w 4894560"/>
              <a:gd name="textAreaRight" fmla="*/ 4894920 w 4894560"/>
              <a:gd name="textAreaTop" fmla="*/ 0 h 5648400"/>
              <a:gd name="textAreaBottom" fmla="*/ 5649120 h 5648400"/>
            </a:gdLst>
            <a:ahLst/>
            <a:rect l="textAreaLeft" t="textAreaTop" r="textAreaRight" b="textAreaBottom"/>
            <a:pathLst>
              <a:path w="4895008" h="5648873">
                <a:moveTo>
                  <a:pt x="1686519" y="7370"/>
                </a:moveTo>
                <a:cubicBezTo>
                  <a:pt x="2165341" y="-32790"/>
                  <a:pt x="2948273" y="101042"/>
                  <a:pt x="3318681" y="170365"/>
                </a:cubicBezTo>
                <a:cubicBezTo>
                  <a:pt x="4323032" y="354108"/>
                  <a:pt x="4382005" y="411920"/>
                  <a:pt x="4548748" y="751552"/>
                </a:cubicBezTo>
                <a:cubicBezTo>
                  <a:pt x="4697049" y="1163453"/>
                  <a:pt x="4708493" y="1199701"/>
                  <a:pt x="4808142" y="1668523"/>
                </a:cubicBezTo>
                <a:cubicBezTo>
                  <a:pt x="4948374" y="2755090"/>
                  <a:pt x="4921881" y="3651758"/>
                  <a:pt x="4706317" y="4248850"/>
                </a:cubicBezTo>
                <a:cubicBezTo>
                  <a:pt x="4490753" y="4845942"/>
                  <a:pt x="3714204" y="5076596"/>
                  <a:pt x="3514755" y="5251074"/>
                </a:cubicBezTo>
                <a:lnTo>
                  <a:pt x="3509624" y="5295720"/>
                </a:lnTo>
                <a:cubicBezTo>
                  <a:pt x="3554663" y="5575558"/>
                  <a:pt x="3702470" y="5648392"/>
                  <a:pt x="3657735" y="5648869"/>
                </a:cubicBezTo>
                <a:cubicBezTo>
                  <a:pt x="3549823" y="5650021"/>
                  <a:pt x="3002334" y="5450329"/>
                  <a:pt x="2845171" y="5298163"/>
                </a:cubicBezTo>
                <a:lnTo>
                  <a:pt x="2819805" y="5269143"/>
                </a:lnTo>
                <a:cubicBezTo>
                  <a:pt x="2502573" y="5275826"/>
                  <a:pt x="2203354" y="5341724"/>
                  <a:pt x="1868109" y="5289191"/>
                </a:cubicBezTo>
                <a:cubicBezTo>
                  <a:pt x="1532864" y="5236658"/>
                  <a:pt x="1104355" y="5204625"/>
                  <a:pt x="808332" y="4953947"/>
                </a:cubicBezTo>
                <a:cubicBezTo>
                  <a:pt x="512309" y="4703269"/>
                  <a:pt x="308594" y="4469411"/>
                  <a:pt x="91972" y="3785123"/>
                </a:cubicBezTo>
                <a:cubicBezTo>
                  <a:pt x="-34378" y="3125130"/>
                  <a:pt x="8985" y="2549529"/>
                  <a:pt x="1199" y="1792291"/>
                </a:cubicBezTo>
                <a:cubicBezTo>
                  <a:pt x="-23043" y="890799"/>
                  <a:pt x="327087" y="612546"/>
                  <a:pt x="445748" y="411323"/>
                </a:cubicBezTo>
                <a:cubicBezTo>
                  <a:pt x="628194" y="125556"/>
                  <a:pt x="1207697" y="47530"/>
                  <a:pt x="1686519" y="7370"/>
                </a:cubicBezTo>
                <a:close/>
              </a:path>
            </a:pathLst>
          </a:custGeom>
          <a:solidFill>
            <a:schemeClr val="bg1"/>
          </a:solidFill>
          <a:ln w="19050">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The Hand"/>
              <a:ea typeface="DejaVu Sans"/>
            </a:endParaRPr>
          </a:p>
        </p:txBody>
      </p:sp>
      <p:sp>
        <p:nvSpPr>
          <p:cNvPr id="162" name="Freeform: Shape 14"/>
          <p:cNvSpPr/>
          <p:nvPr/>
        </p:nvSpPr>
        <p:spPr>
          <a:xfrm flipH="1" rot="292200">
            <a:off x="6889320" y="428040"/>
            <a:ext cx="4894560" cy="5648400"/>
          </a:xfrm>
          <a:custGeom>
            <a:avLst/>
            <a:gdLst>
              <a:gd name="textAreaLeft" fmla="*/ -360 w 4894560"/>
              <a:gd name="textAreaRight" fmla="*/ 4894920 w 4894560"/>
              <a:gd name="textAreaTop" fmla="*/ 0 h 5648400"/>
              <a:gd name="textAreaBottom" fmla="*/ 5649120 h 5648400"/>
            </a:gdLst>
            <a:ahLst/>
            <a:rect l="textAreaLeft" t="textAreaTop" r="textAreaRight" b="textAreaBottom"/>
            <a:pathLst>
              <a:path w="4895008" h="5648873">
                <a:moveTo>
                  <a:pt x="1686519" y="7370"/>
                </a:moveTo>
                <a:cubicBezTo>
                  <a:pt x="2165341" y="-32790"/>
                  <a:pt x="2948273" y="101042"/>
                  <a:pt x="3318681" y="170365"/>
                </a:cubicBezTo>
                <a:cubicBezTo>
                  <a:pt x="4323032" y="354108"/>
                  <a:pt x="4382005" y="411920"/>
                  <a:pt x="4548748" y="751552"/>
                </a:cubicBezTo>
                <a:cubicBezTo>
                  <a:pt x="4697049" y="1163453"/>
                  <a:pt x="4708493" y="1199701"/>
                  <a:pt x="4808142" y="1668523"/>
                </a:cubicBezTo>
                <a:cubicBezTo>
                  <a:pt x="4948374" y="2755090"/>
                  <a:pt x="4921881" y="3651758"/>
                  <a:pt x="4706317" y="4248850"/>
                </a:cubicBezTo>
                <a:cubicBezTo>
                  <a:pt x="4490753" y="4845942"/>
                  <a:pt x="3714204" y="5076596"/>
                  <a:pt x="3514755" y="5251074"/>
                </a:cubicBezTo>
                <a:lnTo>
                  <a:pt x="3509624" y="5295720"/>
                </a:lnTo>
                <a:cubicBezTo>
                  <a:pt x="3554663" y="5575558"/>
                  <a:pt x="3702470" y="5648392"/>
                  <a:pt x="3657735" y="5648869"/>
                </a:cubicBezTo>
                <a:cubicBezTo>
                  <a:pt x="3549823" y="5650021"/>
                  <a:pt x="3002334" y="5450329"/>
                  <a:pt x="2845171" y="5298163"/>
                </a:cubicBezTo>
                <a:lnTo>
                  <a:pt x="2819805" y="5269143"/>
                </a:lnTo>
                <a:cubicBezTo>
                  <a:pt x="2502573" y="5275826"/>
                  <a:pt x="2203354" y="5341724"/>
                  <a:pt x="1868109" y="5289191"/>
                </a:cubicBezTo>
                <a:cubicBezTo>
                  <a:pt x="1532864" y="5236658"/>
                  <a:pt x="1104355" y="5204625"/>
                  <a:pt x="808332" y="4953947"/>
                </a:cubicBezTo>
                <a:cubicBezTo>
                  <a:pt x="512309" y="4703269"/>
                  <a:pt x="308594" y="4469411"/>
                  <a:pt x="91972" y="3785123"/>
                </a:cubicBezTo>
                <a:cubicBezTo>
                  <a:pt x="-34378" y="3125130"/>
                  <a:pt x="8985" y="2549529"/>
                  <a:pt x="1199" y="1792291"/>
                </a:cubicBezTo>
                <a:cubicBezTo>
                  <a:pt x="-23043" y="890799"/>
                  <a:pt x="327087" y="612546"/>
                  <a:pt x="445748" y="411323"/>
                </a:cubicBezTo>
                <a:cubicBezTo>
                  <a:pt x="628194" y="125556"/>
                  <a:pt x="1207697" y="47530"/>
                  <a:pt x="1686519" y="7370"/>
                </a:cubicBezTo>
                <a:close/>
              </a:path>
            </a:pathLst>
          </a:custGeom>
          <a:noFill/>
          <a:ln w="19050">
            <a:solidFill>
              <a:srgbClr val="000000"/>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The Hand"/>
              <a:ea typeface="DejaVu Sans"/>
            </a:endParaRPr>
          </a:p>
        </p:txBody>
      </p:sp>
      <p:sp>
        <p:nvSpPr>
          <p:cNvPr id="163" name="PlaceHolder 1"/>
          <p:cNvSpPr>
            <a:spLocks noGrp="1"/>
          </p:cNvSpPr>
          <p:nvPr>
            <p:ph type="title"/>
          </p:nvPr>
        </p:nvSpPr>
        <p:spPr>
          <a:xfrm>
            <a:off x="7301880" y="1053000"/>
            <a:ext cx="4085640" cy="1634400"/>
          </a:xfrm>
          <a:prstGeom prst="rect">
            <a:avLst/>
          </a:prstGeom>
          <a:noFill/>
          <a:ln w="0">
            <a:noFill/>
          </a:ln>
        </p:spPr>
        <p:txBody>
          <a:bodyPr lIns="90000" rIns="90000" tIns="45000" bIns="45000" anchor="ctr">
            <a:normAutofit/>
          </a:bodyPr>
          <a:p>
            <a:pPr indent="0" algn="ctr">
              <a:lnSpc>
                <a:spcPct val="100000"/>
              </a:lnSpc>
              <a:buNone/>
              <a:tabLst>
                <a:tab algn="l" pos="0"/>
              </a:tabLst>
            </a:pPr>
            <a:r>
              <a:rPr b="1" lang="el-GR" sz="4800" spc="94" strike="noStrike">
                <a:solidFill>
                  <a:srgbClr val="000000"/>
                </a:solidFill>
                <a:latin typeface="The Serif Hand"/>
              </a:rPr>
              <a:t>ΤΑΦΟΣ ΑΛΗ ΠΑΣΑ</a:t>
            </a:r>
            <a:endParaRPr b="0" lang="el-GR" sz="4800" spc="-1" strike="noStrike">
              <a:solidFill>
                <a:srgbClr val="000000"/>
              </a:solidFill>
              <a:latin typeface="Arial"/>
            </a:endParaRPr>
          </a:p>
        </p:txBody>
      </p:sp>
      <p:sp>
        <p:nvSpPr>
          <p:cNvPr id="164" name="PlaceHolder 2"/>
          <p:cNvSpPr>
            <a:spLocks noGrp="1"/>
          </p:cNvSpPr>
          <p:nvPr>
            <p:ph/>
          </p:nvPr>
        </p:nvSpPr>
        <p:spPr>
          <a:xfrm>
            <a:off x="7488360" y="2731320"/>
            <a:ext cx="3712680" cy="2692080"/>
          </a:xfrm>
          <a:prstGeom prst="rect">
            <a:avLst/>
          </a:prstGeom>
          <a:noFill/>
          <a:ln w="0">
            <a:noFill/>
          </a:ln>
        </p:spPr>
        <p:txBody>
          <a:bodyPr lIns="90000" rIns="90000" tIns="45000" bIns="45000" anchor="t">
            <a:normAutofit fontScale="78000"/>
          </a:bodyPr>
          <a:p>
            <a:pPr indent="0" algn="ctr">
              <a:lnSpc>
                <a:spcPct val="90000"/>
              </a:lnSpc>
              <a:spcBef>
                <a:spcPts val="1001"/>
              </a:spcBef>
              <a:buNone/>
              <a:tabLst>
                <a:tab algn="l" pos="0"/>
              </a:tabLst>
            </a:pPr>
            <a:r>
              <a:rPr b="1" lang="el-GR" sz="2000" spc="46" strike="noStrike">
                <a:solidFill>
                  <a:srgbClr val="000000"/>
                </a:solidFill>
                <a:latin typeface="The Hand"/>
              </a:rPr>
              <a:t>Στο μνημείο περιλαμβάνονται δύο κτιστοί τάφοι που ανήκουν στον Αλή Πασά και σε μία από τις συζύγους του. Μετά τη δολοφονία του στο Νησί των Ιωαννίνων το 1822, τάφηκε μόνον το σώμα του, ενώ το κεφάλι του μεταφέρθηκε στην Κωνσταντινούπολη.</a:t>
            </a:r>
            <a:endParaRPr b="0" lang="el-GR" sz="2000" spc="-1" strike="noStrike">
              <a:solidFill>
                <a:srgbClr val="000000"/>
              </a:solidFill>
              <a:latin typeface="Arial"/>
            </a:endParaRPr>
          </a:p>
          <a:p>
            <a:pPr indent="0" algn="ctr">
              <a:lnSpc>
                <a:spcPct val="90000"/>
              </a:lnSpc>
              <a:spcBef>
                <a:spcPts val="1001"/>
              </a:spcBef>
              <a:buNone/>
              <a:tabLst>
                <a:tab algn="l" pos="0"/>
              </a:tabLst>
            </a:pPr>
            <a:r>
              <a:rPr b="1" lang="el-GR" sz="2000" spc="46" strike="noStrike">
                <a:solidFill>
                  <a:srgbClr val="000000"/>
                </a:solidFill>
                <a:latin typeface="The Hand"/>
              </a:rPr>
              <a:t>Το σφυρήλατο σιδερένιο κιγκλίδωμα αποτελεί αντίγραφο του αυθεντικού που σωζόταν έως το 1940.</a:t>
            </a:r>
            <a:endParaRPr b="0" lang="el-GR" sz="2000" spc="-1" strike="noStrike">
              <a:solidFill>
                <a:srgbClr val="000000"/>
              </a:solidFill>
              <a:latin typeface="Arial"/>
            </a:endParaRPr>
          </a:p>
          <a:p>
            <a:pPr indent="0" algn="ctr">
              <a:lnSpc>
                <a:spcPct val="90000"/>
              </a:lnSpc>
              <a:spcBef>
                <a:spcPts val="1001"/>
              </a:spcBef>
              <a:buNone/>
              <a:tabLst>
                <a:tab algn="l" pos="0"/>
              </a:tabLst>
            </a:pPr>
            <a:endParaRPr b="0" lang="el-GR" sz="1500" spc="-1" strike="noStrike">
              <a:solidFill>
                <a:srgbClr val="000000"/>
              </a:solidFill>
              <a:latin typeface="Arial"/>
            </a:endParaRPr>
          </a:p>
        </p:txBody>
      </p:sp>
    </p:spTree>
  </p:cSld>
  <mc:AlternateContent>
    <mc:Choice Requires="p14">
      <p:transition spd="slow" p14:dur="125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d5f2eb"/>
        </a:solidFill>
      </p:bgPr>
    </p:bg>
    <p:spTree>
      <p:nvGrpSpPr>
        <p:cNvPr id="1" name=""/>
        <p:cNvGrpSpPr/>
        <p:nvPr/>
      </p:nvGrpSpPr>
      <p:grpSpPr>
        <a:xfrm>
          <a:off x="0" y="0"/>
          <a:ext cx="0" cy="0"/>
          <a:chOff x="0" y="0"/>
          <a:chExt cx="0" cy="0"/>
        </a:xfrm>
      </p:grpSpPr>
      <p:sp useBgFill="1">
        <p:nvSpPr>
          <p:cNvPr id="165" name="Rectangle 8"/>
          <p:cNvSpPr/>
          <p:nvPr/>
        </p:nvSpPr>
        <p:spPr>
          <a:xfrm>
            <a:off x="0" y="0"/>
            <a:ext cx="12192480" cy="6857280"/>
          </a:xfrm>
          <a:prstGeom prst="rect">
            <a:avLst/>
          </a:prstGeom>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The Hand"/>
              <a:ea typeface="DejaVu Sans"/>
            </a:endParaRPr>
          </a:p>
        </p:txBody>
      </p:sp>
      <p:sp>
        <p:nvSpPr>
          <p:cNvPr id="166" name="Freeform: Shape 10"/>
          <p:cNvSpPr/>
          <p:nvPr/>
        </p:nvSpPr>
        <p:spPr>
          <a:xfrm rot="21411600">
            <a:off x="884520" y="648000"/>
            <a:ext cx="5622480" cy="2431440"/>
          </a:xfrm>
          <a:custGeom>
            <a:avLst/>
            <a:gdLst>
              <a:gd name="textAreaLeft" fmla="*/ 0 w 5622480"/>
              <a:gd name="textAreaRight" fmla="*/ 5623200 w 5622480"/>
              <a:gd name="textAreaTop" fmla="*/ 0 h 2431440"/>
              <a:gd name="textAreaBottom" fmla="*/ 2432160 h 2431440"/>
            </a:gdLst>
            <a:ahLst/>
            <a:rect l="textAreaLeft" t="textAreaTop" r="textAreaRight" b="textAreaBottom"/>
            <a:pathLst>
              <a:path w="1744895" h="861625">
                <a:moveTo>
                  <a:pt x="632575" y="758471"/>
                </a:moveTo>
                <a:cubicBezTo>
                  <a:pt x="777957" y="764736"/>
                  <a:pt x="1047607" y="777339"/>
                  <a:pt x="1213446" y="759160"/>
                </a:cubicBezTo>
                <a:cubicBezTo>
                  <a:pt x="1379286" y="740981"/>
                  <a:pt x="1547382" y="748175"/>
                  <a:pt x="1627612" y="649398"/>
                </a:cubicBezTo>
                <a:cubicBezTo>
                  <a:pt x="1707842" y="550621"/>
                  <a:pt x="1806456" y="397765"/>
                  <a:pt x="1694823" y="166498"/>
                </a:cubicBezTo>
                <a:cubicBezTo>
                  <a:pt x="1627519" y="31436"/>
                  <a:pt x="975412" y="1999"/>
                  <a:pt x="675842" y="83"/>
                </a:cubicBezTo>
                <a:cubicBezTo>
                  <a:pt x="376272" y="-1833"/>
                  <a:pt x="124583" y="28997"/>
                  <a:pt x="33743" y="137770"/>
                </a:cubicBezTo>
                <a:cubicBezTo>
                  <a:pt x="-57097" y="246544"/>
                  <a:pt x="56117" y="553495"/>
                  <a:pt x="130800" y="652724"/>
                </a:cubicBezTo>
                <a:cubicBezTo>
                  <a:pt x="205483" y="751953"/>
                  <a:pt x="435738" y="733144"/>
                  <a:pt x="481839" y="733144"/>
                </a:cubicBezTo>
                <a:cubicBezTo>
                  <a:pt x="537493" y="797776"/>
                  <a:pt x="593997" y="831638"/>
                  <a:pt x="654780" y="861625"/>
                </a:cubicBezTo>
                <a:cubicBezTo>
                  <a:pt x="644708" y="843702"/>
                  <a:pt x="641518" y="831628"/>
                  <a:pt x="636899" y="814195"/>
                </a:cubicBezTo>
                <a:cubicBezTo>
                  <a:pt x="627046" y="785048"/>
                  <a:pt x="632575" y="758471"/>
                  <a:pt x="632575" y="758471"/>
                </a:cubicBezTo>
                <a:close/>
              </a:path>
            </a:pathLst>
          </a:custGeom>
          <a:solidFill>
            <a:schemeClr val="bg1"/>
          </a:solidFill>
          <a:ln w="19050">
            <a:noFill/>
          </a:ln>
        </p:spPr>
        <p:style>
          <a:lnRef idx="0"/>
          <a:fillRef idx="0"/>
          <a:effectRef idx="0"/>
          <a:fontRef idx="minor"/>
        </p:style>
        <p:txBody>
          <a:bodyPr lIns="90000" rIns="90000" tIns="45000" bIns="45000" anchor="ctr">
            <a:noAutofit/>
          </a:bodyPr>
          <a:p>
            <a:pPr>
              <a:lnSpc>
                <a:spcPct val="100000"/>
              </a:lnSpc>
            </a:pPr>
            <a:endParaRPr b="0" lang="en-US" sz="1800" spc="-1" strike="noStrike">
              <a:solidFill>
                <a:srgbClr val="000000"/>
              </a:solidFill>
              <a:latin typeface="The Hand"/>
              <a:ea typeface="DejaVu Sans"/>
            </a:endParaRPr>
          </a:p>
        </p:txBody>
      </p:sp>
      <p:sp>
        <p:nvSpPr>
          <p:cNvPr id="167" name="PlaceHolder 1"/>
          <p:cNvSpPr>
            <a:spLocks noGrp="1"/>
          </p:cNvSpPr>
          <p:nvPr>
            <p:ph type="title"/>
          </p:nvPr>
        </p:nvSpPr>
        <p:spPr>
          <a:xfrm>
            <a:off x="1142280" y="897840"/>
            <a:ext cx="5082840" cy="1723320"/>
          </a:xfrm>
          <a:prstGeom prst="rect">
            <a:avLst/>
          </a:prstGeom>
          <a:noFill/>
          <a:ln w="0">
            <a:noFill/>
          </a:ln>
        </p:spPr>
        <p:txBody>
          <a:bodyPr lIns="90000" rIns="90000" tIns="45000" bIns="45000" anchor="ctr">
            <a:normAutofit/>
          </a:bodyPr>
          <a:p>
            <a:pPr indent="0" algn="ctr">
              <a:lnSpc>
                <a:spcPct val="100000"/>
              </a:lnSpc>
              <a:buNone/>
              <a:tabLst>
                <a:tab algn="l" pos="0"/>
              </a:tabLst>
            </a:pPr>
            <a:r>
              <a:rPr b="1" lang="el-GR" sz="4800" spc="94" strike="noStrike">
                <a:solidFill>
                  <a:srgbClr val="000000"/>
                </a:solidFill>
                <a:latin typeface="The Serif Hand"/>
              </a:rPr>
              <a:t>ΤΖΑΜΙ ΤΟΥ ΑΛΗ ΠΑΣΑ</a:t>
            </a:r>
            <a:endParaRPr b="0" lang="el-GR" sz="4800" spc="-1" strike="noStrike">
              <a:solidFill>
                <a:srgbClr val="000000"/>
              </a:solidFill>
              <a:latin typeface="Arial"/>
            </a:endParaRPr>
          </a:p>
        </p:txBody>
      </p:sp>
      <p:sp>
        <p:nvSpPr>
          <p:cNvPr id="168" name="Freeform: Shape 12"/>
          <p:cNvSpPr/>
          <p:nvPr/>
        </p:nvSpPr>
        <p:spPr>
          <a:xfrm rot="21411600">
            <a:off x="821880" y="593640"/>
            <a:ext cx="5622480" cy="2431440"/>
          </a:xfrm>
          <a:custGeom>
            <a:avLst/>
            <a:gdLst>
              <a:gd name="textAreaLeft" fmla="*/ 0 w 5622480"/>
              <a:gd name="textAreaRight" fmla="*/ 5623200 w 5622480"/>
              <a:gd name="textAreaTop" fmla="*/ 0 h 2431440"/>
              <a:gd name="textAreaBottom" fmla="*/ 2432160 h 2431440"/>
            </a:gdLst>
            <a:ahLst/>
            <a:rect l="textAreaLeft" t="textAreaTop" r="textAreaRight" b="textAreaBottom"/>
            <a:pathLst>
              <a:path w="1744895" h="861625">
                <a:moveTo>
                  <a:pt x="632575" y="758471"/>
                </a:moveTo>
                <a:cubicBezTo>
                  <a:pt x="777957" y="764736"/>
                  <a:pt x="1047607" y="777339"/>
                  <a:pt x="1213446" y="759160"/>
                </a:cubicBezTo>
                <a:cubicBezTo>
                  <a:pt x="1379286" y="740981"/>
                  <a:pt x="1547382" y="748175"/>
                  <a:pt x="1627612" y="649398"/>
                </a:cubicBezTo>
                <a:cubicBezTo>
                  <a:pt x="1707842" y="550621"/>
                  <a:pt x="1806456" y="397765"/>
                  <a:pt x="1694823" y="166498"/>
                </a:cubicBezTo>
                <a:cubicBezTo>
                  <a:pt x="1627519" y="31436"/>
                  <a:pt x="975412" y="1999"/>
                  <a:pt x="675842" y="83"/>
                </a:cubicBezTo>
                <a:cubicBezTo>
                  <a:pt x="376272" y="-1833"/>
                  <a:pt x="124583" y="28997"/>
                  <a:pt x="33743" y="137770"/>
                </a:cubicBezTo>
                <a:cubicBezTo>
                  <a:pt x="-57097" y="246544"/>
                  <a:pt x="56117" y="553495"/>
                  <a:pt x="130800" y="652724"/>
                </a:cubicBezTo>
                <a:cubicBezTo>
                  <a:pt x="205483" y="751953"/>
                  <a:pt x="435738" y="733144"/>
                  <a:pt x="481839" y="733144"/>
                </a:cubicBezTo>
                <a:cubicBezTo>
                  <a:pt x="537493" y="797776"/>
                  <a:pt x="593997" y="831638"/>
                  <a:pt x="654780" y="861625"/>
                </a:cubicBezTo>
                <a:cubicBezTo>
                  <a:pt x="644708" y="843702"/>
                  <a:pt x="641518" y="831628"/>
                  <a:pt x="636899" y="814195"/>
                </a:cubicBezTo>
                <a:cubicBezTo>
                  <a:pt x="627046" y="785048"/>
                  <a:pt x="632575" y="758471"/>
                  <a:pt x="632575" y="758471"/>
                </a:cubicBezTo>
                <a:close/>
              </a:path>
            </a:pathLst>
          </a:custGeom>
          <a:noFill/>
          <a:ln w="19050">
            <a:solidFill>
              <a:srgbClr val="000000"/>
            </a:solidFill>
            <a:miter/>
          </a:ln>
        </p:spPr>
        <p:style>
          <a:lnRef idx="0"/>
          <a:fillRef idx="0"/>
          <a:effectRef idx="0"/>
          <a:fontRef idx="minor"/>
        </p:style>
        <p:txBody>
          <a:bodyPr lIns="90000" rIns="90000" tIns="45000" bIns="45000" anchor="ctr">
            <a:noAutofit/>
          </a:bodyPr>
          <a:p>
            <a:pPr>
              <a:lnSpc>
                <a:spcPct val="100000"/>
              </a:lnSpc>
            </a:pPr>
            <a:endParaRPr b="0" lang="en-US" sz="1800" spc="-1" strike="noStrike">
              <a:solidFill>
                <a:srgbClr val="000000"/>
              </a:solidFill>
              <a:latin typeface="The Hand"/>
              <a:ea typeface="DejaVu Sans"/>
            </a:endParaRPr>
          </a:p>
        </p:txBody>
      </p:sp>
      <p:sp>
        <p:nvSpPr>
          <p:cNvPr id="169" name="PlaceHolder 2"/>
          <p:cNvSpPr>
            <a:spLocks noGrp="1"/>
          </p:cNvSpPr>
          <p:nvPr>
            <p:ph/>
          </p:nvPr>
        </p:nvSpPr>
        <p:spPr>
          <a:xfrm>
            <a:off x="781920" y="3309120"/>
            <a:ext cx="5600160" cy="3005640"/>
          </a:xfrm>
          <a:prstGeom prst="rect">
            <a:avLst/>
          </a:prstGeom>
          <a:noFill/>
          <a:ln w="0">
            <a:noFill/>
          </a:ln>
        </p:spPr>
        <p:txBody>
          <a:bodyPr lIns="90000" rIns="90000" tIns="45000" bIns="45000" anchor="ctr">
            <a:normAutofit/>
          </a:bodyPr>
          <a:p>
            <a:pPr indent="0" algn="ctr">
              <a:lnSpc>
                <a:spcPct val="90000"/>
              </a:lnSpc>
              <a:spcBef>
                <a:spcPts val="1001"/>
              </a:spcBef>
              <a:buNone/>
              <a:tabLst>
                <a:tab algn="l" pos="0"/>
              </a:tabLst>
            </a:pPr>
            <a:r>
              <a:rPr b="1" lang="el-GR" sz="1800" spc="46" strike="noStrike">
                <a:solidFill>
                  <a:srgbClr val="000000"/>
                </a:solidFill>
                <a:latin typeface="The Hand"/>
              </a:rPr>
              <a:t>Το Φετιχιέ Τζαμί αποτελείται από την αίθουσα προσευχής και την ανοιχτή στοά (ρεβάκ). Η αίθουσα προσευχής είναι μονόχωρη, με θόλο. Στο ανώτερο τμήμα της βάσης του είναι εντοιχισμένες πλάκες με λιθανάγλυφη διακόσμηση, ανάμεσα στις οποίες ξεχωρίζουν σχηματική παράσταση μουσουλμανικής πόλης και πτηνών. Στο εσωτερικό, η διακόσμηση του θόλου και της τοξοστοιχίας με συνθέσεις ανθέων αναδεικνύουν τον χώρο, ενώ ανάμεσά τους υπάρχουν επιγραφές από το Ιερό Κοράνιο.</a:t>
            </a:r>
            <a:endParaRPr b="0" lang="el-GR" sz="1800" spc="-1" strike="noStrike">
              <a:solidFill>
                <a:srgbClr val="000000"/>
              </a:solidFill>
              <a:latin typeface="Arial"/>
            </a:endParaRPr>
          </a:p>
          <a:p>
            <a:pPr indent="0" algn="ctr">
              <a:lnSpc>
                <a:spcPct val="90000"/>
              </a:lnSpc>
              <a:spcBef>
                <a:spcPts val="1001"/>
              </a:spcBef>
              <a:buNone/>
              <a:tabLst>
                <a:tab algn="l" pos="0"/>
              </a:tabLst>
            </a:pPr>
            <a:endParaRPr b="0" lang="el-GR" sz="1800" spc="-1" strike="noStrike">
              <a:solidFill>
                <a:srgbClr val="000000"/>
              </a:solidFill>
              <a:latin typeface="Arial"/>
            </a:endParaRPr>
          </a:p>
        </p:txBody>
      </p:sp>
      <p:pic>
        <p:nvPicPr>
          <p:cNvPr id="170" name="Εικόνα 3" descr=""/>
          <p:cNvPicPr/>
          <p:nvPr/>
        </p:nvPicPr>
        <p:blipFill>
          <a:blip r:embed="rId1"/>
          <a:stretch/>
        </p:blipFill>
        <p:spPr>
          <a:xfrm>
            <a:off x="7279200" y="597960"/>
            <a:ext cx="4203360" cy="5530320"/>
          </a:xfrm>
          <a:prstGeom prst="rect">
            <a:avLst/>
          </a:prstGeom>
          <a:ln w="0">
            <a:noFill/>
          </a:ln>
        </p:spPr>
      </p:pic>
    </p:spTree>
  </p:cSld>
  <mc:AlternateContent>
    <mc:Choice Requires="p14">
      <p:transition spd="slow" p14:dur="125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d5f2eb"/>
        </a:solidFill>
      </p:bgPr>
    </p:bg>
    <p:spTree>
      <p:nvGrpSpPr>
        <p:cNvPr id="1" name=""/>
        <p:cNvGrpSpPr/>
        <p:nvPr/>
      </p:nvGrpSpPr>
      <p:grpSpPr>
        <a:xfrm>
          <a:off x="0" y="0"/>
          <a:ext cx="0" cy="0"/>
          <a:chOff x="0" y="0"/>
          <a:chExt cx="0" cy="0"/>
        </a:xfrm>
      </p:grpSpPr>
      <p:sp>
        <p:nvSpPr>
          <p:cNvPr id="171" name="Freeform: Shape 7"/>
          <p:cNvSpPr/>
          <p:nvPr/>
        </p:nvSpPr>
        <p:spPr>
          <a:xfrm flipH="1" rot="21133800">
            <a:off x="976320" y="480960"/>
            <a:ext cx="9378360" cy="5238000"/>
          </a:xfrm>
          <a:custGeom>
            <a:avLst/>
            <a:gdLst>
              <a:gd name="textAreaLeft" fmla="*/ 360 w 9378360"/>
              <a:gd name="textAreaRight" fmla="*/ 9379440 w 9378360"/>
              <a:gd name="textAreaTop" fmla="*/ 0 h 5238000"/>
              <a:gd name="textAreaBottom" fmla="*/ 5238720 h 5238000"/>
            </a:gdLst>
            <a:ahLst/>
            <a:rect l="textAreaLeft" t="textAreaTop" r="textAreaRight" b="textAreaBottom"/>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solidFill>
            <a:schemeClr val="bg1"/>
          </a:solidFill>
          <a:ln w="19050">
            <a:noFill/>
          </a:ln>
        </p:spPr>
        <p:style>
          <a:lnRef idx="0"/>
          <a:fillRef idx="0"/>
          <a:effectRef idx="0"/>
          <a:fontRef idx="minor"/>
        </p:style>
        <p:txBody>
          <a:bodyPr lIns="90000" rIns="90000" tIns="45000" bIns="45000" anchor="ctr">
            <a:noAutofit/>
          </a:bodyPr>
          <a:p>
            <a:pPr>
              <a:lnSpc>
                <a:spcPct val="100000"/>
              </a:lnSpc>
            </a:pPr>
            <a:endParaRPr b="0" lang="en-US" sz="1800" spc="-1" strike="noStrike">
              <a:solidFill>
                <a:srgbClr val="000000"/>
              </a:solidFill>
              <a:latin typeface="The Hand"/>
              <a:ea typeface="DejaVu Sans"/>
            </a:endParaRPr>
          </a:p>
        </p:txBody>
      </p:sp>
      <p:sp>
        <p:nvSpPr>
          <p:cNvPr id="172" name="Freeform: Shape 9"/>
          <p:cNvSpPr/>
          <p:nvPr/>
        </p:nvSpPr>
        <p:spPr>
          <a:xfrm flipH="1" rot="21133800">
            <a:off x="1009440" y="456120"/>
            <a:ext cx="9378360" cy="5238000"/>
          </a:xfrm>
          <a:custGeom>
            <a:avLst/>
            <a:gdLst>
              <a:gd name="textAreaLeft" fmla="*/ 360 w 9378360"/>
              <a:gd name="textAreaRight" fmla="*/ 9379440 w 9378360"/>
              <a:gd name="textAreaTop" fmla="*/ 0 h 5238000"/>
              <a:gd name="textAreaBottom" fmla="*/ 5238720 h 5238000"/>
            </a:gdLst>
            <a:ahLst/>
            <a:rect l="textAreaLeft" t="textAreaTop" r="textAreaRight" b="textAreaBottom"/>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noFill/>
          <a:ln w="19050">
            <a:solidFill>
              <a:srgbClr val="000000"/>
            </a:solidFill>
            <a:miter/>
          </a:ln>
        </p:spPr>
        <p:style>
          <a:lnRef idx="0"/>
          <a:fillRef idx="0"/>
          <a:effectRef idx="0"/>
          <a:fontRef idx="minor"/>
        </p:style>
        <p:txBody>
          <a:bodyPr lIns="90000" rIns="90000" tIns="45000" bIns="45000" anchor="ctr">
            <a:noAutofit/>
          </a:bodyPr>
          <a:p>
            <a:pPr>
              <a:lnSpc>
                <a:spcPct val="100000"/>
              </a:lnSpc>
            </a:pPr>
            <a:endParaRPr b="0" lang="en-US" sz="1800" spc="-1" strike="noStrike">
              <a:solidFill>
                <a:srgbClr val="000000"/>
              </a:solidFill>
              <a:latin typeface="The Hand"/>
              <a:ea typeface="DejaVu Sans"/>
            </a:endParaRPr>
          </a:p>
        </p:txBody>
      </p:sp>
      <p:sp useBgFill="1">
        <p:nvSpPr>
          <p:cNvPr id="173" name="Rectangle 11"/>
          <p:cNvSpPr/>
          <p:nvPr/>
        </p:nvSpPr>
        <p:spPr>
          <a:xfrm>
            <a:off x="0" y="0"/>
            <a:ext cx="12192480" cy="6857280"/>
          </a:xfrm>
          <a:prstGeom prst="rect">
            <a:avLst/>
          </a:prstGeom>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The Hand"/>
              <a:ea typeface="DejaVu Sans"/>
            </a:endParaRPr>
          </a:p>
        </p:txBody>
      </p:sp>
      <p:sp>
        <p:nvSpPr>
          <p:cNvPr id="174" name="Freeform: Shape 13"/>
          <p:cNvSpPr/>
          <p:nvPr/>
        </p:nvSpPr>
        <p:spPr>
          <a:xfrm flipH="1">
            <a:off x="1292760" y="660600"/>
            <a:ext cx="7207560" cy="5271120"/>
          </a:xfrm>
          <a:custGeom>
            <a:avLst/>
            <a:gdLst>
              <a:gd name="textAreaLeft" fmla="*/ 360 w 7207560"/>
              <a:gd name="textAreaRight" fmla="*/ 7208640 w 7207560"/>
              <a:gd name="textAreaTop" fmla="*/ 0 h 5271120"/>
              <a:gd name="textAreaBottom" fmla="*/ 5271840 h 5271120"/>
            </a:gdLst>
            <a:ahLst/>
            <a:rect l="textAreaLeft" t="textAreaTop" r="textAreaRight" b="textAreaBottom"/>
            <a:pathLst>
              <a:path w="6627440" h="5397420">
                <a:moveTo>
                  <a:pt x="1544380" y="5252633"/>
                </a:moveTo>
                <a:cubicBezTo>
                  <a:pt x="1556207" y="5314022"/>
                  <a:pt x="2571618" y="5491175"/>
                  <a:pt x="3326943" y="5334135"/>
                </a:cubicBezTo>
                <a:cubicBezTo>
                  <a:pt x="4082268" y="5177095"/>
                  <a:pt x="5593072" y="4991595"/>
                  <a:pt x="6110847" y="4326482"/>
                </a:cubicBezTo>
                <a:cubicBezTo>
                  <a:pt x="6940830" y="3391593"/>
                  <a:pt x="6619913" y="2068074"/>
                  <a:pt x="6193367" y="1357972"/>
                </a:cubicBezTo>
                <a:cubicBezTo>
                  <a:pt x="5766821" y="647870"/>
                  <a:pt x="4394097" y="220815"/>
                  <a:pt x="3551568" y="65871"/>
                </a:cubicBezTo>
                <a:cubicBezTo>
                  <a:pt x="2709039" y="-89073"/>
                  <a:pt x="1668865" y="28380"/>
                  <a:pt x="1138195" y="428306"/>
                </a:cubicBezTo>
                <a:cubicBezTo>
                  <a:pt x="607525" y="828232"/>
                  <a:pt x="-258548" y="1960759"/>
                  <a:pt x="73933" y="2857314"/>
                </a:cubicBezTo>
                <a:cubicBezTo>
                  <a:pt x="354612" y="3898352"/>
                  <a:pt x="1151047" y="4601521"/>
                  <a:pt x="2305628" y="4980318"/>
                </a:cubicBezTo>
                <a:cubicBezTo>
                  <a:pt x="2182006" y="5243549"/>
                  <a:pt x="1544380" y="5252633"/>
                  <a:pt x="1544380" y="5252633"/>
                </a:cubicBezTo>
                <a:close/>
              </a:path>
            </a:pathLst>
          </a:custGeom>
          <a:solidFill>
            <a:schemeClr val="bg1"/>
          </a:solidFill>
          <a:ln w="19050">
            <a:noFill/>
          </a:ln>
        </p:spPr>
        <p:style>
          <a:lnRef idx="0"/>
          <a:fillRef idx="0"/>
          <a:effectRef idx="0"/>
          <a:fontRef idx="minor"/>
        </p:style>
        <p:txBody>
          <a:bodyPr lIns="90000" rIns="90000" tIns="45000" bIns="45000" anchor="ctr">
            <a:noAutofit/>
          </a:bodyPr>
          <a:p>
            <a:pPr>
              <a:lnSpc>
                <a:spcPct val="100000"/>
              </a:lnSpc>
            </a:pPr>
            <a:endParaRPr b="0" lang="en-US" sz="1800" spc="-1" strike="noStrike">
              <a:solidFill>
                <a:srgbClr val="000000"/>
              </a:solidFill>
              <a:latin typeface="The Hand"/>
              <a:ea typeface="DejaVu Sans"/>
            </a:endParaRPr>
          </a:p>
        </p:txBody>
      </p:sp>
      <p:sp>
        <p:nvSpPr>
          <p:cNvPr id="175" name="PlaceHolder 1"/>
          <p:cNvSpPr>
            <a:spLocks noGrp="1"/>
          </p:cNvSpPr>
          <p:nvPr>
            <p:ph type="title"/>
          </p:nvPr>
        </p:nvSpPr>
        <p:spPr>
          <a:xfrm>
            <a:off x="2358000" y="1854360"/>
            <a:ext cx="4910760" cy="2969280"/>
          </a:xfrm>
          <a:prstGeom prst="rect">
            <a:avLst/>
          </a:prstGeom>
          <a:noFill/>
          <a:ln w="0">
            <a:noFill/>
          </a:ln>
        </p:spPr>
        <p:txBody>
          <a:bodyPr lIns="90000" rIns="90000" tIns="45000" bIns="45000" anchor="ctr">
            <a:normAutofit/>
          </a:bodyPr>
          <a:p>
            <a:pPr indent="0" algn="ctr">
              <a:lnSpc>
                <a:spcPct val="90000"/>
              </a:lnSpc>
              <a:buNone/>
              <a:tabLst>
                <a:tab algn="l" pos="0"/>
              </a:tabLst>
            </a:pPr>
            <a:r>
              <a:rPr b="1" lang="en-US" sz="4400" spc="94" strike="noStrike">
                <a:solidFill>
                  <a:srgbClr val="000000"/>
                </a:solidFill>
                <a:latin typeface="The Serif Hand"/>
              </a:rPr>
              <a:t>ΤΡΙΤΗ ΗΜΕΡΑ ΤΗΣ ΕΚΠΑΙΔΕΥΤΙΚΗΣ ΕΚΔΡΟΜΗΣ</a:t>
            </a:r>
            <a:endParaRPr b="0" lang="el-GR" sz="4400" spc="-1" strike="noStrike">
              <a:solidFill>
                <a:srgbClr val="000000"/>
              </a:solidFill>
              <a:latin typeface="Arial"/>
            </a:endParaRPr>
          </a:p>
        </p:txBody>
      </p:sp>
      <p:sp>
        <p:nvSpPr>
          <p:cNvPr id="176" name="Freeform: Shape 15"/>
          <p:cNvSpPr/>
          <p:nvPr/>
        </p:nvSpPr>
        <p:spPr>
          <a:xfrm flipH="1">
            <a:off x="1362240" y="596880"/>
            <a:ext cx="7207560" cy="5271120"/>
          </a:xfrm>
          <a:custGeom>
            <a:avLst/>
            <a:gdLst>
              <a:gd name="textAreaLeft" fmla="*/ 360 w 7207560"/>
              <a:gd name="textAreaRight" fmla="*/ 7208640 w 7207560"/>
              <a:gd name="textAreaTop" fmla="*/ 0 h 5271120"/>
              <a:gd name="textAreaBottom" fmla="*/ 5271840 h 5271120"/>
            </a:gdLst>
            <a:ahLst/>
            <a:rect l="textAreaLeft" t="textAreaTop" r="textAreaRight" b="textAreaBottom"/>
            <a:pathLst>
              <a:path w="6627440" h="5397420">
                <a:moveTo>
                  <a:pt x="1544380" y="5252633"/>
                </a:moveTo>
                <a:cubicBezTo>
                  <a:pt x="1556207" y="5314022"/>
                  <a:pt x="2571618" y="5491175"/>
                  <a:pt x="3326943" y="5334135"/>
                </a:cubicBezTo>
                <a:cubicBezTo>
                  <a:pt x="4082268" y="5177095"/>
                  <a:pt x="5593072" y="4991595"/>
                  <a:pt x="6110847" y="4326482"/>
                </a:cubicBezTo>
                <a:cubicBezTo>
                  <a:pt x="6940830" y="3391593"/>
                  <a:pt x="6619913" y="2068074"/>
                  <a:pt x="6193367" y="1357972"/>
                </a:cubicBezTo>
                <a:cubicBezTo>
                  <a:pt x="5766821" y="647870"/>
                  <a:pt x="4394097" y="220815"/>
                  <a:pt x="3551568" y="65871"/>
                </a:cubicBezTo>
                <a:cubicBezTo>
                  <a:pt x="2709039" y="-89073"/>
                  <a:pt x="1668865" y="28380"/>
                  <a:pt x="1138195" y="428306"/>
                </a:cubicBezTo>
                <a:cubicBezTo>
                  <a:pt x="607525" y="828232"/>
                  <a:pt x="-258548" y="1960759"/>
                  <a:pt x="73933" y="2857314"/>
                </a:cubicBezTo>
                <a:cubicBezTo>
                  <a:pt x="354612" y="3898352"/>
                  <a:pt x="1151047" y="4601521"/>
                  <a:pt x="2305628" y="4980318"/>
                </a:cubicBezTo>
                <a:cubicBezTo>
                  <a:pt x="2182006" y="5243549"/>
                  <a:pt x="1544380" y="5252633"/>
                  <a:pt x="1544380" y="5252633"/>
                </a:cubicBezTo>
                <a:close/>
              </a:path>
            </a:pathLst>
          </a:custGeom>
          <a:noFill/>
          <a:ln w="19050">
            <a:solidFill>
              <a:srgbClr val="000000"/>
            </a:solidFill>
            <a:miter/>
          </a:ln>
        </p:spPr>
        <p:style>
          <a:lnRef idx="0"/>
          <a:fillRef idx="0"/>
          <a:effectRef idx="0"/>
          <a:fontRef idx="minor"/>
        </p:style>
        <p:txBody>
          <a:bodyPr lIns="90000" rIns="90000" tIns="45000" bIns="45000" anchor="ctr">
            <a:noAutofit/>
          </a:bodyPr>
          <a:p>
            <a:pPr>
              <a:lnSpc>
                <a:spcPct val="100000"/>
              </a:lnSpc>
            </a:pPr>
            <a:endParaRPr b="0" lang="en-US" sz="1800" spc="-1" strike="noStrike">
              <a:solidFill>
                <a:srgbClr val="000000"/>
              </a:solidFill>
              <a:latin typeface="The Hand"/>
              <a:ea typeface="DejaVu Sans"/>
            </a:endParaRPr>
          </a:p>
        </p:txBody>
      </p:sp>
    </p:spTree>
  </p:cSld>
  <mc:AlternateContent>
    <mc:Choice Requires="p14">
      <p:transition spd="slow" p14:dur="125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d5f2eb"/>
        </a:solidFill>
      </p:bgPr>
    </p:bg>
    <p:spTree>
      <p:nvGrpSpPr>
        <p:cNvPr id="1" name=""/>
        <p:cNvGrpSpPr/>
        <p:nvPr/>
      </p:nvGrpSpPr>
      <p:grpSpPr>
        <a:xfrm>
          <a:off x="0" y="0"/>
          <a:ext cx="0" cy="0"/>
          <a:chOff x="0" y="0"/>
          <a:chExt cx="0" cy="0"/>
        </a:xfrm>
      </p:grpSpPr>
      <p:sp useBgFill="1">
        <p:nvSpPr>
          <p:cNvPr id="177" name="Rectangle 8"/>
          <p:cNvSpPr/>
          <p:nvPr/>
        </p:nvSpPr>
        <p:spPr>
          <a:xfrm>
            <a:off x="0" y="0"/>
            <a:ext cx="12192480" cy="6857280"/>
          </a:xfrm>
          <a:prstGeom prst="rect">
            <a:avLst/>
          </a:prstGeom>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The Hand"/>
              <a:ea typeface="DejaVu Sans"/>
            </a:endParaRPr>
          </a:p>
        </p:txBody>
      </p:sp>
      <p:sp>
        <p:nvSpPr>
          <p:cNvPr id="178" name="Freeform: Shape 10"/>
          <p:cNvSpPr/>
          <p:nvPr/>
        </p:nvSpPr>
        <p:spPr>
          <a:xfrm flipH="1" flipV="1" rot="5400000">
            <a:off x="759600" y="-128160"/>
            <a:ext cx="6053040" cy="6948720"/>
          </a:xfrm>
          <a:custGeom>
            <a:avLst/>
            <a:gdLst>
              <a:gd name="textAreaLeft" fmla="*/ -360 w 6053040"/>
              <a:gd name="textAreaRight" fmla="*/ 6053400 w 6053040"/>
              <a:gd name="textAreaTop" fmla="*/ -360 h 6948720"/>
              <a:gd name="textAreaBottom" fmla="*/ 6949080 h 6948720"/>
            </a:gdLst>
            <a:ahLst/>
            <a:rect l="textAreaLeft" t="textAreaTop" r="textAreaRight" b="textAreaBottom"/>
            <a:pathLst>
              <a:path w="12322347" h="6178324">
                <a:moveTo>
                  <a:pt x="2261685" y="0"/>
                </a:moveTo>
                <a:lnTo>
                  <a:pt x="816102" y="10760"/>
                </a:lnTo>
                <a:lnTo>
                  <a:pt x="36453" y="15958"/>
                </a:lnTo>
                <a:cubicBezTo>
                  <a:pt x="36453" y="288746"/>
                  <a:pt x="36452" y="519284"/>
                  <a:pt x="36452" y="792072"/>
                </a:cubicBezTo>
                <a:cubicBezTo>
                  <a:pt x="37984" y="902748"/>
                  <a:pt x="15764" y="1206214"/>
                  <a:pt x="17296" y="1316890"/>
                </a:cubicBezTo>
                <a:cubicBezTo>
                  <a:pt x="32125" y="1752674"/>
                  <a:pt x="-17301" y="3705146"/>
                  <a:pt x="6679" y="4542095"/>
                </a:cubicBezTo>
                <a:cubicBezTo>
                  <a:pt x="46570" y="5225386"/>
                  <a:pt x="-51265" y="5916324"/>
                  <a:pt x="89932" y="5888744"/>
                </a:cubicBezTo>
                <a:cubicBezTo>
                  <a:pt x="879263" y="5903089"/>
                  <a:pt x="1955065" y="5877266"/>
                  <a:pt x="2768884" y="5876885"/>
                </a:cubicBezTo>
                <a:lnTo>
                  <a:pt x="4422579" y="5855502"/>
                </a:lnTo>
                <a:lnTo>
                  <a:pt x="5393880" y="5871365"/>
                </a:lnTo>
                <a:cubicBezTo>
                  <a:pt x="5664089" y="6007274"/>
                  <a:pt x="5704024" y="6065354"/>
                  <a:pt x="5877638" y="6178324"/>
                </a:cubicBezTo>
                <a:cubicBezTo>
                  <a:pt x="5954187" y="6102215"/>
                  <a:pt x="6049125" y="5996227"/>
                  <a:pt x="6150141" y="5855596"/>
                </a:cubicBezTo>
                <a:cubicBezTo>
                  <a:pt x="6237130" y="5852856"/>
                  <a:pt x="8916121" y="5865726"/>
                  <a:pt x="9277333" y="5858811"/>
                </a:cubicBezTo>
                <a:lnTo>
                  <a:pt x="10186235" y="5861686"/>
                </a:lnTo>
                <a:lnTo>
                  <a:pt x="11106174" y="5869553"/>
                </a:lnTo>
                <a:cubicBezTo>
                  <a:pt x="11463837" y="5859889"/>
                  <a:pt x="12237326" y="5912260"/>
                  <a:pt x="12264257" y="5868507"/>
                </a:cubicBezTo>
                <a:cubicBezTo>
                  <a:pt x="12302700" y="5662987"/>
                  <a:pt x="12276557" y="4364873"/>
                  <a:pt x="12289901" y="2579572"/>
                </a:cubicBezTo>
                <a:cubicBezTo>
                  <a:pt x="12338262" y="1498304"/>
                  <a:pt x="12330432" y="544926"/>
                  <a:pt x="12280552" y="123500"/>
                </a:cubicBezTo>
                <a:cubicBezTo>
                  <a:pt x="12274271" y="70433"/>
                  <a:pt x="12155521" y="85194"/>
                  <a:pt x="11824723" y="76222"/>
                </a:cubicBezTo>
                <a:cubicBezTo>
                  <a:pt x="11493925" y="67250"/>
                  <a:pt x="10495817" y="85585"/>
                  <a:pt x="10295765" y="69666"/>
                </a:cubicBezTo>
                <a:lnTo>
                  <a:pt x="7778825" y="23097"/>
                </a:lnTo>
                <a:lnTo>
                  <a:pt x="2261685" y="0"/>
                </a:lnTo>
                <a:close/>
              </a:path>
            </a:pathLst>
          </a:custGeom>
          <a:solidFill>
            <a:schemeClr val="bg1"/>
          </a:solidFill>
          <a:ln w="19050">
            <a:noFill/>
          </a:ln>
        </p:spPr>
        <p:style>
          <a:lnRef idx="0"/>
          <a:fillRef idx="0"/>
          <a:effectRef idx="0"/>
          <a:fontRef idx="minor"/>
        </p:style>
        <p:txBody>
          <a:bodyPr lIns="90000" rIns="90000" tIns="45000" bIns="45000" anchor="ctr">
            <a:noAutofit/>
          </a:bodyPr>
          <a:p>
            <a:pPr>
              <a:lnSpc>
                <a:spcPct val="100000"/>
              </a:lnSpc>
            </a:pPr>
            <a:endParaRPr b="0" lang="en-US" sz="1800" spc="-1" strike="noStrike">
              <a:solidFill>
                <a:srgbClr val="000000"/>
              </a:solidFill>
              <a:latin typeface="The Hand"/>
              <a:ea typeface="DejaVu Sans"/>
            </a:endParaRPr>
          </a:p>
        </p:txBody>
      </p:sp>
      <p:sp>
        <p:nvSpPr>
          <p:cNvPr id="179" name="PlaceHolder 1"/>
          <p:cNvSpPr>
            <a:spLocks noGrp="1"/>
          </p:cNvSpPr>
          <p:nvPr>
            <p:ph type="title"/>
          </p:nvPr>
        </p:nvSpPr>
        <p:spPr>
          <a:xfrm>
            <a:off x="848520" y="604800"/>
            <a:ext cx="5556240" cy="1530360"/>
          </a:xfrm>
          <a:prstGeom prst="rect">
            <a:avLst/>
          </a:prstGeom>
          <a:noFill/>
          <a:ln w="0">
            <a:noFill/>
          </a:ln>
        </p:spPr>
        <p:txBody>
          <a:bodyPr lIns="90000" rIns="90000" tIns="45000" bIns="45000" anchor="ctr">
            <a:normAutofit/>
          </a:bodyPr>
          <a:p>
            <a:pPr indent="0" algn="ctr">
              <a:lnSpc>
                <a:spcPct val="90000"/>
              </a:lnSpc>
              <a:buNone/>
              <a:tabLst>
                <a:tab algn="l" pos="0"/>
              </a:tabLst>
            </a:pPr>
            <a:r>
              <a:rPr b="1" lang="el-GR" sz="3400" spc="94" strike="noStrike">
                <a:solidFill>
                  <a:srgbClr val="000000"/>
                </a:solidFill>
                <a:latin typeface="The Serif Hand"/>
              </a:rPr>
              <a:t>ΘΕΑΤΡΟ ΔΩΔΩΝΗΣ</a:t>
            </a:r>
            <a:endParaRPr b="0" lang="el-GR" sz="3400" spc="-1" strike="noStrike">
              <a:solidFill>
                <a:srgbClr val="000000"/>
              </a:solidFill>
              <a:latin typeface="Arial"/>
            </a:endParaRPr>
          </a:p>
        </p:txBody>
      </p:sp>
      <p:sp>
        <p:nvSpPr>
          <p:cNvPr id="180" name="PlaceHolder 2"/>
          <p:cNvSpPr>
            <a:spLocks noGrp="1"/>
          </p:cNvSpPr>
          <p:nvPr>
            <p:ph/>
          </p:nvPr>
        </p:nvSpPr>
        <p:spPr>
          <a:xfrm>
            <a:off x="1024920" y="2311560"/>
            <a:ext cx="5218200" cy="3651480"/>
          </a:xfrm>
          <a:prstGeom prst="rect">
            <a:avLst/>
          </a:prstGeom>
          <a:noFill/>
          <a:ln w="0">
            <a:noFill/>
          </a:ln>
        </p:spPr>
        <p:txBody>
          <a:bodyPr lIns="90000" rIns="90000" tIns="45000" bIns="45000" anchor="t">
            <a:normAutofit/>
          </a:bodyPr>
          <a:p>
            <a:pPr indent="0" algn="ctr">
              <a:lnSpc>
                <a:spcPct val="90000"/>
              </a:lnSpc>
              <a:spcBef>
                <a:spcPts val="1001"/>
              </a:spcBef>
              <a:buNone/>
              <a:tabLst>
                <a:tab algn="l" pos="0"/>
              </a:tabLst>
            </a:pPr>
            <a:r>
              <a:rPr b="1" lang="el-GR" sz="1800" spc="46" strike="noStrike">
                <a:solidFill>
                  <a:srgbClr val="000000"/>
                </a:solidFill>
                <a:latin typeface="The Hand"/>
              </a:rPr>
              <a:t>Το θέατρο της Δωδώνης είναι ένα από τα μεγαλύτερα της αρχαιότητας με χωρητικότητα 15.000-17.000 περίπου θεατές. Οικοδομήθηκε στις αρχές του 3ου αι. π.Χ., επί βασιλείας Πύρρου (297-272 π.Χ.) και συνδέεται με την τέλεση των Ναϊών, γιορτή προς τιμήν του Ναΐου Διός. Τα Νάια τελούνταν πιθανότατα κάθε τέσσερα χρόνια και περιλάμβαναν αγώνες γυμνικούς (αθλητικούς), δραματικούς (παραστάσεις τραγωδίας και κωμωδίας), πιθανότατα μουσικούς και ιππικούς καθώς και αρματοδρομίες</a:t>
            </a:r>
            <a:endParaRPr b="0" lang="el-GR" sz="1800" spc="-1" strike="noStrike">
              <a:solidFill>
                <a:srgbClr val="000000"/>
              </a:solidFill>
              <a:latin typeface="Arial"/>
            </a:endParaRPr>
          </a:p>
        </p:txBody>
      </p:sp>
      <p:pic>
        <p:nvPicPr>
          <p:cNvPr id="181" name="Εικόνα 3" descr=""/>
          <p:cNvPicPr/>
          <p:nvPr/>
        </p:nvPicPr>
        <p:blipFill>
          <a:blip r:embed="rId1"/>
          <a:stretch/>
        </p:blipFill>
        <p:spPr>
          <a:xfrm>
            <a:off x="7534080" y="1503720"/>
            <a:ext cx="4110120" cy="3849840"/>
          </a:xfrm>
          <a:prstGeom prst="rect">
            <a:avLst/>
          </a:prstGeom>
          <a:ln w="0">
            <a:noFill/>
          </a:ln>
        </p:spPr>
      </p:pic>
      <p:sp>
        <p:nvSpPr>
          <p:cNvPr id="182" name="Freeform: Shape 12"/>
          <p:cNvSpPr/>
          <p:nvPr/>
        </p:nvSpPr>
        <p:spPr>
          <a:xfrm flipH="1" flipV="1" rot="5400000">
            <a:off x="807120" y="-158400"/>
            <a:ext cx="6053040" cy="6948720"/>
          </a:xfrm>
          <a:custGeom>
            <a:avLst/>
            <a:gdLst>
              <a:gd name="textAreaLeft" fmla="*/ -360 w 6053040"/>
              <a:gd name="textAreaRight" fmla="*/ 6053400 w 6053040"/>
              <a:gd name="textAreaTop" fmla="*/ -360 h 6948720"/>
              <a:gd name="textAreaBottom" fmla="*/ 6949080 h 6948720"/>
            </a:gdLst>
            <a:ahLst/>
            <a:rect l="textAreaLeft" t="textAreaTop" r="textAreaRight" b="textAreaBottom"/>
            <a:pathLst>
              <a:path w="12322347" h="6178324">
                <a:moveTo>
                  <a:pt x="2261685" y="0"/>
                </a:moveTo>
                <a:lnTo>
                  <a:pt x="816102" y="10760"/>
                </a:lnTo>
                <a:lnTo>
                  <a:pt x="36453" y="15958"/>
                </a:lnTo>
                <a:cubicBezTo>
                  <a:pt x="36453" y="288746"/>
                  <a:pt x="36452" y="519284"/>
                  <a:pt x="36452" y="792072"/>
                </a:cubicBezTo>
                <a:cubicBezTo>
                  <a:pt x="37984" y="902748"/>
                  <a:pt x="15764" y="1206214"/>
                  <a:pt x="17296" y="1316890"/>
                </a:cubicBezTo>
                <a:cubicBezTo>
                  <a:pt x="32125" y="1752674"/>
                  <a:pt x="-17301" y="3705146"/>
                  <a:pt x="6679" y="4542095"/>
                </a:cubicBezTo>
                <a:cubicBezTo>
                  <a:pt x="46570" y="5225386"/>
                  <a:pt x="-51265" y="5916324"/>
                  <a:pt x="89932" y="5888744"/>
                </a:cubicBezTo>
                <a:cubicBezTo>
                  <a:pt x="879263" y="5903089"/>
                  <a:pt x="1955065" y="5877266"/>
                  <a:pt x="2768884" y="5876885"/>
                </a:cubicBezTo>
                <a:lnTo>
                  <a:pt x="4422579" y="5855502"/>
                </a:lnTo>
                <a:lnTo>
                  <a:pt x="5393880" y="5871365"/>
                </a:lnTo>
                <a:cubicBezTo>
                  <a:pt x="5664089" y="6007274"/>
                  <a:pt x="5704024" y="6065354"/>
                  <a:pt x="5877638" y="6178324"/>
                </a:cubicBezTo>
                <a:cubicBezTo>
                  <a:pt x="5954187" y="6102215"/>
                  <a:pt x="6049125" y="5996227"/>
                  <a:pt x="6150141" y="5855596"/>
                </a:cubicBezTo>
                <a:cubicBezTo>
                  <a:pt x="6237130" y="5852856"/>
                  <a:pt x="8916121" y="5865726"/>
                  <a:pt x="9277333" y="5858811"/>
                </a:cubicBezTo>
                <a:lnTo>
                  <a:pt x="10186235" y="5861686"/>
                </a:lnTo>
                <a:lnTo>
                  <a:pt x="11106174" y="5869553"/>
                </a:lnTo>
                <a:cubicBezTo>
                  <a:pt x="11463837" y="5859889"/>
                  <a:pt x="12237326" y="5912260"/>
                  <a:pt x="12264257" y="5868507"/>
                </a:cubicBezTo>
                <a:cubicBezTo>
                  <a:pt x="12302700" y="5662987"/>
                  <a:pt x="12276557" y="4364873"/>
                  <a:pt x="12289901" y="2579572"/>
                </a:cubicBezTo>
                <a:cubicBezTo>
                  <a:pt x="12338262" y="1498304"/>
                  <a:pt x="12330432" y="544926"/>
                  <a:pt x="12280552" y="123500"/>
                </a:cubicBezTo>
                <a:cubicBezTo>
                  <a:pt x="12274271" y="70433"/>
                  <a:pt x="12155521" y="85194"/>
                  <a:pt x="11824723" y="76222"/>
                </a:cubicBezTo>
                <a:cubicBezTo>
                  <a:pt x="11493925" y="67250"/>
                  <a:pt x="10495817" y="85585"/>
                  <a:pt x="10295765" y="69666"/>
                </a:cubicBezTo>
                <a:lnTo>
                  <a:pt x="7778825" y="23097"/>
                </a:lnTo>
                <a:lnTo>
                  <a:pt x="2261685" y="0"/>
                </a:lnTo>
                <a:close/>
              </a:path>
            </a:pathLst>
          </a:custGeom>
          <a:noFill/>
          <a:ln w="19050">
            <a:solidFill>
              <a:srgbClr val="000000"/>
            </a:solidFill>
            <a:miter/>
          </a:ln>
        </p:spPr>
        <p:style>
          <a:lnRef idx="0"/>
          <a:fillRef idx="0"/>
          <a:effectRef idx="0"/>
          <a:fontRef idx="minor"/>
        </p:style>
        <p:txBody>
          <a:bodyPr lIns="90000" rIns="90000" tIns="45000" bIns="45000" anchor="ctr">
            <a:noAutofit/>
          </a:bodyPr>
          <a:p>
            <a:pPr>
              <a:lnSpc>
                <a:spcPct val="100000"/>
              </a:lnSpc>
            </a:pPr>
            <a:endParaRPr b="0" lang="en-US" sz="1800" spc="-1" strike="noStrike">
              <a:solidFill>
                <a:srgbClr val="000000"/>
              </a:solidFill>
              <a:latin typeface="The Hand"/>
              <a:ea typeface="DejaVu Sans"/>
            </a:endParaRPr>
          </a:p>
        </p:txBody>
      </p:sp>
    </p:spTree>
  </p:cSld>
  <mc:AlternateContent>
    <mc:Choice Requires="p14">
      <p:transition spd="slow" p14:dur="125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d5f2eb"/>
        </a:solidFill>
      </p:bgPr>
    </p:bg>
    <p:spTree>
      <p:nvGrpSpPr>
        <p:cNvPr id="1" name=""/>
        <p:cNvGrpSpPr/>
        <p:nvPr/>
      </p:nvGrpSpPr>
      <p:grpSpPr>
        <a:xfrm>
          <a:off x="0" y="0"/>
          <a:ext cx="0" cy="0"/>
          <a:chOff x="0" y="0"/>
          <a:chExt cx="0" cy="0"/>
        </a:xfrm>
      </p:grpSpPr>
      <p:sp useBgFill="1">
        <p:nvSpPr>
          <p:cNvPr id="183" name="Rectangle 8"/>
          <p:cNvSpPr/>
          <p:nvPr/>
        </p:nvSpPr>
        <p:spPr>
          <a:xfrm>
            <a:off x="0" y="0"/>
            <a:ext cx="12192480" cy="6857280"/>
          </a:xfrm>
          <a:prstGeom prst="rect">
            <a:avLst/>
          </a:prstGeom>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The Hand"/>
              <a:ea typeface="DejaVu Sans"/>
            </a:endParaRPr>
          </a:p>
        </p:txBody>
      </p:sp>
      <p:pic>
        <p:nvPicPr>
          <p:cNvPr id="184" name="Εικόνα 3" descr=""/>
          <p:cNvPicPr/>
          <p:nvPr/>
        </p:nvPicPr>
        <p:blipFill>
          <a:blip r:embed="rId1"/>
          <a:stretch/>
        </p:blipFill>
        <p:spPr>
          <a:xfrm>
            <a:off x="0" y="0"/>
            <a:ext cx="12192480" cy="6857280"/>
          </a:xfrm>
          <a:prstGeom prst="rect">
            <a:avLst/>
          </a:prstGeom>
          <a:ln w="0">
            <a:noFill/>
          </a:ln>
        </p:spPr>
      </p:pic>
      <p:sp>
        <p:nvSpPr>
          <p:cNvPr id="185" name="Freeform: Shape 10"/>
          <p:cNvSpPr/>
          <p:nvPr/>
        </p:nvSpPr>
        <p:spPr>
          <a:xfrm>
            <a:off x="6051960" y="1689840"/>
            <a:ext cx="6140520" cy="4646520"/>
          </a:xfrm>
          <a:custGeom>
            <a:avLst/>
            <a:gdLst>
              <a:gd name="textAreaLeft" fmla="*/ 0 w 6140520"/>
              <a:gd name="textAreaRight" fmla="*/ 6141240 w 6140520"/>
              <a:gd name="textAreaTop" fmla="*/ 0 h 4646520"/>
              <a:gd name="textAreaBottom" fmla="*/ 4647240 h 4646520"/>
            </a:gdLst>
            <a:ahLst/>
            <a:rect l="textAreaLeft" t="textAreaTop" r="textAreaRight" b="textAreaBottom"/>
            <a:pathLst>
              <a:path w="6140530" h="4647338">
                <a:moveTo>
                  <a:pt x="3354001" y="1219"/>
                </a:moveTo>
                <a:cubicBezTo>
                  <a:pt x="4004435" y="-11736"/>
                  <a:pt x="4587960" y="81931"/>
                  <a:pt x="4854691" y="125683"/>
                </a:cubicBezTo>
                <a:cubicBezTo>
                  <a:pt x="5569674" y="248878"/>
                  <a:pt x="5884365" y="614355"/>
                  <a:pt x="6093602" y="1013600"/>
                </a:cubicBezTo>
                <a:lnTo>
                  <a:pt x="6140530" y="1110875"/>
                </a:lnTo>
                <a:lnTo>
                  <a:pt x="6140530" y="3914197"/>
                </a:lnTo>
                <a:lnTo>
                  <a:pt x="6123285" y="3940855"/>
                </a:lnTo>
                <a:cubicBezTo>
                  <a:pt x="6092119" y="3981849"/>
                  <a:pt x="6058441" y="4019304"/>
                  <a:pt x="6022119" y="4052713"/>
                </a:cubicBezTo>
                <a:cubicBezTo>
                  <a:pt x="5440967" y="4587251"/>
                  <a:pt x="4022382" y="4706012"/>
                  <a:pt x="2791676" y="4623624"/>
                </a:cubicBezTo>
                <a:cubicBezTo>
                  <a:pt x="1788243" y="4556450"/>
                  <a:pt x="990667" y="4345015"/>
                  <a:pt x="0" y="4180103"/>
                </a:cubicBezTo>
                <a:cubicBezTo>
                  <a:pt x="0" y="4180103"/>
                  <a:pt x="445100" y="4042167"/>
                  <a:pt x="486444" y="3598665"/>
                </a:cubicBezTo>
                <a:cubicBezTo>
                  <a:pt x="526106" y="3207312"/>
                  <a:pt x="513958" y="2340421"/>
                  <a:pt x="701119" y="1679227"/>
                </a:cubicBezTo>
                <a:cubicBezTo>
                  <a:pt x="1000026" y="340576"/>
                  <a:pt x="2269944" y="22811"/>
                  <a:pt x="3354001" y="121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The Hand"/>
              <a:ea typeface="DejaVu Sans"/>
            </a:endParaRPr>
          </a:p>
        </p:txBody>
      </p:sp>
      <p:sp>
        <p:nvSpPr>
          <p:cNvPr id="186" name="Freeform: Shape 12"/>
          <p:cNvSpPr/>
          <p:nvPr/>
        </p:nvSpPr>
        <p:spPr>
          <a:xfrm rot="347400">
            <a:off x="6227280" y="1604160"/>
            <a:ext cx="6095880" cy="4725000"/>
          </a:xfrm>
          <a:custGeom>
            <a:avLst/>
            <a:gdLst>
              <a:gd name="textAreaLeft" fmla="*/ 0 w 6095880"/>
              <a:gd name="textAreaRight" fmla="*/ 6096600 w 6095880"/>
              <a:gd name="textAreaTop" fmla="*/ 0 h 4725000"/>
              <a:gd name="textAreaBottom" fmla="*/ 4725720 h 4725000"/>
            </a:gdLst>
            <a:ahLst/>
            <a:rect l="textAreaLeft" t="textAreaTop" r="textAreaRight" b="textAreaBottom"/>
            <a:pathLst>
              <a:path w="811137" h="760979">
                <a:moveTo>
                  <a:pt x="775683" y="148140"/>
                </a:moveTo>
                <a:cubicBezTo>
                  <a:pt x="762064" y="122193"/>
                  <a:pt x="722979" y="17335"/>
                  <a:pt x="588282" y="5070"/>
                </a:cubicBezTo>
                <a:cubicBezTo>
                  <a:pt x="465944" y="-6070"/>
                  <a:pt x="93839" y="-29505"/>
                  <a:pt x="59263" y="321396"/>
                </a:cubicBezTo>
                <a:cubicBezTo>
                  <a:pt x="43357" y="430362"/>
                  <a:pt x="56596" y="569046"/>
                  <a:pt x="56596" y="632387"/>
                </a:cubicBezTo>
                <a:cubicBezTo>
                  <a:pt x="57073" y="704110"/>
                  <a:pt x="0" y="733435"/>
                  <a:pt x="0" y="733435"/>
                </a:cubicBezTo>
                <a:cubicBezTo>
                  <a:pt x="133360" y="743770"/>
                  <a:pt x="261604" y="767731"/>
                  <a:pt x="375521" y="759163"/>
                </a:cubicBezTo>
                <a:cubicBezTo>
                  <a:pt x="474122" y="751747"/>
                  <a:pt x="716355" y="732274"/>
                  <a:pt x="811137" y="596534"/>
                </a:cubicBezTo>
              </a:path>
            </a:pathLst>
          </a:custGeom>
          <a:noFill/>
          <a:ln w="19050">
            <a:solidFill>
              <a:srgbClr val="000000"/>
            </a:solidFill>
            <a:miter/>
          </a:ln>
        </p:spPr>
        <p:style>
          <a:lnRef idx="0"/>
          <a:fillRef idx="0"/>
          <a:effectRef idx="0"/>
          <a:fontRef idx="minor"/>
        </p:style>
        <p:txBody>
          <a:bodyPr lIns="90000" rIns="90000" tIns="45000" bIns="45000" anchor="ctr">
            <a:noAutofit/>
          </a:bodyPr>
          <a:p>
            <a:pPr>
              <a:lnSpc>
                <a:spcPct val="100000"/>
              </a:lnSpc>
            </a:pPr>
            <a:endParaRPr b="0" lang="en-US" sz="1800" spc="-1" strike="noStrike">
              <a:solidFill>
                <a:srgbClr val="000000"/>
              </a:solidFill>
              <a:latin typeface="The Hand"/>
              <a:ea typeface="DejaVu Sans"/>
            </a:endParaRPr>
          </a:p>
        </p:txBody>
      </p:sp>
      <p:sp>
        <p:nvSpPr>
          <p:cNvPr id="187" name="Freeform: Shape 14"/>
          <p:cNvSpPr/>
          <p:nvPr/>
        </p:nvSpPr>
        <p:spPr>
          <a:xfrm flipH="1" rot="21381600">
            <a:off x="4127400" y="500040"/>
            <a:ext cx="5016600" cy="2271240"/>
          </a:xfrm>
          <a:custGeom>
            <a:avLst/>
            <a:gdLst>
              <a:gd name="textAreaLeft" fmla="*/ 360 w 5016600"/>
              <a:gd name="textAreaRight" fmla="*/ 5017680 w 5016600"/>
              <a:gd name="textAreaTop" fmla="*/ 0 h 2271240"/>
              <a:gd name="textAreaBottom" fmla="*/ 2271960 h 2271240"/>
            </a:gdLst>
            <a:ahLst/>
            <a:rect l="textAreaLeft" t="textAreaTop" r="textAreaRight" b="textAreaBottom"/>
            <a:pathLst>
              <a:path w="1339672" h="799317">
                <a:moveTo>
                  <a:pt x="706273" y="799317"/>
                </a:moveTo>
                <a:cubicBezTo>
                  <a:pt x="789712" y="787887"/>
                  <a:pt x="857339" y="727879"/>
                  <a:pt x="898678" y="729403"/>
                </a:cubicBezTo>
                <a:cubicBezTo>
                  <a:pt x="967829" y="732070"/>
                  <a:pt x="1194947" y="660171"/>
                  <a:pt x="1257484" y="556620"/>
                </a:cubicBezTo>
                <a:cubicBezTo>
                  <a:pt x="1320021" y="453069"/>
                  <a:pt x="1397724" y="198737"/>
                  <a:pt x="1273899" y="108096"/>
                </a:cubicBezTo>
                <a:cubicBezTo>
                  <a:pt x="1150074" y="17455"/>
                  <a:pt x="717904" y="-22581"/>
                  <a:pt x="514531" y="12776"/>
                </a:cubicBezTo>
                <a:cubicBezTo>
                  <a:pt x="311158" y="48133"/>
                  <a:pt x="-91680" y="17349"/>
                  <a:pt x="18858" y="493826"/>
                </a:cubicBezTo>
                <a:cubicBezTo>
                  <a:pt x="48481" y="635749"/>
                  <a:pt x="581495" y="654822"/>
                  <a:pt x="623310" y="663490"/>
                </a:cubicBezTo>
                <a:cubicBezTo>
                  <a:pt x="804761" y="700161"/>
                  <a:pt x="706273" y="799317"/>
                  <a:pt x="706273" y="799317"/>
                </a:cubicBezTo>
                <a:close/>
              </a:path>
            </a:pathLst>
          </a:custGeom>
          <a:solidFill>
            <a:schemeClr val="bg2">
              <a:lumMod val="90000"/>
            </a:schemeClr>
          </a:solidFill>
          <a:ln w="19050">
            <a:noFill/>
          </a:ln>
        </p:spPr>
        <p:style>
          <a:lnRef idx="0"/>
          <a:fillRef idx="0"/>
          <a:effectRef idx="0"/>
          <a:fontRef idx="minor"/>
        </p:style>
        <p:txBody>
          <a:bodyPr lIns="90000" rIns="90000" tIns="45000" bIns="45000" anchor="ctr">
            <a:noAutofit/>
          </a:bodyPr>
          <a:p>
            <a:pPr>
              <a:lnSpc>
                <a:spcPct val="100000"/>
              </a:lnSpc>
            </a:pPr>
            <a:endParaRPr b="0" lang="en-US" sz="1800" spc="-1" strike="noStrike">
              <a:solidFill>
                <a:srgbClr val="000000"/>
              </a:solidFill>
              <a:latin typeface="The Hand"/>
              <a:ea typeface="DejaVu Sans"/>
            </a:endParaRPr>
          </a:p>
        </p:txBody>
      </p:sp>
      <p:sp>
        <p:nvSpPr>
          <p:cNvPr id="188" name="Freeform: Shape 16"/>
          <p:cNvSpPr/>
          <p:nvPr/>
        </p:nvSpPr>
        <p:spPr>
          <a:xfrm flipH="1" rot="21381600">
            <a:off x="4084560" y="493200"/>
            <a:ext cx="5016600" cy="2271240"/>
          </a:xfrm>
          <a:custGeom>
            <a:avLst/>
            <a:gdLst>
              <a:gd name="textAreaLeft" fmla="*/ 360 w 5016600"/>
              <a:gd name="textAreaRight" fmla="*/ 5017680 w 5016600"/>
              <a:gd name="textAreaTop" fmla="*/ 0 h 2271240"/>
              <a:gd name="textAreaBottom" fmla="*/ 2271960 h 2271240"/>
            </a:gdLst>
            <a:ahLst/>
            <a:rect l="textAreaLeft" t="textAreaTop" r="textAreaRight" b="textAreaBottom"/>
            <a:pathLst>
              <a:path w="1339672" h="799317">
                <a:moveTo>
                  <a:pt x="706273" y="799317"/>
                </a:moveTo>
                <a:cubicBezTo>
                  <a:pt x="789712" y="787887"/>
                  <a:pt x="857339" y="727879"/>
                  <a:pt x="898678" y="729403"/>
                </a:cubicBezTo>
                <a:cubicBezTo>
                  <a:pt x="967829" y="732070"/>
                  <a:pt x="1194947" y="660171"/>
                  <a:pt x="1257484" y="556620"/>
                </a:cubicBezTo>
                <a:cubicBezTo>
                  <a:pt x="1320021" y="453069"/>
                  <a:pt x="1397724" y="198737"/>
                  <a:pt x="1273899" y="108096"/>
                </a:cubicBezTo>
                <a:cubicBezTo>
                  <a:pt x="1150074" y="17455"/>
                  <a:pt x="717904" y="-22581"/>
                  <a:pt x="514531" y="12776"/>
                </a:cubicBezTo>
                <a:cubicBezTo>
                  <a:pt x="311158" y="48133"/>
                  <a:pt x="-91680" y="17349"/>
                  <a:pt x="18858" y="493826"/>
                </a:cubicBezTo>
                <a:cubicBezTo>
                  <a:pt x="48481" y="635749"/>
                  <a:pt x="581495" y="654822"/>
                  <a:pt x="623310" y="663490"/>
                </a:cubicBezTo>
                <a:cubicBezTo>
                  <a:pt x="804761" y="700161"/>
                  <a:pt x="706273" y="799317"/>
                  <a:pt x="706273" y="799317"/>
                </a:cubicBezTo>
                <a:close/>
              </a:path>
            </a:pathLst>
          </a:custGeom>
          <a:noFill/>
          <a:ln w="19050">
            <a:solidFill>
              <a:srgbClr val="000000"/>
            </a:solidFill>
            <a:miter/>
          </a:ln>
        </p:spPr>
        <p:style>
          <a:lnRef idx="0"/>
          <a:fillRef idx="0"/>
          <a:effectRef idx="0"/>
          <a:fontRef idx="minor"/>
        </p:style>
        <p:txBody>
          <a:bodyPr lIns="90000" rIns="90000" tIns="45000" bIns="45000" anchor="ctr">
            <a:noAutofit/>
          </a:bodyPr>
          <a:p>
            <a:pPr>
              <a:lnSpc>
                <a:spcPct val="100000"/>
              </a:lnSpc>
            </a:pPr>
            <a:endParaRPr b="0" lang="en-US" sz="1800" spc="-1" strike="noStrike">
              <a:solidFill>
                <a:srgbClr val="000000"/>
              </a:solidFill>
              <a:latin typeface="The Hand"/>
              <a:ea typeface="DejaVu Sans"/>
            </a:endParaRPr>
          </a:p>
        </p:txBody>
      </p:sp>
      <p:sp>
        <p:nvSpPr>
          <p:cNvPr id="189" name="PlaceHolder 1"/>
          <p:cNvSpPr>
            <a:spLocks noGrp="1"/>
          </p:cNvSpPr>
          <p:nvPr>
            <p:ph type="title"/>
          </p:nvPr>
        </p:nvSpPr>
        <p:spPr>
          <a:xfrm>
            <a:off x="4272480" y="860760"/>
            <a:ext cx="4621320" cy="1257480"/>
          </a:xfrm>
          <a:prstGeom prst="rect">
            <a:avLst/>
          </a:prstGeom>
          <a:noFill/>
          <a:ln w="0">
            <a:noFill/>
          </a:ln>
        </p:spPr>
        <p:txBody>
          <a:bodyPr lIns="90000" rIns="90000" tIns="45000" bIns="45000" anchor="ctr">
            <a:normAutofit/>
          </a:bodyPr>
          <a:p>
            <a:pPr indent="0" algn="ctr">
              <a:lnSpc>
                <a:spcPct val="90000"/>
              </a:lnSpc>
              <a:buNone/>
              <a:tabLst>
                <a:tab algn="l" pos="0"/>
              </a:tabLst>
            </a:pPr>
            <a:r>
              <a:rPr b="1" lang="el-GR" sz="3000" spc="94" strike="noStrike">
                <a:solidFill>
                  <a:srgbClr val="000000"/>
                </a:solidFill>
                <a:latin typeface="The Serif Hand"/>
              </a:rPr>
              <a:t>ΑΡΧΑΙΟΛΟΓΙΚΟΣ ΧΩΡΟΣ ΤΗΣ ΔΩΔΩΝΗΣ</a:t>
            </a:r>
            <a:endParaRPr b="0" lang="el-GR" sz="3000" spc="-1" strike="noStrike">
              <a:solidFill>
                <a:srgbClr val="000000"/>
              </a:solidFill>
              <a:latin typeface="Arial"/>
            </a:endParaRPr>
          </a:p>
        </p:txBody>
      </p:sp>
      <p:sp>
        <p:nvSpPr>
          <p:cNvPr id="190" name="PlaceHolder 2"/>
          <p:cNvSpPr>
            <a:spLocks noGrp="1"/>
          </p:cNvSpPr>
          <p:nvPr>
            <p:ph/>
          </p:nvPr>
        </p:nvSpPr>
        <p:spPr>
          <a:xfrm>
            <a:off x="7458120" y="2265840"/>
            <a:ext cx="4235760" cy="3500280"/>
          </a:xfrm>
          <a:prstGeom prst="rect">
            <a:avLst/>
          </a:prstGeom>
          <a:noFill/>
          <a:ln w="0">
            <a:noFill/>
          </a:ln>
        </p:spPr>
        <p:txBody>
          <a:bodyPr lIns="90000" rIns="90000" tIns="45000" bIns="45000" anchor="ctr">
            <a:normAutofit/>
          </a:bodyPr>
          <a:p>
            <a:pPr indent="0" algn="ctr">
              <a:lnSpc>
                <a:spcPct val="90000"/>
              </a:lnSpc>
              <a:spcBef>
                <a:spcPts val="1001"/>
              </a:spcBef>
              <a:buNone/>
              <a:tabLst>
                <a:tab algn="l" pos="0"/>
              </a:tabLst>
            </a:pPr>
            <a:r>
              <a:rPr b="1" lang="el-GR" sz="2000" spc="46" strike="noStrike">
                <a:solidFill>
                  <a:srgbClr val="000000"/>
                </a:solidFill>
                <a:latin typeface="The Hand"/>
              </a:rPr>
              <a:t>Η Αρχαία Δωδώνη υπήρξε λατρευτικό κέντρο του Δία και της Διώνης. Υπήρξε, επίσης, γνωστό μαντείο του αρχαίου ελληνικού κόσμου. Προσδιορίζεται γεωγραφικά σε απόσταση περίπου 2 χλμ. από τον οικισμό της Δωδώνης και κείται σε κλειστή, επιμήκη κοιλάδα, στους πρόποδες του όρους Τόμαρος, σε υψόμετρο 600 μ.</a:t>
            </a:r>
            <a:endParaRPr b="0" lang="el-GR" sz="2000" spc="-1" strike="noStrike">
              <a:solidFill>
                <a:srgbClr val="000000"/>
              </a:solidFill>
              <a:latin typeface="Arial"/>
            </a:endParaRPr>
          </a:p>
          <a:p>
            <a:pPr indent="0" algn="ctr">
              <a:lnSpc>
                <a:spcPct val="90000"/>
              </a:lnSpc>
              <a:spcBef>
                <a:spcPts val="1001"/>
              </a:spcBef>
              <a:buNone/>
              <a:tabLst>
                <a:tab algn="l" pos="0"/>
              </a:tabLst>
            </a:pPr>
            <a:endParaRPr b="0" lang="el-GR" sz="2000" spc="-1" strike="noStrike">
              <a:solidFill>
                <a:srgbClr val="000000"/>
              </a:solidFill>
              <a:latin typeface="Arial"/>
            </a:endParaRPr>
          </a:p>
        </p:txBody>
      </p:sp>
    </p:spTree>
  </p:cSld>
  <mc:AlternateContent>
    <mc:Choice Requires="p14">
      <p:transition spd="slow" p14:dur="125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d5f2eb"/>
        </a:solidFill>
      </p:bgPr>
    </p:bg>
    <p:spTree>
      <p:nvGrpSpPr>
        <p:cNvPr id="1" name=""/>
        <p:cNvGrpSpPr/>
        <p:nvPr/>
      </p:nvGrpSpPr>
      <p:grpSpPr>
        <a:xfrm>
          <a:off x="0" y="0"/>
          <a:ext cx="0" cy="0"/>
          <a:chOff x="0" y="0"/>
          <a:chExt cx="0" cy="0"/>
        </a:xfrm>
      </p:grpSpPr>
      <p:sp useBgFill="1">
        <p:nvSpPr>
          <p:cNvPr id="191" name="Rectangle 8"/>
          <p:cNvSpPr/>
          <p:nvPr/>
        </p:nvSpPr>
        <p:spPr>
          <a:xfrm>
            <a:off x="0" y="0"/>
            <a:ext cx="12192480" cy="6857280"/>
          </a:xfrm>
          <a:prstGeom prst="rect">
            <a:avLst/>
          </a:prstGeom>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nSpc>
                <a:spcPct val="100000"/>
              </a:lnSpc>
            </a:pPr>
            <a:endParaRPr b="0" lang="en-US" sz="1800" spc="-1" strike="noStrike">
              <a:solidFill>
                <a:schemeClr val="lt1"/>
              </a:solidFill>
              <a:latin typeface="The Hand"/>
              <a:ea typeface="DejaVu Sans"/>
            </a:endParaRPr>
          </a:p>
        </p:txBody>
      </p:sp>
      <p:sp>
        <p:nvSpPr>
          <p:cNvPr id="192" name="Freeform: Shape 10"/>
          <p:cNvSpPr/>
          <p:nvPr/>
        </p:nvSpPr>
        <p:spPr>
          <a:xfrm flipH="1" flipV="1" rot="5400000">
            <a:off x="759600" y="-128160"/>
            <a:ext cx="6053040" cy="6948720"/>
          </a:xfrm>
          <a:custGeom>
            <a:avLst/>
            <a:gdLst>
              <a:gd name="textAreaLeft" fmla="*/ -360 w 6053040"/>
              <a:gd name="textAreaRight" fmla="*/ 6053400 w 6053040"/>
              <a:gd name="textAreaTop" fmla="*/ -360 h 6948720"/>
              <a:gd name="textAreaBottom" fmla="*/ 6949080 h 6948720"/>
            </a:gdLst>
            <a:ahLst/>
            <a:rect l="textAreaLeft" t="textAreaTop" r="textAreaRight" b="textAreaBottom"/>
            <a:pathLst>
              <a:path w="12322347" h="6178324">
                <a:moveTo>
                  <a:pt x="2261685" y="0"/>
                </a:moveTo>
                <a:lnTo>
                  <a:pt x="816102" y="10760"/>
                </a:lnTo>
                <a:lnTo>
                  <a:pt x="36453" y="15958"/>
                </a:lnTo>
                <a:cubicBezTo>
                  <a:pt x="36453" y="288746"/>
                  <a:pt x="36452" y="519284"/>
                  <a:pt x="36452" y="792072"/>
                </a:cubicBezTo>
                <a:cubicBezTo>
                  <a:pt x="37984" y="902748"/>
                  <a:pt x="15764" y="1206214"/>
                  <a:pt x="17296" y="1316890"/>
                </a:cubicBezTo>
                <a:cubicBezTo>
                  <a:pt x="32125" y="1752674"/>
                  <a:pt x="-17301" y="3705146"/>
                  <a:pt x="6679" y="4542095"/>
                </a:cubicBezTo>
                <a:cubicBezTo>
                  <a:pt x="46570" y="5225386"/>
                  <a:pt x="-51265" y="5916324"/>
                  <a:pt x="89932" y="5888744"/>
                </a:cubicBezTo>
                <a:cubicBezTo>
                  <a:pt x="879263" y="5903089"/>
                  <a:pt x="1955065" y="5877266"/>
                  <a:pt x="2768884" y="5876885"/>
                </a:cubicBezTo>
                <a:lnTo>
                  <a:pt x="4422579" y="5855502"/>
                </a:lnTo>
                <a:lnTo>
                  <a:pt x="5393880" y="5871365"/>
                </a:lnTo>
                <a:cubicBezTo>
                  <a:pt x="5664089" y="6007274"/>
                  <a:pt x="5704024" y="6065354"/>
                  <a:pt x="5877638" y="6178324"/>
                </a:cubicBezTo>
                <a:cubicBezTo>
                  <a:pt x="5954187" y="6102215"/>
                  <a:pt x="6049125" y="5996227"/>
                  <a:pt x="6150141" y="5855596"/>
                </a:cubicBezTo>
                <a:cubicBezTo>
                  <a:pt x="6237130" y="5852856"/>
                  <a:pt x="8916121" y="5865726"/>
                  <a:pt x="9277333" y="5858811"/>
                </a:cubicBezTo>
                <a:lnTo>
                  <a:pt x="10186235" y="5861686"/>
                </a:lnTo>
                <a:lnTo>
                  <a:pt x="11106174" y="5869553"/>
                </a:lnTo>
                <a:cubicBezTo>
                  <a:pt x="11463837" y="5859889"/>
                  <a:pt x="12237326" y="5912260"/>
                  <a:pt x="12264257" y="5868507"/>
                </a:cubicBezTo>
                <a:cubicBezTo>
                  <a:pt x="12302700" y="5662987"/>
                  <a:pt x="12276557" y="4364873"/>
                  <a:pt x="12289901" y="2579572"/>
                </a:cubicBezTo>
                <a:cubicBezTo>
                  <a:pt x="12338262" y="1498304"/>
                  <a:pt x="12330432" y="544926"/>
                  <a:pt x="12280552" y="123500"/>
                </a:cubicBezTo>
                <a:cubicBezTo>
                  <a:pt x="12274271" y="70433"/>
                  <a:pt x="12155521" y="85194"/>
                  <a:pt x="11824723" y="76222"/>
                </a:cubicBezTo>
                <a:cubicBezTo>
                  <a:pt x="11493925" y="67250"/>
                  <a:pt x="10495817" y="85585"/>
                  <a:pt x="10295765" y="69666"/>
                </a:cubicBezTo>
                <a:lnTo>
                  <a:pt x="7778825" y="23097"/>
                </a:lnTo>
                <a:lnTo>
                  <a:pt x="2261685" y="0"/>
                </a:lnTo>
                <a:close/>
              </a:path>
            </a:pathLst>
          </a:custGeom>
          <a:solidFill>
            <a:schemeClr val="bg1"/>
          </a:solidFill>
          <a:ln w="19050">
            <a:noFill/>
          </a:ln>
        </p:spPr>
        <p:style>
          <a:lnRef idx="0"/>
          <a:fillRef idx="0"/>
          <a:effectRef idx="0"/>
          <a:fontRef idx="minor"/>
        </p:style>
        <p:txBody>
          <a:bodyPr lIns="90000" rIns="90000" tIns="45000" bIns="45000" anchor="ctr">
            <a:noAutofit/>
          </a:bodyPr>
          <a:p>
            <a:pPr>
              <a:lnSpc>
                <a:spcPct val="100000"/>
              </a:lnSpc>
            </a:pPr>
            <a:endParaRPr b="0" lang="en-US" sz="1800" spc="-1" strike="noStrike">
              <a:solidFill>
                <a:srgbClr val="000000"/>
              </a:solidFill>
              <a:latin typeface="The Hand"/>
              <a:ea typeface="DejaVu Sans"/>
            </a:endParaRPr>
          </a:p>
        </p:txBody>
      </p:sp>
      <p:sp>
        <p:nvSpPr>
          <p:cNvPr id="193" name="PlaceHolder 1"/>
          <p:cNvSpPr>
            <a:spLocks noGrp="1"/>
          </p:cNvSpPr>
          <p:nvPr>
            <p:ph type="title"/>
          </p:nvPr>
        </p:nvSpPr>
        <p:spPr>
          <a:xfrm>
            <a:off x="848520" y="604800"/>
            <a:ext cx="5556240" cy="1530360"/>
          </a:xfrm>
          <a:prstGeom prst="rect">
            <a:avLst/>
          </a:prstGeom>
          <a:noFill/>
          <a:ln w="0">
            <a:noFill/>
          </a:ln>
        </p:spPr>
        <p:txBody>
          <a:bodyPr lIns="90000" rIns="90000" tIns="45000" bIns="45000" anchor="ctr">
            <a:normAutofit/>
          </a:bodyPr>
          <a:p>
            <a:pPr indent="0" algn="ctr">
              <a:lnSpc>
                <a:spcPct val="100000"/>
              </a:lnSpc>
              <a:buNone/>
              <a:tabLst>
                <a:tab algn="l" pos="0"/>
              </a:tabLst>
            </a:pPr>
            <a:r>
              <a:rPr b="1" lang="el-GR" sz="4400" spc="94" strike="noStrike">
                <a:solidFill>
                  <a:srgbClr val="000000"/>
                </a:solidFill>
                <a:latin typeface="The Serif Hand"/>
              </a:rPr>
              <a:t>ΤΟ ΣΠΙΤΙ-ΜΟΥΣΕΙΟ  ΤΟΥ ΑΛΗ ΠΑΣΑ </a:t>
            </a:r>
            <a:endParaRPr b="0" lang="el-GR" sz="4400" spc="-1" strike="noStrike">
              <a:solidFill>
                <a:srgbClr val="000000"/>
              </a:solidFill>
              <a:latin typeface="Arial"/>
            </a:endParaRPr>
          </a:p>
        </p:txBody>
      </p:sp>
      <p:sp>
        <p:nvSpPr>
          <p:cNvPr id="194" name="PlaceHolder 2"/>
          <p:cNvSpPr>
            <a:spLocks noGrp="1"/>
          </p:cNvSpPr>
          <p:nvPr>
            <p:ph/>
          </p:nvPr>
        </p:nvSpPr>
        <p:spPr>
          <a:xfrm>
            <a:off x="1024920" y="2311560"/>
            <a:ext cx="5218200" cy="3651480"/>
          </a:xfrm>
          <a:prstGeom prst="rect">
            <a:avLst/>
          </a:prstGeom>
          <a:noFill/>
          <a:ln w="0">
            <a:noFill/>
          </a:ln>
        </p:spPr>
        <p:txBody>
          <a:bodyPr lIns="90000" rIns="90000" tIns="45000" bIns="45000" anchor="t">
            <a:normAutofit/>
          </a:bodyPr>
          <a:p>
            <a:pPr indent="0" algn="ctr">
              <a:lnSpc>
                <a:spcPct val="90000"/>
              </a:lnSpc>
              <a:spcBef>
                <a:spcPts val="1001"/>
              </a:spcBef>
              <a:buNone/>
              <a:tabLst>
                <a:tab algn="l" pos="0"/>
              </a:tabLst>
            </a:pPr>
            <a:r>
              <a:rPr b="1" lang="el-GR" sz="1800" spc="46" strike="noStrike">
                <a:solidFill>
                  <a:srgbClr val="000000"/>
                </a:solidFill>
                <a:latin typeface="The Hand"/>
              </a:rPr>
              <a:t>Στη Νήσο των Ιωαννίνων, στον φιλόξενο χώρο της Μονής Αγ Παντελεήμονος του 15ου αιώνα, όπου ο Αλή Πασάς δολοφονήθηκε απο τα σουλτανικά στρατεύματα στις 5 Φεβρουαρίου 1822, πρωτολειτούργησε το 1958 το Μουσείο Πρoεπαναστατικής Περιόδου, χάρη στην πρωτοβουλία φωτισμένων Γιαννιωτών. Στον ίδιο χώρο στεγάζεται από τον Μάιο του 2012 το Μουσείο Αλή Πασά και Μουσείο Επαναστατικής Περιόδου, όπου φιλοξενείται η σπουδαία συλλογή της οικογένειας Φώτη Ραπακούση</a:t>
            </a:r>
            <a:endParaRPr b="0" lang="el-GR" sz="1800" spc="-1" strike="noStrike">
              <a:solidFill>
                <a:srgbClr val="000000"/>
              </a:solidFill>
              <a:latin typeface="Arial"/>
            </a:endParaRPr>
          </a:p>
        </p:txBody>
      </p:sp>
      <p:pic>
        <p:nvPicPr>
          <p:cNvPr id="195" name="Εικόνα 3" descr=""/>
          <p:cNvPicPr/>
          <p:nvPr/>
        </p:nvPicPr>
        <p:blipFill>
          <a:blip r:embed="rId1"/>
          <a:stretch/>
        </p:blipFill>
        <p:spPr>
          <a:xfrm>
            <a:off x="7534080" y="1584360"/>
            <a:ext cx="4110120" cy="3688560"/>
          </a:xfrm>
          <a:prstGeom prst="rect">
            <a:avLst/>
          </a:prstGeom>
          <a:ln w="0">
            <a:noFill/>
          </a:ln>
        </p:spPr>
      </p:pic>
      <p:sp>
        <p:nvSpPr>
          <p:cNvPr id="196" name="Freeform: Shape 12"/>
          <p:cNvSpPr/>
          <p:nvPr/>
        </p:nvSpPr>
        <p:spPr>
          <a:xfrm flipH="1" flipV="1" rot="5400000">
            <a:off x="807120" y="-158400"/>
            <a:ext cx="6053040" cy="6948720"/>
          </a:xfrm>
          <a:custGeom>
            <a:avLst/>
            <a:gdLst>
              <a:gd name="textAreaLeft" fmla="*/ -360 w 6053040"/>
              <a:gd name="textAreaRight" fmla="*/ 6053400 w 6053040"/>
              <a:gd name="textAreaTop" fmla="*/ -360 h 6948720"/>
              <a:gd name="textAreaBottom" fmla="*/ 6949080 h 6948720"/>
            </a:gdLst>
            <a:ahLst/>
            <a:rect l="textAreaLeft" t="textAreaTop" r="textAreaRight" b="textAreaBottom"/>
            <a:pathLst>
              <a:path w="12322347" h="6178324">
                <a:moveTo>
                  <a:pt x="2261685" y="0"/>
                </a:moveTo>
                <a:lnTo>
                  <a:pt x="816102" y="10760"/>
                </a:lnTo>
                <a:lnTo>
                  <a:pt x="36453" y="15958"/>
                </a:lnTo>
                <a:cubicBezTo>
                  <a:pt x="36453" y="288746"/>
                  <a:pt x="36452" y="519284"/>
                  <a:pt x="36452" y="792072"/>
                </a:cubicBezTo>
                <a:cubicBezTo>
                  <a:pt x="37984" y="902748"/>
                  <a:pt x="15764" y="1206214"/>
                  <a:pt x="17296" y="1316890"/>
                </a:cubicBezTo>
                <a:cubicBezTo>
                  <a:pt x="32125" y="1752674"/>
                  <a:pt x="-17301" y="3705146"/>
                  <a:pt x="6679" y="4542095"/>
                </a:cubicBezTo>
                <a:cubicBezTo>
                  <a:pt x="46570" y="5225386"/>
                  <a:pt x="-51265" y="5916324"/>
                  <a:pt x="89932" y="5888744"/>
                </a:cubicBezTo>
                <a:cubicBezTo>
                  <a:pt x="879263" y="5903089"/>
                  <a:pt x="1955065" y="5877266"/>
                  <a:pt x="2768884" y="5876885"/>
                </a:cubicBezTo>
                <a:lnTo>
                  <a:pt x="4422579" y="5855502"/>
                </a:lnTo>
                <a:lnTo>
                  <a:pt x="5393880" y="5871365"/>
                </a:lnTo>
                <a:cubicBezTo>
                  <a:pt x="5664089" y="6007274"/>
                  <a:pt x="5704024" y="6065354"/>
                  <a:pt x="5877638" y="6178324"/>
                </a:cubicBezTo>
                <a:cubicBezTo>
                  <a:pt x="5954187" y="6102215"/>
                  <a:pt x="6049125" y="5996227"/>
                  <a:pt x="6150141" y="5855596"/>
                </a:cubicBezTo>
                <a:cubicBezTo>
                  <a:pt x="6237130" y="5852856"/>
                  <a:pt x="8916121" y="5865726"/>
                  <a:pt x="9277333" y="5858811"/>
                </a:cubicBezTo>
                <a:lnTo>
                  <a:pt x="10186235" y="5861686"/>
                </a:lnTo>
                <a:lnTo>
                  <a:pt x="11106174" y="5869553"/>
                </a:lnTo>
                <a:cubicBezTo>
                  <a:pt x="11463837" y="5859889"/>
                  <a:pt x="12237326" y="5912260"/>
                  <a:pt x="12264257" y="5868507"/>
                </a:cubicBezTo>
                <a:cubicBezTo>
                  <a:pt x="12302700" y="5662987"/>
                  <a:pt x="12276557" y="4364873"/>
                  <a:pt x="12289901" y="2579572"/>
                </a:cubicBezTo>
                <a:cubicBezTo>
                  <a:pt x="12338262" y="1498304"/>
                  <a:pt x="12330432" y="544926"/>
                  <a:pt x="12280552" y="123500"/>
                </a:cubicBezTo>
                <a:cubicBezTo>
                  <a:pt x="12274271" y="70433"/>
                  <a:pt x="12155521" y="85194"/>
                  <a:pt x="11824723" y="76222"/>
                </a:cubicBezTo>
                <a:cubicBezTo>
                  <a:pt x="11493925" y="67250"/>
                  <a:pt x="10495817" y="85585"/>
                  <a:pt x="10295765" y="69666"/>
                </a:cubicBezTo>
                <a:lnTo>
                  <a:pt x="7778825" y="23097"/>
                </a:lnTo>
                <a:lnTo>
                  <a:pt x="2261685" y="0"/>
                </a:lnTo>
                <a:close/>
              </a:path>
            </a:pathLst>
          </a:custGeom>
          <a:noFill/>
          <a:ln w="19050">
            <a:solidFill>
              <a:srgbClr val="000000"/>
            </a:solidFill>
            <a:miter/>
          </a:ln>
        </p:spPr>
        <p:style>
          <a:lnRef idx="0"/>
          <a:fillRef idx="0"/>
          <a:effectRef idx="0"/>
          <a:fontRef idx="minor"/>
        </p:style>
        <p:txBody>
          <a:bodyPr lIns="90000" rIns="90000" tIns="45000" bIns="45000" anchor="ctr">
            <a:noAutofit/>
          </a:bodyPr>
          <a:p>
            <a:pPr>
              <a:lnSpc>
                <a:spcPct val="100000"/>
              </a:lnSpc>
            </a:pPr>
            <a:endParaRPr b="0" lang="en-US" sz="1800" spc="-1" strike="noStrike">
              <a:solidFill>
                <a:srgbClr val="000000"/>
              </a:solidFill>
              <a:latin typeface="The Hand"/>
              <a:ea typeface="DejaVu Sans"/>
            </a:endParaRPr>
          </a:p>
        </p:txBody>
      </p:sp>
    </p:spTree>
  </p:cSld>
  <mc:AlternateContent>
    <mc:Choice Requires="p14">
      <p:transition spd="slow" p14:dur="125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d5f2eb"/>
        </a:solidFill>
      </p:bgPr>
    </p:bg>
    <p:spTree>
      <p:nvGrpSpPr>
        <p:cNvPr id="1" name=""/>
        <p:cNvGrpSpPr/>
        <p:nvPr/>
      </p:nvGrpSpPr>
      <p:grpSpPr>
        <a:xfrm>
          <a:off x="0" y="0"/>
          <a:ext cx="0" cy="0"/>
          <a:chOff x="0" y="0"/>
          <a:chExt cx="0" cy="0"/>
        </a:xfrm>
      </p:grpSpPr>
      <p:sp useBgFill="1">
        <p:nvSpPr>
          <p:cNvPr id="197" name="Rectangle 8"/>
          <p:cNvSpPr/>
          <p:nvPr/>
        </p:nvSpPr>
        <p:spPr>
          <a:xfrm>
            <a:off x="0" y="0"/>
            <a:ext cx="12192480" cy="6857280"/>
          </a:xfrm>
          <a:prstGeom prst="rect">
            <a:avLst/>
          </a:prstGeom>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The Hand"/>
              <a:ea typeface="DejaVu Sans"/>
            </a:endParaRPr>
          </a:p>
        </p:txBody>
      </p:sp>
      <p:sp>
        <p:nvSpPr>
          <p:cNvPr id="198" name="PlaceHolder 1"/>
          <p:cNvSpPr>
            <a:spLocks noGrp="1"/>
          </p:cNvSpPr>
          <p:nvPr>
            <p:ph type="title"/>
          </p:nvPr>
        </p:nvSpPr>
        <p:spPr>
          <a:xfrm>
            <a:off x="801000" y="532080"/>
            <a:ext cx="10590120" cy="1360800"/>
          </a:xfrm>
          <a:prstGeom prst="rect">
            <a:avLst/>
          </a:prstGeom>
          <a:noFill/>
          <a:ln w="0">
            <a:noFill/>
          </a:ln>
        </p:spPr>
        <p:txBody>
          <a:bodyPr lIns="90000" rIns="90000" tIns="45000" bIns="45000" anchor="ctr">
            <a:normAutofit/>
          </a:bodyPr>
          <a:p>
            <a:pPr indent="0" algn="ctr">
              <a:lnSpc>
                <a:spcPct val="100000"/>
              </a:lnSpc>
              <a:buNone/>
              <a:tabLst>
                <a:tab algn="l" pos="0"/>
              </a:tabLst>
            </a:pPr>
            <a:r>
              <a:rPr b="1" lang="el-GR" sz="4800" spc="94" strike="noStrike">
                <a:solidFill>
                  <a:srgbClr val="000000"/>
                </a:solidFill>
                <a:latin typeface="The Serif Hand"/>
              </a:rPr>
              <a:t>ΤΟ ΝΗΣΑΚΙ</a:t>
            </a:r>
            <a:endParaRPr b="0" lang="el-GR" sz="4800" spc="-1" strike="noStrike">
              <a:solidFill>
                <a:srgbClr val="000000"/>
              </a:solidFill>
              <a:latin typeface="Arial"/>
            </a:endParaRPr>
          </a:p>
        </p:txBody>
      </p:sp>
      <p:sp>
        <p:nvSpPr>
          <p:cNvPr id="199" name="Εικόνα 3"/>
          <p:cNvSpPr/>
          <p:nvPr/>
        </p:nvSpPr>
        <p:spPr>
          <a:xfrm>
            <a:off x="1005840" y="2418840"/>
            <a:ext cx="4062960" cy="3646440"/>
          </a:xfrm>
          <a:custGeom>
            <a:avLst/>
            <a:gdLst>
              <a:gd name="textAreaLeft" fmla="*/ 0 w 4062960"/>
              <a:gd name="textAreaRight" fmla="*/ 4063680 w 4062960"/>
              <a:gd name="textAreaTop" fmla="*/ 0 h 3646440"/>
              <a:gd name="textAreaBottom" fmla="*/ 3647160 h 3646440"/>
            </a:gdLst>
            <a:ahLst/>
            <a:rect l="textAreaLeft" t="textAreaTop" r="textAreaRight" b="textAreaBottom"/>
            <a:pathLst>
              <a:path w="7503702" h="6405387">
                <a:moveTo>
                  <a:pt x="526155" y="35"/>
                </a:moveTo>
                <a:cubicBezTo>
                  <a:pt x="696890" y="424"/>
                  <a:pt x="910822" y="4062"/>
                  <a:pt x="1101865" y="9135"/>
                </a:cubicBezTo>
                <a:lnTo>
                  <a:pt x="6538681" y="39665"/>
                </a:lnTo>
                <a:lnTo>
                  <a:pt x="7503702" y="68449"/>
                </a:lnTo>
                <a:lnTo>
                  <a:pt x="7503702" y="6373015"/>
                </a:lnTo>
                <a:lnTo>
                  <a:pt x="7349407" y="6372590"/>
                </a:lnTo>
                <a:cubicBezTo>
                  <a:pt x="5503660" y="6369608"/>
                  <a:pt x="2945004" y="6405387"/>
                  <a:pt x="1220576" y="6405387"/>
                </a:cubicBezTo>
                <a:cubicBezTo>
                  <a:pt x="732036" y="6374856"/>
                  <a:pt x="383078" y="6405388"/>
                  <a:pt x="48079" y="6374856"/>
                </a:cubicBezTo>
                <a:cubicBezTo>
                  <a:pt x="-54281" y="4308922"/>
                  <a:pt x="24815" y="1433916"/>
                  <a:pt x="117871" y="131259"/>
                </a:cubicBezTo>
                <a:cubicBezTo>
                  <a:pt x="125872" y="-28778"/>
                  <a:pt x="119241" y="23587"/>
                  <a:pt x="279761" y="3233"/>
                </a:cubicBezTo>
                <a:cubicBezTo>
                  <a:pt x="336825" y="737"/>
                  <a:pt x="423715" y="-199"/>
                  <a:pt x="526155" y="35"/>
                </a:cubicBezTo>
                <a:close/>
              </a:path>
            </a:pathLst>
          </a:custGeom>
          <a:blipFill rotWithShape="0">
            <a:blip r:embed="rId1"/>
            <a:srcRect/>
            <a:stretch/>
          </a:blipFill>
          <a:ln w="0">
            <a:noFill/>
          </a:ln>
        </p:spPr>
        <p:style>
          <a:lnRef idx="0"/>
          <a:fillRef idx="0"/>
          <a:effectRef idx="0"/>
          <a:fontRef idx="minor"/>
        </p:style>
        <p:txBody>
          <a:bodyPr lIns="90000" rIns="90000" tIns="45000" bIns="45000" anchor="t">
            <a:noAutofit/>
          </a:bodyPr>
          <a:p>
            <a:pPr>
              <a:lnSpc>
                <a:spcPct val="100000"/>
              </a:lnSpc>
            </a:pPr>
            <a:endParaRPr b="0" lang="el-GR" sz="1800" spc="-1" strike="noStrike">
              <a:solidFill>
                <a:srgbClr val="000000"/>
              </a:solidFill>
              <a:latin typeface="Arial"/>
              <a:ea typeface="DejaVu Sans"/>
            </a:endParaRPr>
          </a:p>
        </p:txBody>
      </p:sp>
      <p:sp>
        <p:nvSpPr>
          <p:cNvPr id="200" name="Freeform: Shape 10"/>
          <p:cNvSpPr/>
          <p:nvPr/>
        </p:nvSpPr>
        <p:spPr>
          <a:xfrm rot="10800000">
            <a:off x="1006200" y="2426760"/>
            <a:ext cx="4062960" cy="3646440"/>
          </a:xfrm>
          <a:custGeom>
            <a:avLst/>
            <a:gdLst>
              <a:gd name="textAreaLeft" fmla="*/ 0 w 4062960"/>
              <a:gd name="textAreaRight" fmla="*/ 4063680 w 4062960"/>
              <a:gd name="textAreaTop" fmla="*/ 0 h 3646440"/>
              <a:gd name="textAreaBottom" fmla="*/ 3647160 h 3646440"/>
            </a:gdLst>
            <a:ahLst/>
            <a:rect l="textAreaLeft" t="textAreaTop" r="textAreaRight" b="textAreaBottom"/>
            <a:pathLst>
              <a:path w="7680682" h="6405386">
                <a:moveTo>
                  <a:pt x="7142118" y="6405352"/>
                </a:moveTo>
                <a:cubicBezTo>
                  <a:pt x="6967357" y="6404963"/>
                  <a:pt x="6748379" y="6401325"/>
                  <a:pt x="6552830" y="6396252"/>
                </a:cubicBezTo>
                <a:lnTo>
                  <a:pt x="987782" y="6365722"/>
                </a:lnTo>
                <a:lnTo>
                  <a:pt x="0" y="6336938"/>
                </a:lnTo>
                <a:lnTo>
                  <a:pt x="0" y="32372"/>
                </a:lnTo>
                <a:lnTo>
                  <a:pt x="157934" y="32797"/>
                </a:lnTo>
                <a:cubicBezTo>
                  <a:pt x="2047215" y="35779"/>
                  <a:pt x="4666218" y="0"/>
                  <a:pt x="6431319" y="0"/>
                </a:cubicBezTo>
                <a:cubicBezTo>
                  <a:pt x="6931382" y="30531"/>
                  <a:pt x="7288570" y="-1"/>
                  <a:pt x="7631470" y="30531"/>
                </a:cubicBezTo>
                <a:cubicBezTo>
                  <a:pt x="7736245" y="2096465"/>
                  <a:pt x="7655283" y="4971471"/>
                  <a:pt x="7560032" y="6274128"/>
                </a:cubicBezTo>
                <a:cubicBezTo>
                  <a:pt x="7551842" y="6434165"/>
                  <a:pt x="7558630" y="6381800"/>
                  <a:pt x="7394324" y="6402154"/>
                </a:cubicBezTo>
                <a:cubicBezTo>
                  <a:pt x="7335914" y="6404650"/>
                  <a:pt x="7246975" y="6405586"/>
                  <a:pt x="7142118" y="6405352"/>
                </a:cubicBezTo>
                <a:close/>
              </a:path>
            </a:pathLst>
          </a:custGeom>
          <a:noFill/>
          <a:ln w="19050">
            <a:solidFill>
              <a:srgbClr val="000000"/>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The Hand"/>
              <a:ea typeface="DejaVu Sans"/>
            </a:endParaRPr>
          </a:p>
        </p:txBody>
      </p:sp>
      <p:sp>
        <p:nvSpPr>
          <p:cNvPr id="201" name="PlaceHolder 2"/>
          <p:cNvSpPr>
            <a:spLocks noGrp="1"/>
          </p:cNvSpPr>
          <p:nvPr>
            <p:ph/>
          </p:nvPr>
        </p:nvSpPr>
        <p:spPr>
          <a:xfrm>
            <a:off x="5824800" y="2189880"/>
            <a:ext cx="5565960" cy="3987360"/>
          </a:xfrm>
          <a:prstGeom prst="rect">
            <a:avLst/>
          </a:prstGeom>
          <a:noFill/>
          <a:ln w="0">
            <a:noFill/>
          </a:ln>
        </p:spPr>
        <p:txBody>
          <a:bodyPr lIns="90000" rIns="90000" tIns="45000" bIns="45000" anchor="ctr">
            <a:normAutofit/>
          </a:bodyPr>
          <a:p>
            <a:pPr indent="0" algn="ctr">
              <a:lnSpc>
                <a:spcPct val="90000"/>
              </a:lnSpc>
              <a:spcBef>
                <a:spcPts val="1001"/>
              </a:spcBef>
              <a:buNone/>
              <a:tabLst>
                <a:tab algn="l" pos="0"/>
              </a:tabLst>
            </a:pPr>
            <a:r>
              <a:rPr b="1" lang="el-GR" sz="2200" spc="46" strike="noStrike">
                <a:solidFill>
                  <a:srgbClr val="000000"/>
                </a:solidFill>
                <a:latin typeface="The Hand"/>
              </a:rPr>
              <a:t>Το νησάκι στη λίμνη Παμβώτιδα</a:t>
            </a:r>
            <a:endParaRPr b="0" lang="el-GR" sz="2200" spc="-1" strike="noStrike">
              <a:solidFill>
                <a:srgbClr val="000000"/>
              </a:solidFill>
              <a:latin typeface="Arial"/>
            </a:endParaRPr>
          </a:p>
          <a:p>
            <a:pPr indent="0" algn="ctr">
              <a:lnSpc>
                <a:spcPct val="90000"/>
              </a:lnSpc>
              <a:spcBef>
                <a:spcPts val="1001"/>
              </a:spcBef>
              <a:buNone/>
              <a:tabLst>
                <a:tab algn="l" pos="0"/>
              </a:tabLst>
            </a:pPr>
            <a:r>
              <a:rPr b="1" lang="el-GR" sz="2200" spc="46" strike="noStrike">
                <a:solidFill>
                  <a:srgbClr val="000000"/>
                </a:solidFill>
                <a:latin typeface="The Hand"/>
              </a:rPr>
              <a:t>Το νησί βρίσκεται στο βορειοδυτικό τμήμα της λίμνης, πολύ κοντά στον οικισμό Αμφιθέα. Έχει έκταση 200 στρέμματα και μέγιστο υψόμετρο 520 μέτρα πάνω από την επιφάνεια της θάλασσας ή 59 μέτρα πάνω από την επιφάνεια της λίμνης. Το μέγιστο μήκος του είναι 800 μέτρα και το πλάτος του 500 μέτρα.</a:t>
            </a:r>
            <a:endParaRPr b="0" lang="el-GR" sz="2200" spc="-1" strike="noStrike">
              <a:solidFill>
                <a:srgbClr val="000000"/>
              </a:solidFill>
              <a:latin typeface="Arial"/>
            </a:endParaRPr>
          </a:p>
          <a:p>
            <a:pPr indent="0" algn="ctr">
              <a:lnSpc>
                <a:spcPct val="90000"/>
              </a:lnSpc>
              <a:spcBef>
                <a:spcPts val="1001"/>
              </a:spcBef>
              <a:buNone/>
              <a:tabLst>
                <a:tab algn="l" pos="0"/>
              </a:tabLst>
            </a:pPr>
            <a:endParaRPr b="0" lang="el-GR" sz="2200" spc="-1" strike="noStrike">
              <a:solidFill>
                <a:srgbClr val="000000"/>
              </a:solidFill>
              <a:latin typeface="Arial"/>
            </a:endParaRPr>
          </a:p>
        </p:txBody>
      </p:sp>
    </p:spTree>
  </p:cSld>
  <mc:AlternateContent>
    <mc:Choice Requires="p14">
      <p:transition spd="slow" p14:dur="125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d5f2eb"/>
        </a:solidFill>
      </p:bgPr>
    </p:bg>
    <p:spTree>
      <p:nvGrpSpPr>
        <p:cNvPr id="1" name=""/>
        <p:cNvGrpSpPr/>
        <p:nvPr/>
      </p:nvGrpSpPr>
      <p:grpSpPr>
        <a:xfrm>
          <a:off x="0" y="0"/>
          <a:ext cx="0" cy="0"/>
          <a:chOff x="0" y="0"/>
          <a:chExt cx="0" cy="0"/>
        </a:xfrm>
      </p:grpSpPr>
      <p:sp useBgFill="1">
        <p:nvSpPr>
          <p:cNvPr id="202" name="Rectangle 8"/>
          <p:cNvSpPr/>
          <p:nvPr/>
        </p:nvSpPr>
        <p:spPr>
          <a:xfrm>
            <a:off x="0" y="0"/>
            <a:ext cx="12192480" cy="6857280"/>
          </a:xfrm>
          <a:prstGeom prst="rect">
            <a:avLst/>
          </a:prstGeom>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nSpc>
                <a:spcPct val="100000"/>
              </a:lnSpc>
            </a:pPr>
            <a:endParaRPr b="0" lang="en-US" sz="1800" spc="-1" strike="noStrike">
              <a:solidFill>
                <a:schemeClr val="lt1"/>
              </a:solidFill>
              <a:latin typeface="The Hand"/>
              <a:ea typeface="DejaVu Sans"/>
            </a:endParaRPr>
          </a:p>
        </p:txBody>
      </p:sp>
      <p:pic>
        <p:nvPicPr>
          <p:cNvPr id="203" name="Εικόνα 3" descr=""/>
          <p:cNvPicPr/>
          <p:nvPr/>
        </p:nvPicPr>
        <p:blipFill>
          <a:blip r:embed="rId1"/>
          <a:stretch/>
        </p:blipFill>
        <p:spPr>
          <a:xfrm>
            <a:off x="0" y="0"/>
            <a:ext cx="12192480" cy="6857280"/>
          </a:xfrm>
          <a:prstGeom prst="rect">
            <a:avLst/>
          </a:prstGeom>
          <a:ln w="0">
            <a:noFill/>
          </a:ln>
        </p:spPr>
      </p:pic>
      <p:sp>
        <p:nvSpPr>
          <p:cNvPr id="204" name="Freeform: Shape 10"/>
          <p:cNvSpPr/>
          <p:nvPr/>
        </p:nvSpPr>
        <p:spPr>
          <a:xfrm>
            <a:off x="6051960" y="1689840"/>
            <a:ext cx="6140520" cy="4646520"/>
          </a:xfrm>
          <a:custGeom>
            <a:avLst/>
            <a:gdLst>
              <a:gd name="textAreaLeft" fmla="*/ 0 w 6140520"/>
              <a:gd name="textAreaRight" fmla="*/ 6141240 w 6140520"/>
              <a:gd name="textAreaTop" fmla="*/ 0 h 4646520"/>
              <a:gd name="textAreaBottom" fmla="*/ 4647240 h 4646520"/>
            </a:gdLst>
            <a:ahLst/>
            <a:rect l="textAreaLeft" t="textAreaTop" r="textAreaRight" b="textAreaBottom"/>
            <a:pathLst>
              <a:path w="6140530" h="4647338">
                <a:moveTo>
                  <a:pt x="3354001" y="1219"/>
                </a:moveTo>
                <a:cubicBezTo>
                  <a:pt x="4004435" y="-11736"/>
                  <a:pt x="4587960" y="81931"/>
                  <a:pt x="4854691" y="125683"/>
                </a:cubicBezTo>
                <a:cubicBezTo>
                  <a:pt x="5569674" y="248878"/>
                  <a:pt x="5884365" y="614355"/>
                  <a:pt x="6093602" y="1013600"/>
                </a:cubicBezTo>
                <a:lnTo>
                  <a:pt x="6140530" y="1110875"/>
                </a:lnTo>
                <a:lnTo>
                  <a:pt x="6140530" y="3914197"/>
                </a:lnTo>
                <a:lnTo>
                  <a:pt x="6123285" y="3940855"/>
                </a:lnTo>
                <a:cubicBezTo>
                  <a:pt x="6092119" y="3981849"/>
                  <a:pt x="6058441" y="4019304"/>
                  <a:pt x="6022119" y="4052713"/>
                </a:cubicBezTo>
                <a:cubicBezTo>
                  <a:pt x="5440967" y="4587251"/>
                  <a:pt x="4022382" y="4706012"/>
                  <a:pt x="2791676" y="4623624"/>
                </a:cubicBezTo>
                <a:cubicBezTo>
                  <a:pt x="1788243" y="4556450"/>
                  <a:pt x="990667" y="4345015"/>
                  <a:pt x="0" y="4180103"/>
                </a:cubicBezTo>
                <a:cubicBezTo>
                  <a:pt x="0" y="4180103"/>
                  <a:pt x="445100" y="4042167"/>
                  <a:pt x="486444" y="3598665"/>
                </a:cubicBezTo>
                <a:cubicBezTo>
                  <a:pt x="526106" y="3207312"/>
                  <a:pt x="513958" y="2340421"/>
                  <a:pt x="701119" y="1679227"/>
                </a:cubicBezTo>
                <a:cubicBezTo>
                  <a:pt x="1000026" y="340576"/>
                  <a:pt x="2269944" y="22811"/>
                  <a:pt x="3354001" y="121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nSpc>
                <a:spcPct val="100000"/>
              </a:lnSpc>
            </a:pPr>
            <a:endParaRPr b="0" lang="en-US" sz="1800" spc="-1" strike="noStrike">
              <a:solidFill>
                <a:schemeClr val="lt1"/>
              </a:solidFill>
              <a:latin typeface="The Hand"/>
              <a:ea typeface="DejaVu Sans"/>
            </a:endParaRPr>
          </a:p>
        </p:txBody>
      </p:sp>
      <p:sp>
        <p:nvSpPr>
          <p:cNvPr id="205" name="Freeform: Shape 12"/>
          <p:cNvSpPr/>
          <p:nvPr/>
        </p:nvSpPr>
        <p:spPr>
          <a:xfrm rot="347400">
            <a:off x="6227280" y="1604160"/>
            <a:ext cx="6095880" cy="4725000"/>
          </a:xfrm>
          <a:custGeom>
            <a:avLst/>
            <a:gdLst>
              <a:gd name="textAreaLeft" fmla="*/ 0 w 6095880"/>
              <a:gd name="textAreaRight" fmla="*/ 6096600 w 6095880"/>
              <a:gd name="textAreaTop" fmla="*/ 0 h 4725000"/>
              <a:gd name="textAreaBottom" fmla="*/ 4725720 h 4725000"/>
            </a:gdLst>
            <a:ahLst/>
            <a:rect l="textAreaLeft" t="textAreaTop" r="textAreaRight" b="textAreaBottom"/>
            <a:pathLst>
              <a:path w="811137" h="760979">
                <a:moveTo>
                  <a:pt x="775683" y="148140"/>
                </a:moveTo>
                <a:cubicBezTo>
                  <a:pt x="762064" y="122193"/>
                  <a:pt x="722979" y="17335"/>
                  <a:pt x="588282" y="5070"/>
                </a:cubicBezTo>
                <a:cubicBezTo>
                  <a:pt x="465944" y="-6070"/>
                  <a:pt x="93839" y="-29505"/>
                  <a:pt x="59263" y="321396"/>
                </a:cubicBezTo>
                <a:cubicBezTo>
                  <a:pt x="43357" y="430362"/>
                  <a:pt x="56596" y="569046"/>
                  <a:pt x="56596" y="632387"/>
                </a:cubicBezTo>
                <a:cubicBezTo>
                  <a:pt x="57073" y="704110"/>
                  <a:pt x="0" y="733435"/>
                  <a:pt x="0" y="733435"/>
                </a:cubicBezTo>
                <a:cubicBezTo>
                  <a:pt x="133360" y="743770"/>
                  <a:pt x="261604" y="767731"/>
                  <a:pt x="375521" y="759163"/>
                </a:cubicBezTo>
                <a:cubicBezTo>
                  <a:pt x="474122" y="751747"/>
                  <a:pt x="716355" y="732274"/>
                  <a:pt x="811137" y="596534"/>
                </a:cubicBezTo>
              </a:path>
            </a:pathLst>
          </a:custGeom>
          <a:noFill/>
          <a:ln w="19050">
            <a:solidFill>
              <a:srgbClr val="000000"/>
            </a:solidFill>
            <a:miter/>
          </a:ln>
        </p:spPr>
        <p:style>
          <a:lnRef idx="0"/>
          <a:fillRef idx="0"/>
          <a:effectRef idx="0"/>
          <a:fontRef idx="minor"/>
        </p:style>
        <p:txBody>
          <a:bodyPr lIns="90000" rIns="90000" tIns="45000" bIns="45000" anchor="ctr">
            <a:noAutofit/>
          </a:bodyPr>
          <a:p>
            <a:pPr>
              <a:lnSpc>
                <a:spcPct val="100000"/>
              </a:lnSpc>
            </a:pPr>
            <a:endParaRPr b="0" lang="en-US" sz="1800" spc="-1" strike="noStrike">
              <a:solidFill>
                <a:srgbClr val="000000"/>
              </a:solidFill>
              <a:latin typeface="The Hand"/>
              <a:ea typeface="DejaVu Sans"/>
            </a:endParaRPr>
          </a:p>
        </p:txBody>
      </p:sp>
      <p:sp>
        <p:nvSpPr>
          <p:cNvPr id="206" name="Freeform: Shape 14"/>
          <p:cNvSpPr/>
          <p:nvPr/>
        </p:nvSpPr>
        <p:spPr>
          <a:xfrm flipH="1" rot="21381600">
            <a:off x="4127400" y="500040"/>
            <a:ext cx="5016600" cy="2271240"/>
          </a:xfrm>
          <a:custGeom>
            <a:avLst/>
            <a:gdLst>
              <a:gd name="textAreaLeft" fmla="*/ 360 w 5016600"/>
              <a:gd name="textAreaRight" fmla="*/ 5017680 w 5016600"/>
              <a:gd name="textAreaTop" fmla="*/ 0 h 2271240"/>
              <a:gd name="textAreaBottom" fmla="*/ 2271960 h 2271240"/>
            </a:gdLst>
            <a:ahLst/>
            <a:rect l="textAreaLeft" t="textAreaTop" r="textAreaRight" b="textAreaBottom"/>
            <a:pathLst>
              <a:path w="1339672" h="799317">
                <a:moveTo>
                  <a:pt x="706273" y="799317"/>
                </a:moveTo>
                <a:cubicBezTo>
                  <a:pt x="789712" y="787887"/>
                  <a:pt x="857339" y="727879"/>
                  <a:pt x="898678" y="729403"/>
                </a:cubicBezTo>
                <a:cubicBezTo>
                  <a:pt x="967829" y="732070"/>
                  <a:pt x="1194947" y="660171"/>
                  <a:pt x="1257484" y="556620"/>
                </a:cubicBezTo>
                <a:cubicBezTo>
                  <a:pt x="1320021" y="453069"/>
                  <a:pt x="1397724" y="198737"/>
                  <a:pt x="1273899" y="108096"/>
                </a:cubicBezTo>
                <a:cubicBezTo>
                  <a:pt x="1150074" y="17455"/>
                  <a:pt x="717904" y="-22581"/>
                  <a:pt x="514531" y="12776"/>
                </a:cubicBezTo>
                <a:cubicBezTo>
                  <a:pt x="311158" y="48133"/>
                  <a:pt x="-91680" y="17349"/>
                  <a:pt x="18858" y="493826"/>
                </a:cubicBezTo>
                <a:cubicBezTo>
                  <a:pt x="48481" y="635749"/>
                  <a:pt x="581495" y="654822"/>
                  <a:pt x="623310" y="663490"/>
                </a:cubicBezTo>
                <a:cubicBezTo>
                  <a:pt x="804761" y="700161"/>
                  <a:pt x="706273" y="799317"/>
                  <a:pt x="706273" y="799317"/>
                </a:cubicBezTo>
                <a:close/>
              </a:path>
            </a:pathLst>
          </a:custGeom>
          <a:solidFill>
            <a:schemeClr val="bg2">
              <a:lumMod val="90000"/>
            </a:schemeClr>
          </a:solidFill>
          <a:ln w="19050">
            <a:noFill/>
          </a:ln>
        </p:spPr>
        <p:style>
          <a:lnRef idx="0"/>
          <a:fillRef idx="0"/>
          <a:effectRef idx="0"/>
          <a:fontRef idx="minor"/>
        </p:style>
        <p:txBody>
          <a:bodyPr lIns="90000" rIns="90000" tIns="45000" bIns="45000" anchor="ctr">
            <a:noAutofit/>
          </a:bodyPr>
          <a:p>
            <a:pPr>
              <a:lnSpc>
                <a:spcPct val="100000"/>
              </a:lnSpc>
            </a:pPr>
            <a:endParaRPr b="0" lang="en-US" sz="1800" spc="-1" strike="noStrike">
              <a:solidFill>
                <a:srgbClr val="000000"/>
              </a:solidFill>
              <a:latin typeface="The Hand"/>
              <a:ea typeface="DejaVu Sans"/>
            </a:endParaRPr>
          </a:p>
        </p:txBody>
      </p:sp>
      <p:sp>
        <p:nvSpPr>
          <p:cNvPr id="207" name="Freeform: Shape 16"/>
          <p:cNvSpPr/>
          <p:nvPr/>
        </p:nvSpPr>
        <p:spPr>
          <a:xfrm flipH="1" rot="21381600">
            <a:off x="4084560" y="493200"/>
            <a:ext cx="5016600" cy="2271240"/>
          </a:xfrm>
          <a:custGeom>
            <a:avLst/>
            <a:gdLst>
              <a:gd name="textAreaLeft" fmla="*/ 360 w 5016600"/>
              <a:gd name="textAreaRight" fmla="*/ 5017680 w 5016600"/>
              <a:gd name="textAreaTop" fmla="*/ 0 h 2271240"/>
              <a:gd name="textAreaBottom" fmla="*/ 2271960 h 2271240"/>
            </a:gdLst>
            <a:ahLst/>
            <a:rect l="textAreaLeft" t="textAreaTop" r="textAreaRight" b="textAreaBottom"/>
            <a:pathLst>
              <a:path w="1339672" h="799317">
                <a:moveTo>
                  <a:pt x="706273" y="799317"/>
                </a:moveTo>
                <a:cubicBezTo>
                  <a:pt x="789712" y="787887"/>
                  <a:pt x="857339" y="727879"/>
                  <a:pt x="898678" y="729403"/>
                </a:cubicBezTo>
                <a:cubicBezTo>
                  <a:pt x="967829" y="732070"/>
                  <a:pt x="1194947" y="660171"/>
                  <a:pt x="1257484" y="556620"/>
                </a:cubicBezTo>
                <a:cubicBezTo>
                  <a:pt x="1320021" y="453069"/>
                  <a:pt x="1397724" y="198737"/>
                  <a:pt x="1273899" y="108096"/>
                </a:cubicBezTo>
                <a:cubicBezTo>
                  <a:pt x="1150074" y="17455"/>
                  <a:pt x="717904" y="-22581"/>
                  <a:pt x="514531" y="12776"/>
                </a:cubicBezTo>
                <a:cubicBezTo>
                  <a:pt x="311158" y="48133"/>
                  <a:pt x="-91680" y="17349"/>
                  <a:pt x="18858" y="493826"/>
                </a:cubicBezTo>
                <a:cubicBezTo>
                  <a:pt x="48481" y="635749"/>
                  <a:pt x="581495" y="654822"/>
                  <a:pt x="623310" y="663490"/>
                </a:cubicBezTo>
                <a:cubicBezTo>
                  <a:pt x="804761" y="700161"/>
                  <a:pt x="706273" y="799317"/>
                  <a:pt x="706273" y="799317"/>
                </a:cubicBezTo>
                <a:close/>
              </a:path>
            </a:pathLst>
          </a:custGeom>
          <a:noFill/>
          <a:ln w="19050">
            <a:solidFill>
              <a:srgbClr val="000000"/>
            </a:solidFill>
            <a:miter/>
          </a:ln>
        </p:spPr>
        <p:style>
          <a:lnRef idx="0"/>
          <a:fillRef idx="0"/>
          <a:effectRef idx="0"/>
          <a:fontRef idx="minor"/>
        </p:style>
        <p:txBody>
          <a:bodyPr lIns="90000" rIns="90000" tIns="45000" bIns="45000" anchor="ctr">
            <a:noAutofit/>
          </a:bodyPr>
          <a:p>
            <a:pPr>
              <a:lnSpc>
                <a:spcPct val="100000"/>
              </a:lnSpc>
            </a:pPr>
            <a:endParaRPr b="0" lang="en-US" sz="1800" spc="-1" strike="noStrike">
              <a:solidFill>
                <a:srgbClr val="000000"/>
              </a:solidFill>
              <a:latin typeface="The Hand"/>
              <a:ea typeface="DejaVu Sans"/>
            </a:endParaRPr>
          </a:p>
        </p:txBody>
      </p:sp>
      <p:sp>
        <p:nvSpPr>
          <p:cNvPr id="208" name="PlaceHolder 1"/>
          <p:cNvSpPr>
            <a:spLocks noGrp="1"/>
          </p:cNvSpPr>
          <p:nvPr>
            <p:ph type="title"/>
          </p:nvPr>
        </p:nvSpPr>
        <p:spPr>
          <a:xfrm>
            <a:off x="4272480" y="860760"/>
            <a:ext cx="4621320" cy="1257480"/>
          </a:xfrm>
          <a:prstGeom prst="rect">
            <a:avLst/>
          </a:prstGeom>
          <a:noFill/>
          <a:ln w="0">
            <a:noFill/>
          </a:ln>
        </p:spPr>
        <p:txBody>
          <a:bodyPr lIns="90000" rIns="90000" tIns="45000" bIns="45000" anchor="ctr">
            <a:normAutofit/>
          </a:bodyPr>
          <a:p>
            <a:pPr indent="0" algn="ctr">
              <a:lnSpc>
                <a:spcPct val="90000"/>
              </a:lnSpc>
              <a:buNone/>
              <a:tabLst>
                <a:tab algn="l" pos="0"/>
              </a:tabLst>
            </a:pPr>
            <a:r>
              <a:rPr b="1" lang="el-GR" sz="3400" spc="94" strike="noStrike">
                <a:solidFill>
                  <a:srgbClr val="000000"/>
                </a:solidFill>
                <a:latin typeface="The Serif Hand"/>
              </a:rPr>
              <a:t>Αρχαιολογικό Μουσείο Ιωαννίνων</a:t>
            </a:r>
            <a:endParaRPr b="0" lang="el-GR" sz="3400" spc="-1" strike="noStrike">
              <a:solidFill>
                <a:srgbClr val="000000"/>
              </a:solidFill>
              <a:latin typeface="Arial"/>
            </a:endParaRPr>
          </a:p>
        </p:txBody>
      </p:sp>
      <p:sp>
        <p:nvSpPr>
          <p:cNvPr id="209" name="PlaceHolder 2"/>
          <p:cNvSpPr>
            <a:spLocks noGrp="1"/>
          </p:cNvSpPr>
          <p:nvPr>
            <p:ph/>
          </p:nvPr>
        </p:nvSpPr>
        <p:spPr>
          <a:xfrm>
            <a:off x="7458120" y="2265840"/>
            <a:ext cx="4235760" cy="3500280"/>
          </a:xfrm>
          <a:prstGeom prst="rect">
            <a:avLst/>
          </a:prstGeom>
          <a:noFill/>
          <a:ln w="0">
            <a:noFill/>
          </a:ln>
        </p:spPr>
        <p:txBody>
          <a:bodyPr lIns="90000" rIns="90000" tIns="45000" bIns="45000" anchor="ctr">
            <a:normAutofit/>
          </a:bodyPr>
          <a:p>
            <a:pPr indent="0" algn="ctr">
              <a:lnSpc>
                <a:spcPct val="90000"/>
              </a:lnSpc>
              <a:spcBef>
                <a:spcPts val="1001"/>
              </a:spcBef>
              <a:buNone/>
              <a:tabLst>
                <a:tab algn="l" pos="0"/>
              </a:tabLst>
            </a:pPr>
            <a:r>
              <a:rPr b="1" lang="el-GR" sz="1500" spc="46" strike="noStrike">
                <a:solidFill>
                  <a:srgbClr val="000000"/>
                </a:solidFill>
                <a:latin typeface="The Hand"/>
              </a:rPr>
              <a:t>Το Αρχαιολογικό μουσείο Ιωαννίνων βρίσκεται στη θέση Λιθαρίτσια και κατασκευάστηκε μεταξύ των ετών 1963 - 1966 από τον αρχιτέκτονα Άρη Κωνσταντινίδη, ενώ λειτούργησε για πρώτη φορά για το κοινό την 1η Αυγούστου 1970. Την τελευταία πενταετία ήταν κλειστό λόγω ανακαίνισης, με χρηματοδότηση από το πρόγραμμα Culture 2006 - 2012, και τα εκθέματά του φυλάσσονταν σε κοντέϊνερς μέσα σε στρατόπεδο των Ιωαννίνων. Το 2011 άρχισε να λειτουργεί το ανακαινισμένο Νέο Αρχαιολογικό Μουσείο Ιωαννίνων.</a:t>
            </a:r>
            <a:endParaRPr b="0" lang="el-GR" sz="1500" spc="-1" strike="noStrike">
              <a:solidFill>
                <a:srgbClr val="000000"/>
              </a:solidFill>
              <a:latin typeface="Arial"/>
            </a:endParaRPr>
          </a:p>
          <a:p>
            <a:pPr indent="0" algn="ctr">
              <a:lnSpc>
                <a:spcPct val="90000"/>
              </a:lnSpc>
              <a:spcBef>
                <a:spcPts val="1001"/>
              </a:spcBef>
              <a:buNone/>
              <a:tabLst>
                <a:tab algn="l" pos="0"/>
              </a:tabLst>
            </a:pPr>
            <a:endParaRPr b="0" lang="el-GR" sz="1500" spc="-1" strike="noStrike">
              <a:solidFill>
                <a:srgbClr val="000000"/>
              </a:solidFill>
              <a:latin typeface="Arial"/>
            </a:endParaRPr>
          </a:p>
        </p:txBody>
      </p:sp>
    </p:spTree>
  </p:cSld>
  <mc:AlternateContent>
    <mc:Choice Requires="p14">
      <p:transition spd="slow" p14:dur="125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d5f2eb"/>
        </a:solidFill>
      </p:bgPr>
    </p:bg>
    <p:spTree>
      <p:nvGrpSpPr>
        <p:cNvPr id="1" name=""/>
        <p:cNvGrpSpPr/>
        <p:nvPr/>
      </p:nvGrpSpPr>
      <p:grpSpPr>
        <a:xfrm>
          <a:off x="0" y="0"/>
          <a:ext cx="0" cy="0"/>
          <a:chOff x="0" y="0"/>
          <a:chExt cx="0" cy="0"/>
        </a:xfrm>
      </p:grpSpPr>
      <p:sp>
        <p:nvSpPr>
          <p:cNvPr id="93" name="Freeform: Shape 7"/>
          <p:cNvSpPr/>
          <p:nvPr/>
        </p:nvSpPr>
        <p:spPr>
          <a:xfrm flipH="1" rot="21133800">
            <a:off x="976320" y="480960"/>
            <a:ext cx="9378360" cy="5238000"/>
          </a:xfrm>
          <a:custGeom>
            <a:avLst/>
            <a:gdLst>
              <a:gd name="textAreaLeft" fmla="*/ 360 w 9378360"/>
              <a:gd name="textAreaRight" fmla="*/ 9379440 w 9378360"/>
              <a:gd name="textAreaTop" fmla="*/ 0 h 5238000"/>
              <a:gd name="textAreaBottom" fmla="*/ 5238720 h 5238000"/>
            </a:gdLst>
            <a:ahLst/>
            <a:rect l="textAreaLeft" t="textAreaTop" r="textAreaRight" b="textAreaBottom"/>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solidFill>
            <a:schemeClr val="bg1"/>
          </a:solidFill>
          <a:ln w="19050">
            <a:noFill/>
          </a:ln>
        </p:spPr>
        <p:style>
          <a:lnRef idx="0"/>
          <a:fillRef idx="0"/>
          <a:effectRef idx="0"/>
          <a:fontRef idx="minor"/>
        </p:style>
        <p:txBody>
          <a:bodyPr lIns="90000" rIns="90000" tIns="45000" bIns="45000" anchor="ctr">
            <a:noAutofit/>
          </a:bodyPr>
          <a:p>
            <a:pPr>
              <a:lnSpc>
                <a:spcPct val="100000"/>
              </a:lnSpc>
            </a:pPr>
            <a:endParaRPr b="0" lang="en-US" sz="1800" spc="-1" strike="noStrike">
              <a:solidFill>
                <a:srgbClr val="000000"/>
              </a:solidFill>
              <a:latin typeface="The Hand"/>
              <a:ea typeface="DejaVu Sans"/>
            </a:endParaRPr>
          </a:p>
        </p:txBody>
      </p:sp>
      <p:sp>
        <p:nvSpPr>
          <p:cNvPr id="94" name="Freeform: Shape 9"/>
          <p:cNvSpPr/>
          <p:nvPr/>
        </p:nvSpPr>
        <p:spPr>
          <a:xfrm flipH="1" rot="21133800">
            <a:off x="1009440" y="456120"/>
            <a:ext cx="9378360" cy="5238000"/>
          </a:xfrm>
          <a:custGeom>
            <a:avLst/>
            <a:gdLst>
              <a:gd name="textAreaLeft" fmla="*/ 360 w 9378360"/>
              <a:gd name="textAreaRight" fmla="*/ 9379440 w 9378360"/>
              <a:gd name="textAreaTop" fmla="*/ 0 h 5238000"/>
              <a:gd name="textAreaBottom" fmla="*/ 5238720 h 5238000"/>
            </a:gdLst>
            <a:ahLst/>
            <a:rect l="textAreaLeft" t="textAreaTop" r="textAreaRight" b="textAreaBottom"/>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noFill/>
          <a:ln w="19050">
            <a:solidFill>
              <a:srgbClr val="000000"/>
            </a:solidFill>
            <a:miter/>
          </a:ln>
        </p:spPr>
        <p:style>
          <a:lnRef idx="0"/>
          <a:fillRef idx="0"/>
          <a:effectRef idx="0"/>
          <a:fontRef idx="minor"/>
        </p:style>
        <p:txBody>
          <a:bodyPr lIns="90000" rIns="90000" tIns="45000" bIns="45000" anchor="ctr">
            <a:noAutofit/>
          </a:bodyPr>
          <a:p>
            <a:pPr>
              <a:lnSpc>
                <a:spcPct val="100000"/>
              </a:lnSpc>
            </a:pPr>
            <a:endParaRPr b="0" lang="en-US" sz="1800" spc="-1" strike="noStrike">
              <a:solidFill>
                <a:srgbClr val="000000"/>
              </a:solidFill>
              <a:latin typeface="The Hand"/>
              <a:ea typeface="DejaVu Sans"/>
            </a:endParaRPr>
          </a:p>
        </p:txBody>
      </p:sp>
      <p:sp useBgFill="1">
        <p:nvSpPr>
          <p:cNvPr id="95" name="Rectangle 11"/>
          <p:cNvSpPr/>
          <p:nvPr/>
        </p:nvSpPr>
        <p:spPr>
          <a:xfrm>
            <a:off x="0" y="0"/>
            <a:ext cx="12192480" cy="6857280"/>
          </a:xfrm>
          <a:prstGeom prst="rect">
            <a:avLst/>
          </a:prstGeom>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The Hand"/>
              <a:ea typeface="DejaVu Sans"/>
            </a:endParaRPr>
          </a:p>
        </p:txBody>
      </p:sp>
      <p:sp>
        <p:nvSpPr>
          <p:cNvPr id="96" name="Freeform: Shape 13"/>
          <p:cNvSpPr/>
          <p:nvPr/>
        </p:nvSpPr>
        <p:spPr>
          <a:xfrm flipH="1">
            <a:off x="1292760" y="660600"/>
            <a:ext cx="7207560" cy="5271120"/>
          </a:xfrm>
          <a:custGeom>
            <a:avLst/>
            <a:gdLst>
              <a:gd name="textAreaLeft" fmla="*/ 360 w 7207560"/>
              <a:gd name="textAreaRight" fmla="*/ 7208640 w 7207560"/>
              <a:gd name="textAreaTop" fmla="*/ 0 h 5271120"/>
              <a:gd name="textAreaBottom" fmla="*/ 5271840 h 5271120"/>
            </a:gdLst>
            <a:ahLst/>
            <a:rect l="textAreaLeft" t="textAreaTop" r="textAreaRight" b="textAreaBottom"/>
            <a:pathLst>
              <a:path w="6627440" h="5397420">
                <a:moveTo>
                  <a:pt x="1544380" y="5252633"/>
                </a:moveTo>
                <a:cubicBezTo>
                  <a:pt x="1556207" y="5314022"/>
                  <a:pt x="2571618" y="5491175"/>
                  <a:pt x="3326943" y="5334135"/>
                </a:cubicBezTo>
                <a:cubicBezTo>
                  <a:pt x="4082268" y="5177095"/>
                  <a:pt x="5593072" y="4991595"/>
                  <a:pt x="6110847" y="4326482"/>
                </a:cubicBezTo>
                <a:cubicBezTo>
                  <a:pt x="6940830" y="3391593"/>
                  <a:pt x="6619913" y="2068074"/>
                  <a:pt x="6193367" y="1357972"/>
                </a:cubicBezTo>
                <a:cubicBezTo>
                  <a:pt x="5766821" y="647870"/>
                  <a:pt x="4394097" y="220815"/>
                  <a:pt x="3551568" y="65871"/>
                </a:cubicBezTo>
                <a:cubicBezTo>
                  <a:pt x="2709039" y="-89073"/>
                  <a:pt x="1668865" y="28380"/>
                  <a:pt x="1138195" y="428306"/>
                </a:cubicBezTo>
                <a:cubicBezTo>
                  <a:pt x="607525" y="828232"/>
                  <a:pt x="-258548" y="1960759"/>
                  <a:pt x="73933" y="2857314"/>
                </a:cubicBezTo>
                <a:cubicBezTo>
                  <a:pt x="354612" y="3898352"/>
                  <a:pt x="1151047" y="4601521"/>
                  <a:pt x="2305628" y="4980318"/>
                </a:cubicBezTo>
                <a:cubicBezTo>
                  <a:pt x="2182006" y="5243549"/>
                  <a:pt x="1544380" y="5252633"/>
                  <a:pt x="1544380" y="5252633"/>
                </a:cubicBezTo>
                <a:close/>
              </a:path>
            </a:pathLst>
          </a:custGeom>
          <a:solidFill>
            <a:schemeClr val="bg1"/>
          </a:solidFill>
          <a:ln w="19050">
            <a:noFill/>
          </a:ln>
        </p:spPr>
        <p:style>
          <a:lnRef idx="0"/>
          <a:fillRef idx="0"/>
          <a:effectRef idx="0"/>
          <a:fontRef idx="minor"/>
        </p:style>
        <p:txBody>
          <a:bodyPr lIns="90000" rIns="90000" tIns="45000" bIns="45000" anchor="ctr">
            <a:noAutofit/>
          </a:bodyPr>
          <a:p>
            <a:pPr>
              <a:lnSpc>
                <a:spcPct val="100000"/>
              </a:lnSpc>
            </a:pPr>
            <a:endParaRPr b="0" lang="en-US" sz="1800" spc="-1" strike="noStrike">
              <a:solidFill>
                <a:srgbClr val="000000"/>
              </a:solidFill>
              <a:latin typeface="The Hand"/>
              <a:ea typeface="DejaVu Sans"/>
            </a:endParaRPr>
          </a:p>
        </p:txBody>
      </p:sp>
      <p:sp>
        <p:nvSpPr>
          <p:cNvPr id="97" name="PlaceHolder 1"/>
          <p:cNvSpPr>
            <a:spLocks noGrp="1"/>
          </p:cNvSpPr>
          <p:nvPr>
            <p:ph type="title"/>
          </p:nvPr>
        </p:nvSpPr>
        <p:spPr>
          <a:xfrm>
            <a:off x="2358000" y="1854360"/>
            <a:ext cx="4910760" cy="2969280"/>
          </a:xfrm>
          <a:prstGeom prst="rect">
            <a:avLst/>
          </a:prstGeom>
          <a:noFill/>
          <a:ln w="0">
            <a:noFill/>
          </a:ln>
        </p:spPr>
        <p:txBody>
          <a:bodyPr lIns="90000" rIns="90000" tIns="45000" bIns="45000" anchor="ctr">
            <a:normAutofit/>
          </a:bodyPr>
          <a:p>
            <a:pPr indent="0" algn="ctr">
              <a:lnSpc>
                <a:spcPct val="90000"/>
              </a:lnSpc>
              <a:buNone/>
              <a:tabLst>
                <a:tab algn="l" pos="0"/>
              </a:tabLst>
            </a:pPr>
            <a:r>
              <a:rPr b="1" lang="en-US" sz="4800" spc="94" strike="noStrike">
                <a:solidFill>
                  <a:srgbClr val="000000"/>
                </a:solidFill>
                <a:latin typeface="The Serif Hand"/>
              </a:rPr>
              <a:t>ΠΡΩΤΗ ΗΜΕΡΑ ΣΤΗΝ ΕΚΠΑΙΔΕΥΤΙΚΗ ΕΚΔΡΟΜΗ</a:t>
            </a:r>
            <a:endParaRPr b="0" lang="el-GR" sz="4800" spc="-1" strike="noStrike">
              <a:solidFill>
                <a:srgbClr val="000000"/>
              </a:solidFill>
              <a:latin typeface="Arial"/>
            </a:endParaRPr>
          </a:p>
        </p:txBody>
      </p:sp>
      <p:sp>
        <p:nvSpPr>
          <p:cNvPr id="98" name="Freeform: Shape 15"/>
          <p:cNvSpPr/>
          <p:nvPr/>
        </p:nvSpPr>
        <p:spPr>
          <a:xfrm flipH="1">
            <a:off x="1362240" y="596880"/>
            <a:ext cx="7207560" cy="5271120"/>
          </a:xfrm>
          <a:custGeom>
            <a:avLst/>
            <a:gdLst>
              <a:gd name="textAreaLeft" fmla="*/ 360 w 7207560"/>
              <a:gd name="textAreaRight" fmla="*/ 7208640 w 7207560"/>
              <a:gd name="textAreaTop" fmla="*/ 0 h 5271120"/>
              <a:gd name="textAreaBottom" fmla="*/ 5271840 h 5271120"/>
            </a:gdLst>
            <a:ahLst/>
            <a:rect l="textAreaLeft" t="textAreaTop" r="textAreaRight" b="textAreaBottom"/>
            <a:pathLst>
              <a:path w="6627440" h="5397420">
                <a:moveTo>
                  <a:pt x="1544380" y="5252633"/>
                </a:moveTo>
                <a:cubicBezTo>
                  <a:pt x="1556207" y="5314022"/>
                  <a:pt x="2571618" y="5491175"/>
                  <a:pt x="3326943" y="5334135"/>
                </a:cubicBezTo>
                <a:cubicBezTo>
                  <a:pt x="4082268" y="5177095"/>
                  <a:pt x="5593072" y="4991595"/>
                  <a:pt x="6110847" y="4326482"/>
                </a:cubicBezTo>
                <a:cubicBezTo>
                  <a:pt x="6940830" y="3391593"/>
                  <a:pt x="6619913" y="2068074"/>
                  <a:pt x="6193367" y="1357972"/>
                </a:cubicBezTo>
                <a:cubicBezTo>
                  <a:pt x="5766821" y="647870"/>
                  <a:pt x="4394097" y="220815"/>
                  <a:pt x="3551568" y="65871"/>
                </a:cubicBezTo>
                <a:cubicBezTo>
                  <a:pt x="2709039" y="-89073"/>
                  <a:pt x="1668865" y="28380"/>
                  <a:pt x="1138195" y="428306"/>
                </a:cubicBezTo>
                <a:cubicBezTo>
                  <a:pt x="607525" y="828232"/>
                  <a:pt x="-258548" y="1960759"/>
                  <a:pt x="73933" y="2857314"/>
                </a:cubicBezTo>
                <a:cubicBezTo>
                  <a:pt x="354612" y="3898352"/>
                  <a:pt x="1151047" y="4601521"/>
                  <a:pt x="2305628" y="4980318"/>
                </a:cubicBezTo>
                <a:cubicBezTo>
                  <a:pt x="2182006" y="5243549"/>
                  <a:pt x="1544380" y="5252633"/>
                  <a:pt x="1544380" y="5252633"/>
                </a:cubicBezTo>
                <a:close/>
              </a:path>
            </a:pathLst>
          </a:custGeom>
          <a:noFill/>
          <a:ln w="19050">
            <a:solidFill>
              <a:srgbClr val="000000"/>
            </a:solidFill>
            <a:miter/>
          </a:ln>
        </p:spPr>
        <p:style>
          <a:lnRef idx="0"/>
          <a:fillRef idx="0"/>
          <a:effectRef idx="0"/>
          <a:fontRef idx="minor"/>
        </p:style>
        <p:txBody>
          <a:bodyPr lIns="90000" rIns="90000" tIns="45000" bIns="45000" anchor="ctr">
            <a:noAutofit/>
          </a:bodyPr>
          <a:p>
            <a:pPr>
              <a:lnSpc>
                <a:spcPct val="100000"/>
              </a:lnSpc>
            </a:pPr>
            <a:endParaRPr b="0" lang="en-US" sz="1800" spc="-1" strike="noStrike">
              <a:solidFill>
                <a:srgbClr val="000000"/>
              </a:solidFill>
              <a:latin typeface="The Hand"/>
              <a:ea typeface="DejaVu Sans"/>
            </a:endParaRPr>
          </a:p>
        </p:txBody>
      </p:sp>
    </p:spTree>
  </p:cSld>
  <mc:AlternateContent>
    <mc:Choice Requires="p14">
      <p:transition spd="slow" p14:dur="125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d5f2eb"/>
        </a:solidFill>
      </p:bgPr>
    </p:bg>
    <p:spTree>
      <p:nvGrpSpPr>
        <p:cNvPr id="1" name=""/>
        <p:cNvGrpSpPr/>
        <p:nvPr/>
      </p:nvGrpSpPr>
      <p:grpSpPr>
        <a:xfrm>
          <a:off x="0" y="0"/>
          <a:ext cx="0" cy="0"/>
          <a:chOff x="0" y="0"/>
          <a:chExt cx="0" cy="0"/>
        </a:xfrm>
      </p:grpSpPr>
      <p:sp useBgFill="1">
        <p:nvSpPr>
          <p:cNvPr id="210" name="Rectangle 8"/>
          <p:cNvSpPr/>
          <p:nvPr/>
        </p:nvSpPr>
        <p:spPr>
          <a:xfrm>
            <a:off x="0" y="0"/>
            <a:ext cx="12192480" cy="6857280"/>
          </a:xfrm>
          <a:prstGeom prst="rect">
            <a:avLst/>
          </a:prstGeom>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nSpc>
                <a:spcPct val="100000"/>
              </a:lnSpc>
            </a:pPr>
            <a:endParaRPr b="0" lang="en-US" sz="1800" spc="-1" strike="noStrike">
              <a:solidFill>
                <a:schemeClr val="lt1"/>
              </a:solidFill>
              <a:latin typeface="The Hand"/>
              <a:ea typeface="DejaVu Sans"/>
            </a:endParaRPr>
          </a:p>
        </p:txBody>
      </p:sp>
      <p:pic>
        <p:nvPicPr>
          <p:cNvPr id="211" name="Θέση περιεχομένου 3" descr="Εικόνα που περιέχει θηλαστικό, τοίχος, κουτί, εσωτερικός χώρος&#10;&#10;Το περιεχόμενο που δημιουργείται από τεχνολογία AI ενδέχεται να είναι εσφαλμένο."/>
          <p:cNvPicPr/>
          <p:nvPr/>
        </p:nvPicPr>
        <p:blipFill>
          <a:blip r:embed="rId1"/>
          <a:srcRect l="18400" t="0" r="1601" b="0"/>
          <a:stretch/>
        </p:blipFill>
        <p:spPr>
          <a:xfrm>
            <a:off x="0" y="0"/>
            <a:ext cx="12192480" cy="6857280"/>
          </a:xfrm>
          <a:prstGeom prst="rect">
            <a:avLst/>
          </a:prstGeom>
          <a:ln w="0">
            <a:noFill/>
          </a:ln>
        </p:spPr>
      </p:pic>
    </p:spTree>
  </p:cSld>
  <mc:AlternateContent>
    <mc:Choice Requires="p14">
      <p:transition spd="slow" p14:dur="125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d5f2eb"/>
        </a:solidFill>
      </p:bgPr>
    </p:bg>
    <p:spTree>
      <p:nvGrpSpPr>
        <p:cNvPr id="1" name=""/>
        <p:cNvGrpSpPr/>
        <p:nvPr/>
      </p:nvGrpSpPr>
      <p:grpSpPr>
        <a:xfrm>
          <a:off x="0" y="0"/>
          <a:ext cx="0" cy="0"/>
          <a:chOff x="0" y="0"/>
          <a:chExt cx="0" cy="0"/>
        </a:xfrm>
      </p:grpSpPr>
      <p:sp>
        <p:nvSpPr>
          <p:cNvPr id="212" name="Freeform: Shape 1"/>
          <p:cNvSpPr/>
          <p:nvPr/>
        </p:nvSpPr>
        <p:spPr>
          <a:xfrm flipH="1" rot="21133800">
            <a:off x="976320" y="480960"/>
            <a:ext cx="9378360" cy="5238000"/>
          </a:xfrm>
          <a:custGeom>
            <a:avLst/>
            <a:gdLst>
              <a:gd name="textAreaLeft" fmla="*/ 360 w 9378360"/>
              <a:gd name="textAreaRight" fmla="*/ 9379440 w 9378360"/>
              <a:gd name="textAreaTop" fmla="*/ 0 h 5238000"/>
              <a:gd name="textAreaBottom" fmla="*/ 5238720 h 5238000"/>
            </a:gdLst>
            <a:ahLst/>
            <a:rect l="textAreaLeft" t="textAreaTop" r="textAreaRight" b="textAreaBottom"/>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solidFill>
            <a:schemeClr val="bg1"/>
          </a:solidFill>
          <a:ln w="19050">
            <a:noFill/>
          </a:ln>
        </p:spPr>
        <p:style>
          <a:lnRef idx="0"/>
          <a:fillRef idx="0"/>
          <a:effectRef idx="0"/>
          <a:fontRef idx="minor"/>
        </p:style>
        <p:txBody>
          <a:bodyPr lIns="90000" rIns="90000" tIns="45000" bIns="45000" anchor="ctr">
            <a:noAutofit/>
          </a:bodyPr>
          <a:p>
            <a:pPr>
              <a:lnSpc>
                <a:spcPct val="100000"/>
              </a:lnSpc>
            </a:pPr>
            <a:endParaRPr b="0" lang="en-US" sz="1800" spc="-1" strike="noStrike">
              <a:solidFill>
                <a:srgbClr val="000000"/>
              </a:solidFill>
              <a:latin typeface="The Hand"/>
              <a:ea typeface="DejaVu Sans"/>
            </a:endParaRPr>
          </a:p>
        </p:txBody>
      </p:sp>
      <p:sp>
        <p:nvSpPr>
          <p:cNvPr id="213" name="Freeform: Shape 2"/>
          <p:cNvSpPr/>
          <p:nvPr/>
        </p:nvSpPr>
        <p:spPr>
          <a:xfrm flipH="1" rot="21133800">
            <a:off x="1009440" y="456120"/>
            <a:ext cx="9378360" cy="5238000"/>
          </a:xfrm>
          <a:custGeom>
            <a:avLst/>
            <a:gdLst>
              <a:gd name="textAreaLeft" fmla="*/ 360 w 9378360"/>
              <a:gd name="textAreaRight" fmla="*/ 9379440 w 9378360"/>
              <a:gd name="textAreaTop" fmla="*/ 0 h 5238000"/>
              <a:gd name="textAreaBottom" fmla="*/ 5238720 h 5238000"/>
            </a:gdLst>
            <a:ahLst/>
            <a:rect l="textAreaLeft" t="textAreaTop" r="textAreaRight" b="textAreaBottom"/>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noFill/>
          <a:ln w="19050">
            <a:solidFill>
              <a:srgbClr val="000000"/>
            </a:solidFill>
            <a:miter/>
          </a:ln>
        </p:spPr>
        <p:style>
          <a:lnRef idx="0"/>
          <a:fillRef idx="0"/>
          <a:effectRef idx="0"/>
          <a:fontRef idx="minor"/>
        </p:style>
        <p:txBody>
          <a:bodyPr lIns="90000" rIns="90000" tIns="45000" bIns="45000" anchor="ctr">
            <a:noAutofit/>
          </a:bodyPr>
          <a:p>
            <a:pPr>
              <a:lnSpc>
                <a:spcPct val="100000"/>
              </a:lnSpc>
            </a:pPr>
            <a:endParaRPr b="0" lang="en-US" sz="1800" spc="-1" strike="noStrike">
              <a:solidFill>
                <a:srgbClr val="000000"/>
              </a:solidFill>
              <a:latin typeface="The Hand"/>
              <a:ea typeface="DejaVu Sans"/>
            </a:endParaRPr>
          </a:p>
        </p:txBody>
      </p:sp>
      <p:sp useBgFill="1">
        <p:nvSpPr>
          <p:cNvPr id="214" name="Rectangle 1"/>
          <p:cNvSpPr/>
          <p:nvPr/>
        </p:nvSpPr>
        <p:spPr>
          <a:xfrm>
            <a:off x="0" y="0"/>
            <a:ext cx="12192480" cy="6857280"/>
          </a:xfrm>
          <a:prstGeom prst="rect">
            <a:avLst/>
          </a:prstGeom>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nSpc>
                <a:spcPct val="100000"/>
              </a:lnSpc>
            </a:pPr>
            <a:endParaRPr b="0" lang="en-US" sz="1800" spc="-1" strike="noStrike">
              <a:solidFill>
                <a:schemeClr val="lt1"/>
              </a:solidFill>
              <a:latin typeface="The Hand"/>
              <a:ea typeface="DejaVu Sans"/>
            </a:endParaRPr>
          </a:p>
        </p:txBody>
      </p:sp>
      <p:sp>
        <p:nvSpPr>
          <p:cNvPr id="215" name="Freeform: Shape 3"/>
          <p:cNvSpPr/>
          <p:nvPr/>
        </p:nvSpPr>
        <p:spPr>
          <a:xfrm flipH="1">
            <a:off x="1292760" y="660600"/>
            <a:ext cx="7207560" cy="5271120"/>
          </a:xfrm>
          <a:custGeom>
            <a:avLst/>
            <a:gdLst>
              <a:gd name="textAreaLeft" fmla="*/ 360 w 7207560"/>
              <a:gd name="textAreaRight" fmla="*/ 7208640 w 7207560"/>
              <a:gd name="textAreaTop" fmla="*/ 0 h 5271120"/>
              <a:gd name="textAreaBottom" fmla="*/ 5271840 h 5271120"/>
            </a:gdLst>
            <a:ahLst/>
            <a:rect l="textAreaLeft" t="textAreaTop" r="textAreaRight" b="textAreaBottom"/>
            <a:pathLst>
              <a:path w="6627440" h="5397420">
                <a:moveTo>
                  <a:pt x="1544380" y="5252633"/>
                </a:moveTo>
                <a:cubicBezTo>
                  <a:pt x="1556207" y="5314022"/>
                  <a:pt x="2571618" y="5491175"/>
                  <a:pt x="3326943" y="5334135"/>
                </a:cubicBezTo>
                <a:cubicBezTo>
                  <a:pt x="4082268" y="5177095"/>
                  <a:pt x="5593072" y="4991595"/>
                  <a:pt x="6110847" y="4326482"/>
                </a:cubicBezTo>
                <a:cubicBezTo>
                  <a:pt x="6940830" y="3391593"/>
                  <a:pt x="6619913" y="2068074"/>
                  <a:pt x="6193367" y="1357972"/>
                </a:cubicBezTo>
                <a:cubicBezTo>
                  <a:pt x="5766821" y="647870"/>
                  <a:pt x="4394097" y="220815"/>
                  <a:pt x="3551568" y="65871"/>
                </a:cubicBezTo>
                <a:cubicBezTo>
                  <a:pt x="2709039" y="-89073"/>
                  <a:pt x="1668865" y="28380"/>
                  <a:pt x="1138195" y="428306"/>
                </a:cubicBezTo>
                <a:cubicBezTo>
                  <a:pt x="607525" y="828232"/>
                  <a:pt x="-258548" y="1960759"/>
                  <a:pt x="73933" y="2857314"/>
                </a:cubicBezTo>
                <a:cubicBezTo>
                  <a:pt x="354612" y="3898352"/>
                  <a:pt x="1151047" y="4601521"/>
                  <a:pt x="2305628" y="4980318"/>
                </a:cubicBezTo>
                <a:cubicBezTo>
                  <a:pt x="2182006" y="5243549"/>
                  <a:pt x="1544380" y="5252633"/>
                  <a:pt x="1544380" y="5252633"/>
                </a:cubicBezTo>
                <a:close/>
              </a:path>
            </a:pathLst>
          </a:custGeom>
          <a:solidFill>
            <a:schemeClr val="bg1"/>
          </a:solidFill>
          <a:ln w="19050">
            <a:noFill/>
          </a:ln>
        </p:spPr>
        <p:style>
          <a:lnRef idx="0"/>
          <a:fillRef idx="0"/>
          <a:effectRef idx="0"/>
          <a:fontRef idx="minor"/>
        </p:style>
        <p:txBody>
          <a:bodyPr lIns="90000" rIns="90000" tIns="45000" bIns="45000" anchor="ctr">
            <a:noAutofit/>
          </a:bodyPr>
          <a:p>
            <a:pPr>
              <a:lnSpc>
                <a:spcPct val="100000"/>
              </a:lnSpc>
            </a:pPr>
            <a:endParaRPr b="0" lang="en-US" sz="1800" spc="-1" strike="noStrike">
              <a:solidFill>
                <a:srgbClr val="000000"/>
              </a:solidFill>
              <a:latin typeface="The Hand"/>
              <a:ea typeface="DejaVu Sans"/>
            </a:endParaRPr>
          </a:p>
        </p:txBody>
      </p:sp>
      <p:sp>
        <p:nvSpPr>
          <p:cNvPr id="216" name="PlaceHolder 1"/>
          <p:cNvSpPr>
            <a:spLocks noGrp="1"/>
          </p:cNvSpPr>
          <p:nvPr>
            <p:ph type="title"/>
          </p:nvPr>
        </p:nvSpPr>
        <p:spPr>
          <a:xfrm>
            <a:off x="2358000" y="1854360"/>
            <a:ext cx="4910760" cy="2969280"/>
          </a:xfrm>
          <a:prstGeom prst="rect">
            <a:avLst/>
          </a:prstGeom>
          <a:noFill/>
          <a:ln w="0">
            <a:noFill/>
          </a:ln>
        </p:spPr>
        <p:txBody>
          <a:bodyPr lIns="90000" rIns="90000" tIns="45000" bIns="45000" anchor="ctr">
            <a:normAutofit/>
          </a:bodyPr>
          <a:p>
            <a:pPr indent="0" algn="ctr">
              <a:lnSpc>
                <a:spcPct val="90000"/>
              </a:lnSpc>
              <a:buNone/>
              <a:tabLst>
                <a:tab algn="l" pos="0"/>
              </a:tabLst>
            </a:pPr>
            <a:r>
              <a:rPr b="1" lang="en-US" sz="4400" spc="94" strike="noStrike">
                <a:solidFill>
                  <a:srgbClr val="000000"/>
                </a:solidFill>
                <a:latin typeface="The Serif Hand"/>
              </a:rPr>
              <a:t>ΤΕΤΑΡΤΗ ΗΜΕΡΑ ΤΗΣ ΕΚΠΑΙΔΕΥΤΙΚΗΣ ΕΚΔΡΟΜΗΣ</a:t>
            </a:r>
            <a:endParaRPr b="0" lang="el-GR" sz="4400" spc="-1" strike="noStrike">
              <a:solidFill>
                <a:srgbClr val="000000"/>
              </a:solidFill>
              <a:latin typeface="Arial"/>
            </a:endParaRPr>
          </a:p>
        </p:txBody>
      </p:sp>
      <p:sp>
        <p:nvSpPr>
          <p:cNvPr id="217" name="Freeform: Shape 22"/>
          <p:cNvSpPr/>
          <p:nvPr/>
        </p:nvSpPr>
        <p:spPr>
          <a:xfrm flipH="1">
            <a:off x="1362240" y="596880"/>
            <a:ext cx="7207560" cy="5271120"/>
          </a:xfrm>
          <a:custGeom>
            <a:avLst/>
            <a:gdLst>
              <a:gd name="textAreaLeft" fmla="*/ 360 w 7207560"/>
              <a:gd name="textAreaRight" fmla="*/ 7208640 w 7207560"/>
              <a:gd name="textAreaTop" fmla="*/ 0 h 5271120"/>
              <a:gd name="textAreaBottom" fmla="*/ 5271840 h 5271120"/>
            </a:gdLst>
            <a:ahLst/>
            <a:rect l="textAreaLeft" t="textAreaTop" r="textAreaRight" b="textAreaBottom"/>
            <a:pathLst>
              <a:path w="6627440" h="5397420">
                <a:moveTo>
                  <a:pt x="1544380" y="5252633"/>
                </a:moveTo>
                <a:cubicBezTo>
                  <a:pt x="1556207" y="5314022"/>
                  <a:pt x="2571618" y="5491175"/>
                  <a:pt x="3326943" y="5334135"/>
                </a:cubicBezTo>
                <a:cubicBezTo>
                  <a:pt x="4082268" y="5177095"/>
                  <a:pt x="5593072" y="4991595"/>
                  <a:pt x="6110847" y="4326482"/>
                </a:cubicBezTo>
                <a:cubicBezTo>
                  <a:pt x="6940830" y="3391593"/>
                  <a:pt x="6619913" y="2068074"/>
                  <a:pt x="6193367" y="1357972"/>
                </a:cubicBezTo>
                <a:cubicBezTo>
                  <a:pt x="5766821" y="647870"/>
                  <a:pt x="4394097" y="220815"/>
                  <a:pt x="3551568" y="65871"/>
                </a:cubicBezTo>
                <a:cubicBezTo>
                  <a:pt x="2709039" y="-89073"/>
                  <a:pt x="1668865" y="28380"/>
                  <a:pt x="1138195" y="428306"/>
                </a:cubicBezTo>
                <a:cubicBezTo>
                  <a:pt x="607525" y="828232"/>
                  <a:pt x="-258548" y="1960759"/>
                  <a:pt x="73933" y="2857314"/>
                </a:cubicBezTo>
                <a:cubicBezTo>
                  <a:pt x="354612" y="3898352"/>
                  <a:pt x="1151047" y="4601521"/>
                  <a:pt x="2305628" y="4980318"/>
                </a:cubicBezTo>
                <a:cubicBezTo>
                  <a:pt x="2182006" y="5243549"/>
                  <a:pt x="1544380" y="5252633"/>
                  <a:pt x="1544380" y="5252633"/>
                </a:cubicBezTo>
                <a:close/>
              </a:path>
            </a:pathLst>
          </a:custGeom>
          <a:noFill/>
          <a:ln w="19050">
            <a:solidFill>
              <a:srgbClr val="000000"/>
            </a:solidFill>
            <a:miter/>
          </a:ln>
        </p:spPr>
        <p:style>
          <a:lnRef idx="0"/>
          <a:fillRef idx="0"/>
          <a:effectRef idx="0"/>
          <a:fontRef idx="minor"/>
        </p:style>
        <p:txBody>
          <a:bodyPr lIns="90000" rIns="90000" tIns="45000" bIns="45000" anchor="ctr">
            <a:noAutofit/>
          </a:bodyPr>
          <a:p>
            <a:pPr>
              <a:lnSpc>
                <a:spcPct val="100000"/>
              </a:lnSpc>
            </a:pPr>
            <a:endParaRPr b="0" lang="en-US" sz="1800" spc="-1" strike="noStrike">
              <a:solidFill>
                <a:srgbClr val="000000"/>
              </a:solidFill>
              <a:latin typeface="The Hand"/>
              <a:ea typeface="DejaVu Sans"/>
            </a:endParaRPr>
          </a:p>
        </p:txBody>
      </p:sp>
    </p:spTree>
  </p:cSld>
  <mc:AlternateContent>
    <mc:Choice Requires="p14">
      <p:transition spd="slow" p14:dur="125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d5f2eb"/>
        </a:solidFill>
      </p:bgPr>
    </p:bg>
    <p:spTree>
      <p:nvGrpSpPr>
        <p:cNvPr id="1" name=""/>
        <p:cNvGrpSpPr/>
        <p:nvPr/>
      </p:nvGrpSpPr>
      <p:grpSpPr>
        <a:xfrm>
          <a:off x="0" y="0"/>
          <a:ext cx="0" cy="0"/>
          <a:chOff x="0" y="0"/>
          <a:chExt cx="0" cy="0"/>
        </a:xfrm>
      </p:grpSpPr>
      <p:sp useBgFill="1">
        <p:nvSpPr>
          <p:cNvPr id="218" name="Rectangle 8"/>
          <p:cNvSpPr/>
          <p:nvPr/>
        </p:nvSpPr>
        <p:spPr>
          <a:xfrm>
            <a:off x="0" y="0"/>
            <a:ext cx="12192480" cy="6857280"/>
          </a:xfrm>
          <a:prstGeom prst="rect">
            <a:avLst/>
          </a:prstGeom>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The Hand"/>
              <a:ea typeface="DejaVu Sans"/>
            </a:endParaRPr>
          </a:p>
        </p:txBody>
      </p:sp>
      <p:sp>
        <p:nvSpPr>
          <p:cNvPr id="219" name="Freeform: Shape 10"/>
          <p:cNvSpPr/>
          <p:nvPr/>
        </p:nvSpPr>
        <p:spPr>
          <a:xfrm flipH="1" flipV="1" rot="5400000">
            <a:off x="759600" y="-128160"/>
            <a:ext cx="6053040" cy="6948720"/>
          </a:xfrm>
          <a:custGeom>
            <a:avLst/>
            <a:gdLst>
              <a:gd name="textAreaLeft" fmla="*/ -360 w 6053040"/>
              <a:gd name="textAreaRight" fmla="*/ 6053400 w 6053040"/>
              <a:gd name="textAreaTop" fmla="*/ -360 h 6948720"/>
              <a:gd name="textAreaBottom" fmla="*/ 6949080 h 6948720"/>
            </a:gdLst>
            <a:ahLst/>
            <a:rect l="textAreaLeft" t="textAreaTop" r="textAreaRight" b="textAreaBottom"/>
            <a:pathLst>
              <a:path w="12322347" h="6178324">
                <a:moveTo>
                  <a:pt x="2261685" y="0"/>
                </a:moveTo>
                <a:lnTo>
                  <a:pt x="816102" y="10760"/>
                </a:lnTo>
                <a:lnTo>
                  <a:pt x="36453" y="15958"/>
                </a:lnTo>
                <a:cubicBezTo>
                  <a:pt x="36453" y="288746"/>
                  <a:pt x="36452" y="519284"/>
                  <a:pt x="36452" y="792072"/>
                </a:cubicBezTo>
                <a:cubicBezTo>
                  <a:pt x="37984" y="902748"/>
                  <a:pt x="15764" y="1206214"/>
                  <a:pt x="17296" y="1316890"/>
                </a:cubicBezTo>
                <a:cubicBezTo>
                  <a:pt x="32125" y="1752674"/>
                  <a:pt x="-17301" y="3705146"/>
                  <a:pt x="6679" y="4542095"/>
                </a:cubicBezTo>
                <a:cubicBezTo>
                  <a:pt x="46570" y="5225386"/>
                  <a:pt x="-51265" y="5916324"/>
                  <a:pt x="89932" y="5888744"/>
                </a:cubicBezTo>
                <a:cubicBezTo>
                  <a:pt x="879263" y="5903089"/>
                  <a:pt x="1955065" y="5877266"/>
                  <a:pt x="2768884" y="5876885"/>
                </a:cubicBezTo>
                <a:lnTo>
                  <a:pt x="4422579" y="5855502"/>
                </a:lnTo>
                <a:lnTo>
                  <a:pt x="5393880" y="5871365"/>
                </a:lnTo>
                <a:cubicBezTo>
                  <a:pt x="5664089" y="6007274"/>
                  <a:pt x="5704024" y="6065354"/>
                  <a:pt x="5877638" y="6178324"/>
                </a:cubicBezTo>
                <a:cubicBezTo>
                  <a:pt x="5954187" y="6102215"/>
                  <a:pt x="6049125" y="5996227"/>
                  <a:pt x="6150141" y="5855596"/>
                </a:cubicBezTo>
                <a:cubicBezTo>
                  <a:pt x="6237130" y="5852856"/>
                  <a:pt x="8916121" y="5865726"/>
                  <a:pt x="9277333" y="5858811"/>
                </a:cubicBezTo>
                <a:lnTo>
                  <a:pt x="10186235" y="5861686"/>
                </a:lnTo>
                <a:lnTo>
                  <a:pt x="11106174" y="5869553"/>
                </a:lnTo>
                <a:cubicBezTo>
                  <a:pt x="11463837" y="5859889"/>
                  <a:pt x="12237326" y="5912260"/>
                  <a:pt x="12264257" y="5868507"/>
                </a:cubicBezTo>
                <a:cubicBezTo>
                  <a:pt x="12302700" y="5662987"/>
                  <a:pt x="12276557" y="4364873"/>
                  <a:pt x="12289901" y="2579572"/>
                </a:cubicBezTo>
                <a:cubicBezTo>
                  <a:pt x="12338262" y="1498304"/>
                  <a:pt x="12330432" y="544926"/>
                  <a:pt x="12280552" y="123500"/>
                </a:cubicBezTo>
                <a:cubicBezTo>
                  <a:pt x="12274271" y="70433"/>
                  <a:pt x="12155521" y="85194"/>
                  <a:pt x="11824723" y="76222"/>
                </a:cubicBezTo>
                <a:cubicBezTo>
                  <a:pt x="11493925" y="67250"/>
                  <a:pt x="10495817" y="85585"/>
                  <a:pt x="10295765" y="69666"/>
                </a:cubicBezTo>
                <a:lnTo>
                  <a:pt x="7778825" y="23097"/>
                </a:lnTo>
                <a:lnTo>
                  <a:pt x="2261685" y="0"/>
                </a:lnTo>
                <a:close/>
              </a:path>
            </a:pathLst>
          </a:custGeom>
          <a:solidFill>
            <a:schemeClr val="bg1"/>
          </a:solidFill>
          <a:ln w="19050">
            <a:noFill/>
          </a:ln>
        </p:spPr>
        <p:style>
          <a:lnRef idx="0"/>
          <a:fillRef idx="0"/>
          <a:effectRef idx="0"/>
          <a:fontRef idx="minor"/>
        </p:style>
        <p:txBody>
          <a:bodyPr lIns="90000" rIns="90000" tIns="45000" bIns="45000" anchor="ctr">
            <a:noAutofit/>
          </a:bodyPr>
          <a:p>
            <a:pPr>
              <a:lnSpc>
                <a:spcPct val="100000"/>
              </a:lnSpc>
            </a:pPr>
            <a:endParaRPr b="0" lang="en-US" sz="1800" spc="-1" strike="noStrike">
              <a:solidFill>
                <a:srgbClr val="000000"/>
              </a:solidFill>
              <a:latin typeface="The Hand"/>
              <a:ea typeface="DejaVu Sans"/>
            </a:endParaRPr>
          </a:p>
        </p:txBody>
      </p:sp>
      <p:sp>
        <p:nvSpPr>
          <p:cNvPr id="220" name="PlaceHolder 1"/>
          <p:cNvSpPr>
            <a:spLocks noGrp="1"/>
          </p:cNvSpPr>
          <p:nvPr>
            <p:ph type="title"/>
          </p:nvPr>
        </p:nvSpPr>
        <p:spPr>
          <a:xfrm>
            <a:off x="848520" y="604800"/>
            <a:ext cx="5556240" cy="1530360"/>
          </a:xfrm>
          <a:prstGeom prst="rect">
            <a:avLst/>
          </a:prstGeom>
          <a:noFill/>
          <a:ln w="0">
            <a:noFill/>
          </a:ln>
        </p:spPr>
        <p:txBody>
          <a:bodyPr lIns="90000" rIns="90000" tIns="45000" bIns="45000" anchor="ctr">
            <a:normAutofit/>
          </a:bodyPr>
          <a:p>
            <a:pPr indent="0" algn="ctr">
              <a:lnSpc>
                <a:spcPct val="100000"/>
              </a:lnSpc>
              <a:buNone/>
              <a:tabLst>
                <a:tab algn="l" pos="0"/>
              </a:tabLst>
            </a:pPr>
            <a:r>
              <a:rPr b="1" lang="el-GR" sz="4800" spc="94" strike="noStrike">
                <a:solidFill>
                  <a:srgbClr val="000000"/>
                </a:solidFill>
                <a:latin typeface="The Serif Hand"/>
              </a:rPr>
              <a:t>ΜΕΤΣΟΒΟ</a:t>
            </a:r>
            <a:endParaRPr b="0" lang="el-GR" sz="4800" spc="-1" strike="noStrike">
              <a:solidFill>
                <a:srgbClr val="000000"/>
              </a:solidFill>
              <a:latin typeface="Arial"/>
            </a:endParaRPr>
          </a:p>
        </p:txBody>
      </p:sp>
      <p:sp>
        <p:nvSpPr>
          <p:cNvPr id="221" name="PlaceHolder 2"/>
          <p:cNvSpPr>
            <a:spLocks noGrp="1"/>
          </p:cNvSpPr>
          <p:nvPr>
            <p:ph/>
          </p:nvPr>
        </p:nvSpPr>
        <p:spPr>
          <a:xfrm>
            <a:off x="1024920" y="2311560"/>
            <a:ext cx="5218200" cy="3651480"/>
          </a:xfrm>
          <a:prstGeom prst="rect">
            <a:avLst/>
          </a:prstGeom>
          <a:noFill/>
          <a:ln w="0">
            <a:noFill/>
          </a:ln>
        </p:spPr>
        <p:txBody>
          <a:bodyPr lIns="90000" rIns="90000" tIns="45000" bIns="45000" anchor="t">
            <a:normAutofit fontScale="42000"/>
          </a:bodyPr>
          <a:p>
            <a:pPr indent="0" algn="ctr">
              <a:lnSpc>
                <a:spcPct val="90000"/>
              </a:lnSpc>
              <a:spcBef>
                <a:spcPts val="1001"/>
              </a:spcBef>
              <a:buNone/>
              <a:tabLst>
                <a:tab algn="l" pos="0"/>
              </a:tabLst>
            </a:pPr>
            <a:r>
              <a:rPr b="1" lang="el-GR" sz="2900" spc="46" strike="noStrike">
                <a:solidFill>
                  <a:srgbClr val="000000"/>
                </a:solidFill>
                <a:latin typeface="The Hand"/>
              </a:rPr>
              <a:t>Την τέταρτη μέρα στα Γιάννενα επισκεφθήκαμε πολλά ενδιαφέροντα μέρη. Το πρώτο από αυτά ήταν το Μέτσοβο.</a:t>
            </a:r>
            <a:endParaRPr b="0" lang="el-GR" sz="2900" spc="-1" strike="noStrike">
              <a:solidFill>
                <a:srgbClr val="000000"/>
              </a:solidFill>
              <a:latin typeface="Arial"/>
            </a:endParaRPr>
          </a:p>
          <a:p>
            <a:pPr indent="0" algn="ctr">
              <a:lnSpc>
                <a:spcPct val="90000"/>
              </a:lnSpc>
              <a:spcBef>
                <a:spcPts val="1001"/>
              </a:spcBef>
              <a:buNone/>
              <a:tabLst>
                <a:tab algn="l" pos="0"/>
              </a:tabLst>
            </a:pPr>
            <a:r>
              <a:rPr b="1" lang="el-GR" sz="2900" spc="46" strike="noStrike">
                <a:solidFill>
                  <a:srgbClr val="000000"/>
                </a:solidFill>
                <a:latin typeface="The Hand"/>
              </a:rPr>
              <a:t>Το Μέτσοβο (βλάχικα: Aminciu) είναι ορεινή κωμόπολη του νομού Ιωαννίνων σε υψόμετρο 1.160μ.</a:t>
            </a:r>
            <a:endParaRPr b="0" lang="el-GR" sz="2900" spc="-1" strike="noStrike">
              <a:solidFill>
                <a:srgbClr val="000000"/>
              </a:solidFill>
              <a:latin typeface="Arial"/>
            </a:endParaRPr>
          </a:p>
          <a:p>
            <a:pPr indent="0" algn="ctr">
              <a:lnSpc>
                <a:spcPct val="90000"/>
              </a:lnSpc>
              <a:spcBef>
                <a:spcPts val="1001"/>
              </a:spcBef>
              <a:buNone/>
              <a:tabLst>
                <a:tab algn="l" pos="0"/>
              </a:tabLst>
            </a:pPr>
            <a:endParaRPr b="0" lang="el-GR" sz="2900" spc="-1" strike="noStrike">
              <a:solidFill>
                <a:srgbClr val="000000"/>
              </a:solidFill>
              <a:latin typeface="Arial"/>
            </a:endParaRPr>
          </a:p>
          <a:p>
            <a:pPr indent="0" algn="ctr">
              <a:lnSpc>
                <a:spcPct val="90000"/>
              </a:lnSpc>
              <a:spcBef>
                <a:spcPts val="1001"/>
              </a:spcBef>
              <a:buNone/>
              <a:tabLst>
                <a:tab algn="l" pos="0"/>
              </a:tabLst>
            </a:pPr>
            <a:r>
              <a:rPr b="1" lang="el-GR" sz="2900" spc="46" strike="noStrike">
                <a:solidFill>
                  <a:srgbClr val="000000"/>
                </a:solidFill>
                <a:latin typeface="The Hand"/>
              </a:rPr>
              <a:t>Είναι παραδοσιακός οικισμός, ο οποίος βρίσκεται στο ανατολικό άκρο του νομού, κοντά στα όρια με το νομό Τρικάλων, στις βόρειες πλαγιές, ανάμεσα στα βουνά της μεγαλύτερης οροσειράς της Ελλάδος, της Πίνδου. Οι κάτοικοί του, που σύμφωνα με την απογραφή του 2021 ανέρχονται σε 2.337 κατοίκους, είναι κυρίως Βλάχικης καταγωγής, ασχολούνται λιγότερο με τη γεωργία και περισσότερο με την κτηνοτροφία. Στο Μέτσοβο έχουν χαρακτηριστεί διατηρητέα μνημεία το μοναστήρι της Θεοτόκου, κοντά στο Μετσοβίτικο ποταμό, το Μοναστήρι του Αγίου Νικολάου νότια της κωμόπολης και το μοναστήρι της Ζωοδόχου πηγής στη θέση Κιάτρα Ρόσσια (που σημαίνει στα Βλάχικα κόκκινος βράχος/λιθάρι).</a:t>
            </a:r>
            <a:endParaRPr b="0" lang="el-GR" sz="2900" spc="-1" strike="noStrike">
              <a:solidFill>
                <a:srgbClr val="000000"/>
              </a:solidFill>
              <a:latin typeface="Arial"/>
            </a:endParaRPr>
          </a:p>
          <a:p>
            <a:pPr indent="0" algn="ctr">
              <a:lnSpc>
                <a:spcPct val="90000"/>
              </a:lnSpc>
              <a:spcBef>
                <a:spcPts val="1001"/>
              </a:spcBef>
              <a:buNone/>
              <a:tabLst>
                <a:tab algn="l" pos="0"/>
              </a:tabLst>
            </a:pPr>
            <a:endParaRPr b="0" lang="el-GR" sz="2900" spc="-1" strike="noStrike">
              <a:solidFill>
                <a:srgbClr val="000000"/>
              </a:solidFill>
              <a:latin typeface="Arial"/>
            </a:endParaRPr>
          </a:p>
          <a:p>
            <a:pPr indent="0" algn="ctr">
              <a:lnSpc>
                <a:spcPct val="90000"/>
              </a:lnSpc>
              <a:spcBef>
                <a:spcPts val="1001"/>
              </a:spcBef>
              <a:buNone/>
              <a:tabLst>
                <a:tab algn="l" pos="0"/>
              </a:tabLst>
            </a:pPr>
            <a:r>
              <a:rPr b="1" lang="el-GR" sz="2900" spc="46" strike="noStrike">
                <a:solidFill>
                  <a:srgbClr val="000000"/>
                </a:solidFill>
                <a:latin typeface="The Hand"/>
              </a:rPr>
              <a:t>.</a:t>
            </a:r>
            <a:endParaRPr b="0" lang="el-GR" sz="2900" spc="-1" strike="noStrike">
              <a:solidFill>
                <a:srgbClr val="000000"/>
              </a:solidFill>
              <a:latin typeface="Arial"/>
            </a:endParaRPr>
          </a:p>
          <a:p>
            <a:pPr indent="0" algn="ctr">
              <a:lnSpc>
                <a:spcPct val="90000"/>
              </a:lnSpc>
              <a:spcBef>
                <a:spcPts val="1001"/>
              </a:spcBef>
              <a:buNone/>
              <a:tabLst>
                <a:tab algn="l" pos="0"/>
              </a:tabLst>
            </a:pPr>
            <a:endParaRPr b="0" lang="el-GR" sz="1000" spc="-1" strike="noStrike">
              <a:solidFill>
                <a:srgbClr val="000000"/>
              </a:solidFill>
              <a:latin typeface="Arial"/>
            </a:endParaRPr>
          </a:p>
        </p:txBody>
      </p:sp>
      <p:pic>
        <p:nvPicPr>
          <p:cNvPr id="222" name="Εικόνα 3" descr=""/>
          <p:cNvPicPr/>
          <p:nvPr/>
        </p:nvPicPr>
        <p:blipFill>
          <a:blip r:embed="rId1"/>
          <a:stretch/>
        </p:blipFill>
        <p:spPr>
          <a:xfrm>
            <a:off x="7534080" y="1889640"/>
            <a:ext cx="4110120" cy="3078000"/>
          </a:xfrm>
          <a:prstGeom prst="rect">
            <a:avLst/>
          </a:prstGeom>
          <a:ln w="0">
            <a:noFill/>
          </a:ln>
        </p:spPr>
      </p:pic>
      <p:sp>
        <p:nvSpPr>
          <p:cNvPr id="223" name="Freeform: Shape 12"/>
          <p:cNvSpPr/>
          <p:nvPr/>
        </p:nvSpPr>
        <p:spPr>
          <a:xfrm flipH="1" flipV="1" rot="5400000">
            <a:off x="807120" y="-158400"/>
            <a:ext cx="6053040" cy="6948720"/>
          </a:xfrm>
          <a:custGeom>
            <a:avLst/>
            <a:gdLst>
              <a:gd name="textAreaLeft" fmla="*/ -360 w 6053040"/>
              <a:gd name="textAreaRight" fmla="*/ 6053400 w 6053040"/>
              <a:gd name="textAreaTop" fmla="*/ -360 h 6948720"/>
              <a:gd name="textAreaBottom" fmla="*/ 6949080 h 6948720"/>
            </a:gdLst>
            <a:ahLst/>
            <a:rect l="textAreaLeft" t="textAreaTop" r="textAreaRight" b="textAreaBottom"/>
            <a:pathLst>
              <a:path w="12322347" h="6178324">
                <a:moveTo>
                  <a:pt x="2261685" y="0"/>
                </a:moveTo>
                <a:lnTo>
                  <a:pt x="816102" y="10760"/>
                </a:lnTo>
                <a:lnTo>
                  <a:pt x="36453" y="15958"/>
                </a:lnTo>
                <a:cubicBezTo>
                  <a:pt x="36453" y="288746"/>
                  <a:pt x="36452" y="519284"/>
                  <a:pt x="36452" y="792072"/>
                </a:cubicBezTo>
                <a:cubicBezTo>
                  <a:pt x="37984" y="902748"/>
                  <a:pt x="15764" y="1206214"/>
                  <a:pt x="17296" y="1316890"/>
                </a:cubicBezTo>
                <a:cubicBezTo>
                  <a:pt x="32125" y="1752674"/>
                  <a:pt x="-17301" y="3705146"/>
                  <a:pt x="6679" y="4542095"/>
                </a:cubicBezTo>
                <a:cubicBezTo>
                  <a:pt x="46570" y="5225386"/>
                  <a:pt x="-51265" y="5916324"/>
                  <a:pt x="89932" y="5888744"/>
                </a:cubicBezTo>
                <a:cubicBezTo>
                  <a:pt x="879263" y="5903089"/>
                  <a:pt x="1955065" y="5877266"/>
                  <a:pt x="2768884" y="5876885"/>
                </a:cubicBezTo>
                <a:lnTo>
                  <a:pt x="4422579" y="5855502"/>
                </a:lnTo>
                <a:lnTo>
                  <a:pt x="5393880" y="5871365"/>
                </a:lnTo>
                <a:cubicBezTo>
                  <a:pt x="5664089" y="6007274"/>
                  <a:pt x="5704024" y="6065354"/>
                  <a:pt x="5877638" y="6178324"/>
                </a:cubicBezTo>
                <a:cubicBezTo>
                  <a:pt x="5954187" y="6102215"/>
                  <a:pt x="6049125" y="5996227"/>
                  <a:pt x="6150141" y="5855596"/>
                </a:cubicBezTo>
                <a:cubicBezTo>
                  <a:pt x="6237130" y="5852856"/>
                  <a:pt x="8916121" y="5865726"/>
                  <a:pt x="9277333" y="5858811"/>
                </a:cubicBezTo>
                <a:lnTo>
                  <a:pt x="10186235" y="5861686"/>
                </a:lnTo>
                <a:lnTo>
                  <a:pt x="11106174" y="5869553"/>
                </a:lnTo>
                <a:cubicBezTo>
                  <a:pt x="11463837" y="5859889"/>
                  <a:pt x="12237326" y="5912260"/>
                  <a:pt x="12264257" y="5868507"/>
                </a:cubicBezTo>
                <a:cubicBezTo>
                  <a:pt x="12302700" y="5662987"/>
                  <a:pt x="12276557" y="4364873"/>
                  <a:pt x="12289901" y="2579572"/>
                </a:cubicBezTo>
                <a:cubicBezTo>
                  <a:pt x="12338262" y="1498304"/>
                  <a:pt x="12330432" y="544926"/>
                  <a:pt x="12280552" y="123500"/>
                </a:cubicBezTo>
                <a:cubicBezTo>
                  <a:pt x="12274271" y="70433"/>
                  <a:pt x="12155521" y="85194"/>
                  <a:pt x="11824723" y="76222"/>
                </a:cubicBezTo>
                <a:cubicBezTo>
                  <a:pt x="11493925" y="67250"/>
                  <a:pt x="10495817" y="85585"/>
                  <a:pt x="10295765" y="69666"/>
                </a:cubicBezTo>
                <a:lnTo>
                  <a:pt x="7778825" y="23097"/>
                </a:lnTo>
                <a:lnTo>
                  <a:pt x="2261685" y="0"/>
                </a:lnTo>
                <a:close/>
              </a:path>
            </a:pathLst>
          </a:custGeom>
          <a:noFill/>
          <a:ln w="19050">
            <a:solidFill>
              <a:srgbClr val="000000"/>
            </a:solidFill>
            <a:miter/>
          </a:ln>
        </p:spPr>
        <p:style>
          <a:lnRef idx="0"/>
          <a:fillRef idx="0"/>
          <a:effectRef idx="0"/>
          <a:fontRef idx="minor"/>
        </p:style>
        <p:txBody>
          <a:bodyPr lIns="90000" rIns="90000" tIns="45000" bIns="45000" anchor="ctr">
            <a:noAutofit/>
          </a:bodyPr>
          <a:p>
            <a:pPr>
              <a:lnSpc>
                <a:spcPct val="100000"/>
              </a:lnSpc>
            </a:pPr>
            <a:endParaRPr b="0" lang="en-US" sz="1800" spc="-1" strike="noStrike">
              <a:solidFill>
                <a:srgbClr val="000000"/>
              </a:solidFill>
              <a:latin typeface="The Hand"/>
              <a:ea typeface="DejaVu Sans"/>
            </a:endParaRPr>
          </a:p>
        </p:txBody>
      </p:sp>
    </p:spTree>
  </p:cSld>
  <mc:AlternateContent>
    <mc:Choice Requires="p14">
      <p:transition spd="slow" p14:dur="125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4" name="PlaceHolder 1"/>
          <p:cNvSpPr>
            <a:spLocks noGrp="1"/>
          </p:cNvSpPr>
          <p:nvPr>
            <p:ph type="title"/>
          </p:nvPr>
        </p:nvSpPr>
        <p:spPr>
          <a:xfrm>
            <a:off x="1020600" y="558360"/>
            <a:ext cx="10333440" cy="1413360"/>
          </a:xfrm>
          <a:prstGeom prst="rect">
            <a:avLst/>
          </a:prstGeom>
          <a:noFill/>
          <a:ln w="0">
            <a:noFill/>
          </a:ln>
        </p:spPr>
        <p:txBody>
          <a:bodyPr lIns="90000" rIns="90000" tIns="45000" bIns="45000" anchor="ctr">
            <a:noAutofit/>
          </a:bodyPr>
          <a:p>
            <a:pPr indent="0">
              <a:lnSpc>
                <a:spcPct val="100000"/>
              </a:lnSpc>
              <a:buNone/>
              <a:tabLst>
                <a:tab algn="l" pos="0"/>
              </a:tabLst>
            </a:pPr>
            <a:r>
              <a:rPr b="1" lang="el-GR" sz="4800" spc="94" strike="noStrike">
                <a:solidFill>
                  <a:srgbClr val="000000"/>
                </a:solidFill>
                <a:latin typeface="The Serif Hand"/>
              </a:rPr>
              <a:t>ΜΕΤΣΟΒΟ 2 ΜΕΡΟΣ</a:t>
            </a:r>
            <a:endParaRPr b="0" lang="el-GR" sz="4800" spc="-1" strike="noStrike">
              <a:solidFill>
                <a:srgbClr val="000000"/>
              </a:solidFill>
              <a:latin typeface="Arial"/>
            </a:endParaRPr>
          </a:p>
        </p:txBody>
      </p:sp>
      <p:sp>
        <p:nvSpPr>
          <p:cNvPr id="225" name="PlaceHolder 2"/>
          <p:cNvSpPr>
            <a:spLocks noGrp="1"/>
          </p:cNvSpPr>
          <p:nvPr>
            <p:ph/>
          </p:nvPr>
        </p:nvSpPr>
        <p:spPr>
          <a:xfrm>
            <a:off x="1020600" y="2089440"/>
            <a:ext cx="10333440" cy="3827160"/>
          </a:xfrm>
          <a:prstGeom prst="rect">
            <a:avLst/>
          </a:prstGeom>
          <a:noFill/>
          <a:ln w="0">
            <a:noFill/>
          </a:ln>
        </p:spPr>
        <p:txBody>
          <a:bodyPr lIns="90000" rIns="90000" tIns="45000" bIns="45000" anchor="t">
            <a:normAutofit fontScale="40000"/>
          </a:bodyPr>
          <a:p>
            <a:pPr indent="0">
              <a:lnSpc>
                <a:spcPct val="100000"/>
              </a:lnSpc>
              <a:spcBef>
                <a:spcPts val="1001"/>
              </a:spcBef>
              <a:buNone/>
              <a:tabLst>
                <a:tab algn="l" pos="0"/>
              </a:tabLst>
            </a:pPr>
            <a:r>
              <a:rPr b="1" lang="el-GR" sz="4400" spc="46" strike="noStrike">
                <a:solidFill>
                  <a:srgbClr val="000000"/>
                </a:solidFill>
                <a:latin typeface="The Hand"/>
              </a:rPr>
              <a:t>Στο Μέτσοβο είχαμε την δυνατότητα να επισκεφτούμε το αρχοντικό Τοσίτσα. Το τριώροφο αρχοντικό Τοσίτσα σήμερα λειτουργεί ως λαογραφικό μουσείο. Για την ακρίβεια πρόκειται για ένα μουσείο μέσα στο οποίο το αρχοντικό χρονολογείται στον δέκατο έβδομο αιώνα ενώ με προσθήκες και επισκευές διατηρήθηκε μέχρι τη δεκαετία του 50, οπότε και ανακατασκευάστηκε εκ βάθρων χάρη στη χρηματοδότηση του ιδρύματος Βαρώνου Μιχαήλ Τοσίτσα και τις πρωτοβουλίες του Ευάγγελου Αβέρωφ ο οποίος ανέλαβε τη διαχείρισή του. Το μουσείο λαϊκής τέχνης βρίσκεται πολύ κοντά στο κέντρο του Μετσόβου και φιλοξενεί έναν ιδιαίτερα μεγάλο αριθμό παλαιών αντικειμένων που εξιστορούν την ελληνική λαογραφική τέχνη με ένα μοναδικό τρόπο καθώς και την ιδιαιτερότητα της περιοχής και την επιρροή της τουρκικής κατοχής ο επισκέπτης εκτός του ότι έχει τη δυνατότητα να περιεργαστεί μια σειρά αντικειμένων καθημερινής χρήσης, μπορεί να περιηγηθεί και</a:t>
            </a:r>
            <a:endParaRPr b="0" lang="el-GR" sz="4400" spc="-1" strike="noStrike">
              <a:solidFill>
                <a:srgbClr val="000000"/>
              </a:solidFill>
              <a:latin typeface="Arial"/>
            </a:endParaRPr>
          </a:p>
          <a:p>
            <a:pPr indent="0">
              <a:lnSpc>
                <a:spcPct val="100000"/>
              </a:lnSpc>
              <a:spcBef>
                <a:spcPts val="1001"/>
              </a:spcBef>
              <a:buNone/>
              <a:tabLst>
                <a:tab algn="l" pos="0"/>
              </a:tabLst>
            </a:pPr>
            <a:r>
              <a:rPr b="1" lang="el-GR" sz="4400" spc="46" strike="noStrike">
                <a:solidFill>
                  <a:srgbClr val="000000"/>
                </a:solidFill>
                <a:latin typeface="The Hand"/>
              </a:rPr>
              <a:t>τους εσωτερικούς χώρους ενός πραγματικού μετσοβίτικου αρχοντικού.</a:t>
            </a:r>
            <a:endParaRPr b="0" lang="el-GR" sz="4400" spc="-1" strike="noStrike">
              <a:solidFill>
                <a:srgbClr val="000000"/>
              </a:solidFill>
              <a:latin typeface="Arial"/>
            </a:endParaRPr>
          </a:p>
          <a:p>
            <a:pPr indent="0">
              <a:lnSpc>
                <a:spcPct val="100000"/>
              </a:lnSpc>
              <a:spcBef>
                <a:spcPts val="1001"/>
              </a:spcBef>
              <a:buNone/>
              <a:tabLst>
                <a:tab algn="l" pos="0"/>
              </a:tabLst>
            </a:pPr>
            <a:r>
              <a:rPr b="1" lang="el-GR" sz="4400" spc="46" strike="noStrike">
                <a:solidFill>
                  <a:srgbClr val="000000"/>
                </a:solidFill>
                <a:latin typeface="The Hand"/>
              </a:rPr>
              <a:t> </a:t>
            </a:r>
            <a:endParaRPr b="0" lang="el-GR" sz="4400" spc="-1" strike="noStrike">
              <a:solidFill>
                <a:srgbClr val="000000"/>
              </a:solidFill>
              <a:latin typeface="Arial"/>
            </a:endParaRPr>
          </a:p>
          <a:p>
            <a:pPr indent="0">
              <a:lnSpc>
                <a:spcPct val="100000"/>
              </a:lnSpc>
              <a:spcBef>
                <a:spcPts val="1001"/>
              </a:spcBef>
              <a:buNone/>
              <a:tabLst>
                <a:tab algn="l" pos="0"/>
              </a:tabLst>
            </a:pPr>
            <a:endParaRPr b="0" lang="el-GR" sz="3200" spc="-1" strike="noStrike">
              <a:solidFill>
                <a:srgbClr val="000000"/>
              </a:solidFill>
              <a:latin typeface="Arial"/>
            </a:endParaRPr>
          </a:p>
        </p:txBody>
      </p:sp>
    </p:spTree>
  </p:cSld>
  <mc:AlternateContent>
    <mc:Choice Requires="p14">
      <p:transition spd="slow" p14:dur="125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6" name="PlaceHolder 1"/>
          <p:cNvSpPr>
            <a:spLocks noGrp="1"/>
          </p:cNvSpPr>
          <p:nvPr>
            <p:ph type="title"/>
          </p:nvPr>
        </p:nvSpPr>
        <p:spPr>
          <a:xfrm>
            <a:off x="1020600" y="558360"/>
            <a:ext cx="10333440" cy="1413360"/>
          </a:xfrm>
          <a:prstGeom prst="rect">
            <a:avLst/>
          </a:prstGeom>
          <a:noFill/>
          <a:ln w="0">
            <a:noFill/>
          </a:ln>
        </p:spPr>
        <p:txBody>
          <a:bodyPr lIns="90000" rIns="90000" tIns="45000" bIns="45000" anchor="ctr">
            <a:noAutofit/>
          </a:bodyPr>
          <a:p>
            <a:pPr indent="0">
              <a:lnSpc>
                <a:spcPct val="100000"/>
              </a:lnSpc>
              <a:buNone/>
              <a:tabLst>
                <a:tab algn="l" pos="0"/>
              </a:tabLst>
            </a:pPr>
            <a:r>
              <a:rPr b="1" lang="el-GR" sz="4800" spc="94" strike="noStrike">
                <a:solidFill>
                  <a:srgbClr val="000000"/>
                </a:solidFill>
                <a:latin typeface="The Serif Hand"/>
              </a:rPr>
              <a:t>ΜΕΤΕΩΡΑ</a:t>
            </a:r>
            <a:endParaRPr b="0" lang="el-GR" sz="4800" spc="-1" strike="noStrike">
              <a:solidFill>
                <a:srgbClr val="000000"/>
              </a:solidFill>
              <a:latin typeface="Arial"/>
            </a:endParaRPr>
          </a:p>
        </p:txBody>
      </p:sp>
      <p:sp>
        <p:nvSpPr>
          <p:cNvPr id="227" name="PlaceHolder 2"/>
          <p:cNvSpPr>
            <a:spLocks noGrp="1"/>
          </p:cNvSpPr>
          <p:nvPr>
            <p:ph/>
          </p:nvPr>
        </p:nvSpPr>
        <p:spPr>
          <a:xfrm>
            <a:off x="1020600" y="2089440"/>
            <a:ext cx="10333440" cy="3827160"/>
          </a:xfrm>
          <a:prstGeom prst="rect">
            <a:avLst/>
          </a:prstGeom>
          <a:noFill/>
          <a:ln w="0">
            <a:noFill/>
          </a:ln>
        </p:spPr>
        <p:txBody>
          <a:bodyPr lIns="90000" rIns="90000" tIns="45000" bIns="45000" anchor="t">
            <a:normAutofit fontScale="63000"/>
          </a:bodyPr>
          <a:p>
            <a:pPr indent="0">
              <a:lnSpc>
                <a:spcPct val="100000"/>
              </a:lnSpc>
              <a:spcBef>
                <a:spcPts val="1001"/>
              </a:spcBef>
              <a:buNone/>
              <a:tabLst>
                <a:tab algn="l" pos="0"/>
              </a:tabLst>
            </a:pPr>
            <a:r>
              <a:rPr b="1" lang="el-GR" sz="3200" spc="46" strike="noStrike">
                <a:solidFill>
                  <a:srgbClr val="000000"/>
                </a:solidFill>
                <a:latin typeface="The Hand"/>
              </a:rPr>
              <a:t>Mετά από το Μέτσοβο επισκεφθήκαμε τα μετέωρα τα οποία είναι ένα σύμπλεγμα από σκοτεινόχρωμους βράχους από ψαμμίτη οι οποίοι υψώνονται έξω από την Καλαμπάκα στο νομό Τρικάλων στη θεσσαλία κοντά στα πρώτα υψώματα της Πίνδου και των Χασίων .Τα μοναστήρια των μετεώρων που είναι χτισμένα στις κορυφές κάποιων από τους βράχους είναι σήμερα το δεύτερο σημαντικότερο μοναστικό συγκρότημα στην Ελλάδα ύστερα από το άγιο όρος. Από τα 30 που υπήρξαν ιστορικά σήμερα λειτουργούν μόνον 6 τα οποία από το 1988 περιλαμβάνονται στον κατάλογο μνημείων παγκόσμιας κληρονομιάς της UNESCO . Η Μονή Αγίου Στεφάνου είναι γυναικείο μοναστήρι στα Μετέωρα (Θεσσαλία). Είναι ένα από τα έξι που συνεχίζουν να είναι ενεργά στα Μετέωρα, τα οποία από το 1988 συμπεριλαμβάνονται στα μνημεία παγκόσμιας κληρονομιάς της UNESCO</a:t>
            </a:r>
            <a:endParaRPr b="0" lang="el-GR" sz="3200" spc="-1" strike="noStrike">
              <a:solidFill>
                <a:srgbClr val="000000"/>
              </a:solidFill>
              <a:latin typeface="Arial"/>
            </a:endParaRPr>
          </a:p>
          <a:p>
            <a:pPr indent="0">
              <a:lnSpc>
                <a:spcPct val="100000"/>
              </a:lnSpc>
              <a:spcBef>
                <a:spcPts val="1001"/>
              </a:spcBef>
              <a:buNone/>
              <a:tabLst>
                <a:tab algn="l" pos="0"/>
              </a:tabLst>
            </a:pPr>
            <a:endParaRPr b="0" lang="el-GR" sz="3200" spc="-1" strike="noStrike">
              <a:solidFill>
                <a:srgbClr val="000000"/>
              </a:solidFill>
              <a:latin typeface="Arial"/>
            </a:endParaRPr>
          </a:p>
        </p:txBody>
      </p:sp>
    </p:spTree>
  </p:cSld>
  <mc:AlternateContent>
    <mc:Choice Requires="p14">
      <p:transition spd="slow" p14:dur="125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d5f2eb"/>
        </a:solidFill>
      </p:bgPr>
    </p:bg>
    <p:spTree>
      <p:nvGrpSpPr>
        <p:cNvPr id="1" name=""/>
        <p:cNvGrpSpPr/>
        <p:nvPr/>
      </p:nvGrpSpPr>
      <p:grpSpPr>
        <a:xfrm>
          <a:off x="0" y="0"/>
          <a:ext cx="0" cy="0"/>
          <a:chOff x="0" y="0"/>
          <a:chExt cx="0" cy="0"/>
        </a:xfrm>
      </p:grpSpPr>
      <p:sp useBgFill="1">
        <p:nvSpPr>
          <p:cNvPr id="228" name="Rectangle 19"/>
          <p:cNvSpPr/>
          <p:nvPr/>
        </p:nvSpPr>
        <p:spPr>
          <a:xfrm>
            <a:off x="0" y="0"/>
            <a:ext cx="12192480" cy="6857280"/>
          </a:xfrm>
          <a:prstGeom prst="rect">
            <a:avLst/>
          </a:prstGeom>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The Hand"/>
              <a:ea typeface="DejaVu Sans"/>
            </a:endParaRPr>
          </a:p>
        </p:txBody>
      </p:sp>
      <p:sp>
        <p:nvSpPr>
          <p:cNvPr id="229" name="Εικόνα 3"/>
          <p:cNvSpPr/>
          <p:nvPr/>
        </p:nvSpPr>
        <p:spPr>
          <a:xfrm>
            <a:off x="1038960" y="3179160"/>
            <a:ext cx="4715280" cy="2921040"/>
          </a:xfrm>
          <a:custGeom>
            <a:avLst/>
            <a:gdLst>
              <a:gd name="textAreaLeft" fmla="*/ 0 w 4715280"/>
              <a:gd name="textAreaRight" fmla="*/ 4716000 w 4715280"/>
              <a:gd name="textAreaTop" fmla="*/ 0 h 2921040"/>
              <a:gd name="textAreaBottom" fmla="*/ 2921760 h 2921040"/>
            </a:gdLst>
            <a:ahLst/>
            <a:rect l="textAreaLeft" t="textAreaTop" r="textAreaRight" b="textAreaBottom"/>
            <a:pathLst>
              <a:path w="7503702" h="6405387">
                <a:moveTo>
                  <a:pt x="526155" y="35"/>
                </a:moveTo>
                <a:cubicBezTo>
                  <a:pt x="696890" y="424"/>
                  <a:pt x="910822" y="4062"/>
                  <a:pt x="1101865" y="9135"/>
                </a:cubicBezTo>
                <a:lnTo>
                  <a:pt x="6538681" y="39665"/>
                </a:lnTo>
                <a:lnTo>
                  <a:pt x="7503702" y="68449"/>
                </a:lnTo>
                <a:lnTo>
                  <a:pt x="7503702" y="6373015"/>
                </a:lnTo>
                <a:lnTo>
                  <a:pt x="7349407" y="6372590"/>
                </a:lnTo>
                <a:cubicBezTo>
                  <a:pt x="5503660" y="6369608"/>
                  <a:pt x="2945004" y="6405387"/>
                  <a:pt x="1220576" y="6405387"/>
                </a:cubicBezTo>
                <a:cubicBezTo>
                  <a:pt x="732036" y="6374856"/>
                  <a:pt x="383078" y="6405388"/>
                  <a:pt x="48079" y="6374856"/>
                </a:cubicBezTo>
                <a:cubicBezTo>
                  <a:pt x="-54281" y="4308922"/>
                  <a:pt x="24815" y="1433916"/>
                  <a:pt x="117871" y="131259"/>
                </a:cubicBezTo>
                <a:cubicBezTo>
                  <a:pt x="125872" y="-28778"/>
                  <a:pt x="119241" y="23587"/>
                  <a:pt x="279761" y="3233"/>
                </a:cubicBezTo>
                <a:cubicBezTo>
                  <a:pt x="336825" y="737"/>
                  <a:pt x="423715" y="-199"/>
                  <a:pt x="526155" y="35"/>
                </a:cubicBezTo>
                <a:close/>
              </a:path>
            </a:pathLst>
          </a:custGeom>
          <a:blipFill rotWithShape="0">
            <a:blip r:embed="rId1"/>
            <a:srcRect/>
            <a:stretch/>
          </a:blipFill>
          <a:ln w="0">
            <a:noFill/>
          </a:ln>
        </p:spPr>
        <p:style>
          <a:lnRef idx="0"/>
          <a:fillRef idx="0"/>
          <a:effectRef idx="0"/>
          <a:fontRef idx="minor"/>
        </p:style>
        <p:txBody>
          <a:bodyPr lIns="90000" rIns="90000" tIns="45000" bIns="45000" anchor="t">
            <a:noAutofit/>
          </a:bodyPr>
          <a:p>
            <a:pPr>
              <a:lnSpc>
                <a:spcPct val="100000"/>
              </a:lnSpc>
            </a:pPr>
            <a:endParaRPr b="0" lang="el-GR" sz="1800" spc="-1" strike="noStrike">
              <a:solidFill>
                <a:srgbClr val="000000"/>
              </a:solidFill>
              <a:latin typeface="Arial"/>
              <a:ea typeface="DejaVu Sans"/>
            </a:endParaRPr>
          </a:p>
        </p:txBody>
      </p:sp>
      <p:sp>
        <p:nvSpPr>
          <p:cNvPr id="230" name="Freeform: Shape 21"/>
          <p:cNvSpPr/>
          <p:nvPr/>
        </p:nvSpPr>
        <p:spPr>
          <a:xfrm rot="10800000">
            <a:off x="1024200" y="3164040"/>
            <a:ext cx="4715280" cy="2921040"/>
          </a:xfrm>
          <a:custGeom>
            <a:avLst/>
            <a:gdLst>
              <a:gd name="textAreaLeft" fmla="*/ 0 w 4715280"/>
              <a:gd name="textAreaRight" fmla="*/ 4716000 w 4715280"/>
              <a:gd name="textAreaTop" fmla="*/ 0 h 2921040"/>
              <a:gd name="textAreaBottom" fmla="*/ 2921760 h 2921040"/>
            </a:gdLst>
            <a:ahLst/>
            <a:rect l="textAreaLeft" t="textAreaTop" r="textAreaRight" b="textAreaBottom"/>
            <a:pathLst>
              <a:path w="7680682" h="6405386">
                <a:moveTo>
                  <a:pt x="7142118" y="6405352"/>
                </a:moveTo>
                <a:cubicBezTo>
                  <a:pt x="6967357" y="6404963"/>
                  <a:pt x="6748379" y="6401325"/>
                  <a:pt x="6552830" y="6396252"/>
                </a:cubicBezTo>
                <a:lnTo>
                  <a:pt x="987782" y="6365722"/>
                </a:lnTo>
                <a:lnTo>
                  <a:pt x="0" y="6336938"/>
                </a:lnTo>
                <a:lnTo>
                  <a:pt x="0" y="32372"/>
                </a:lnTo>
                <a:lnTo>
                  <a:pt x="157934" y="32797"/>
                </a:lnTo>
                <a:cubicBezTo>
                  <a:pt x="2047215" y="35779"/>
                  <a:pt x="4666218" y="0"/>
                  <a:pt x="6431319" y="0"/>
                </a:cubicBezTo>
                <a:cubicBezTo>
                  <a:pt x="6931382" y="30531"/>
                  <a:pt x="7288570" y="-1"/>
                  <a:pt x="7631470" y="30531"/>
                </a:cubicBezTo>
                <a:cubicBezTo>
                  <a:pt x="7736245" y="2096465"/>
                  <a:pt x="7655283" y="4971471"/>
                  <a:pt x="7560032" y="6274128"/>
                </a:cubicBezTo>
                <a:cubicBezTo>
                  <a:pt x="7551842" y="6434165"/>
                  <a:pt x="7558630" y="6381800"/>
                  <a:pt x="7394324" y="6402154"/>
                </a:cubicBezTo>
                <a:cubicBezTo>
                  <a:pt x="7335914" y="6404650"/>
                  <a:pt x="7246975" y="6405586"/>
                  <a:pt x="7142118" y="6405352"/>
                </a:cubicBezTo>
                <a:close/>
              </a:path>
            </a:pathLst>
          </a:custGeom>
          <a:noFill/>
          <a:ln w="19050">
            <a:solidFill>
              <a:srgbClr val="000000"/>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The Hand"/>
              <a:ea typeface="DejaVu Sans"/>
            </a:endParaRPr>
          </a:p>
        </p:txBody>
      </p:sp>
      <p:sp>
        <p:nvSpPr>
          <p:cNvPr id="231" name="Freeform: Shape 23"/>
          <p:cNvSpPr/>
          <p:nvPr/>
        </p:nvSpPr>
        <p:spPr>
          <a:xfrm flipH="1" rot="21433800">
            <a:off x="484200" y="732240"/>
            <a:ext cx="5551920" cy="2524320"/>
          </a:xfrm>
          <a:custGeom>
            <a:avLst/>
            <a:gdLst>
              <a:gd name="textAreaLeft" fmla="*/ -360 w 5551920"/>
              <a:gd name="textAreaRight" fmla="*/ 5552280 w 5551920"/>
              <a:gd name="textAreaTop" fmla="*/ 0 h 2524320"/>
              <a:gd name="textAreaBottom" fmla="*/ 2525040 h 2524320"/>
            </a:gdLst>
            <a:ahLst/>
            <a:rect l="textAreaLeft" t="textAreaTop" r="textAreaRight" b="textAreaBottom"/>
            <a:pathLst>
              <a:path w="1259724" h="854454">
                <a:moveTo>
                  <a:pt x="628900" y="854454"/>
                </a:moveTo>
                <a:cubicBezTo>
                  <a:pt x="712339" y="843024"/>
                  <a:pt x="738600" y="815983"/>
                  <a:pt x="832301" y="773732"/>
                </a:cubicBezTo>
                <a:cubicBezTo>
                  <a:pt x="926002" y="731481"/>
                  <a:pt x="1114241" y="748872"/>
                  <a:pt x="1191107" y="600949"/>
                </a:cubicBezTo>
                <a:cubicBezTo>
                  <a:pt x="1267974" y="453025"/>
                  <a:pt x="1296549" y="287576"/>
                  <a:pt x="1190060" y="163370"/>
                </a:cubicBezTo>
                <a:cubicBezTo>
                  <a:pt x="1083570" y="39164"/>
                  <a:pt x="689562" y="-13846"/>
                  <a:pt x="470732" y="3064"/>
                </a:cubicBezTo>
                <a:cubicBezTo>
                  <a:pt x="251902" y="19974"/>
                  <a:pt x="194352" y="41360"/>
                  <a:pt x="118993" y="135149"/>
                </a:cubicBezTo>
                <a:cubicBezTo>
                  <a:pt x="43634" y="228938"/>
                  <a:pt x="-37305" y="464952"/>
                  <a:pt x="18580" y="565801"/>
                </a:cubicBezTo>
                <a:cubicBezTo>
                  <a:pt x="78130" y="709879"/>
                  <a:pt x="404010" y="718293"/>
                  <a:pt x="556933" y="707819"/>
                </a:cubicBezTo>
                <a:cubicBezTo>
                  <a:pt x="738384" y="744490"/>
                  <a:pt x="628900" y="854454"/>
                  <a:pt x="628900" y="854454"/>
                </a:cubicBezTo>
                <a:close/>
              </a:path>
            </a:pathLst>
          </a:custGeom>
          <a:solidFill>
            <a:schemeClr val="bg1"/>
          </a:solidFill>
          <a:ln w="19050">
            <a:noFill/>
          </a:ln>
        </p:spPr>
        <p:style>
          <a:lnRef idx="0"/>
          <a:fillRef idx="0"/>
          <a:effectRef idx="0"/>
          <a:fontRef idx="minor"/>
        </p:style>
        <p:txBody>
          <a:bodyPr lIns="90000" rIns="90000" tIns="45000" bIns="45000" anchor="ctr">
            <a:noAutofit/>
          </a:bodyPr>
          <a:p>
            <a:pPr>
              <a:lnSpc>
                <a:spcPct val="100000"/>
              </a:lnSpc>
            </a:pPr>
            <a:endParaRPr b="0" lang="en-US" sz="1800" spc="-1" strike="noStrike">
              <a:solidFill>
                <a:srgbClr val="000000"/>
              </a:solidFill>
              <a:latin typeface="The Hand"/>
              <a:ea typeface="DejaVu Sans"/>
            </a:endParaRPr>
          </a:p>
        </p:txBody>
      </p:sp>
      <p:sp>
        <p:nvSpPr>
          <p:cNvPr id="232" name="PlaceHolder 1"/>
          <p:cNvSpPr>
            <a:spLocks noGrp="1"/>
          </p:cNvSpPr>
          <p:nvPr>
            <p:ph type="title"/>
          </p:nvPr>
        </p:nvSpPr>
        <p:spPr>
          <a:xfrm>
            <a:off x="819360" y="1242360"/>
            <a:ext cx="4861080" cy="1375200"/>
          </a:xfrm>
          <a:prstGeom prst="rect">
            <a:avLst/>
          </a:prstGeom>
          <a:noFill/>
          <a:ln w="0">
            <a:noFill/>
          </a:ln>
        </p:spPr>
        <p:txBody>
          <a:bodyPr lIns="90000" rIns="90000" tIns="45000" bIns="45000" anchor="ctr">
            <a:normAutofit/>
          </a:bodyPr>
          <a:p>
            <a:pPr indent="0" algn="ctr">
              <a:lnSpc>
                <a:spcPct val="100000"/>
              </a:lnSpc>
              <a:buNone/>
              <a:tabLst>
                <a:tab algn="l" pos="0"/>
              </a:tabLst>
            </a:pPr>
            <a:r>
              <a:rPr b="1" lang="el-GR" sz="4800" spc="94" strike="noStrike">
                <a:solidFill>
                  <a:srgbClr val="000000"/>
                </a:solidFill>
                <a:latin typeface="The Serif Hand"/>
              </a:rPr>
              <a:t>ΤΡΙΚΑΛΑ</a:t>
            </a:r>
            <a:endParaRPr b="0" lang="el-GR" sz="4800" spc="-1" strike="noStrike">
              <a:solidFill>
                <a:srgbClr val="000000"/>
              </a:solidFill>
              <a:latin typeface="Arial"/>
            </a:endParaRPr>
          </a:p>
        </p:txBody>
      </p:sp>
      <p:sp>
        <p:nvSpPr>
          <p:cNvPr id="233" name="Freeform: Shape 25"/>
          <p:cNvSpPr/>
          <p:nvPr/>
        </p:nvSpPr>
        <p:spPr>
          <a:xfrm flipH="1" rot="21433800">
            <a:off x="538200" y="771120"/>
            <a:ext cx="5551920" cy="2524320"/>
          </a:xfrm>
          <a:custGeom>
            <a:avLst/>
            <a:gdLst>
              <a:gd name="textAreaLeft" fmla="*/ -360 w 5551920"/>
              <a:gd name="textAreaRight" fmla="*/ 5552280 w 5551920"/>
              <a:gd name="textAreaTop" fmla="*/ 0 h 2524320"/>
              <a:gd name="textAreaBottom" fmla="*/ 2525040 h 2524320"/>
            </a:gdLst>
            <a:ahLst/>
            <a:rect l="textAreaLeft" t="textAreaTop" r="textAreaRight" b="textAreaBottom"/>
            <a:pathLst>
              <a:path w="1259724" h="854454">
                <a:moveTo>
                  <a:pt x="628900" y="854454"/>
                </a:moveTo>
                <a:cubicBezTo>
                  <a:pt x="712339" y="843024"/>
                  <a:pt x="738600" y="815983"/>
                  <a:pt x="832301" y="773732"/>
                </a:cubicBezTo>
                <a:cubicBezTo>
                  <a:pt x="926002" y="731481"/>
                  <a:pt x="1114241" y="748872"/>
                  <a:pt x="1191107" y="600949"/>
                </a:cubicBezTo>
                <a:cubicBezTo>
                  <a:pt x="1267974" y="453025"/>
                  <a:pt x="1296549" y="287576"/>
                  <a:pt x="1190060" y="163370"/>
                </a:cubicBezTo>
                <a:cubicBezTo>
                  <a:pt x="1083570" y="39164"/>
                  <a:pt x="689562" y="-13846"/>
                  <a:pt x="470732" y="3064"/>
                </a:cubicBezTo>
                <a:cubicBezTo>
                  <a:pt x="251902" y="19974"/>
                  <a:pt x="194352" y="41360"/>
                  <a:pt x="118993" y="135149"/>
                </a:cubicBezTo>
                <a:cubicBezTo>
                  <a:pt x="43634" y="228938"/>
                  <a:pt x="-37305" y="464952"/>
                  <a:pt x="18580" y="565801"/>
                </a:cubicBezTo>
                <a:cubicBezTo>
                  <a:pt x="78130" y="709879"/>
                  <a:pt x="404010" y="718293"/>
                  <a:pt x="556933" y="707819"/>
                </a:cubicBezTo>
                <a:cubicBezTo>
                  <a:pt x="738384" y="744490"/>
                  <a:pt x="628900" y="854454"/>
                  <a:pt x="628900" y="854454"/>
                </a:cubicBezTo>
                <a:close/>
              </a:path>
            </a:pathLst>
          </a:custGeom>
          <a:noFill/>
          <a:ln w="19050">
            <a:solidFill>
              <a:srgbClr val="000000"/>
            </a:solidFill>
            <a:miter/>
          </a:ln>
        </p:spPr>
        <p:style>
          <a:lnRef idx="0"/>
          <a:fillRef idx="0"/>
          <a:effectRef idx="0"/>
          <a:fontRef idx="minor"/>
        </p:style>
        <p:txBody>
          <a:bodyPr lIns="90000" rIns="90000" tIns="45000" bIns="45000" anchor="ctr">
            <a:noAutofit/>
          </a:bodyPr>
          <a:p>
            <a:pPr>
              <a:lnSpc>
                <a:spcPct val="100000"/>
              </a:lnSpc>
            </a:pPr>
            <a:endParaRPr b="0" lang="en-US" sz="1800" spc="-1" strike="noStrike">
              <a:solidFill>
                <a:srgbClr val="000000"/>
              </a:solidFill>
              <a:latin typeface="The Hand"/>
              <a:ea typeface="DejaVu Sans"/>
            </a:endParaRPr>
          </a:p>
        </p:txBody>
      </p:sp>
      <p:sp>
        <p:nvSpPr>
          <p:cNvPr id="234" name="PlaceHolder 2"/>
          <p:cNvSpPr>
            <a:spLocks noGrp="1"/>
          </p:cNvSpPr>
          <p:nvPr>
            <p:ph/>
          </p:nvPr>
        </p:nvSpPr>
        <p:spPr>
          <a:xfrm>
            <a:off x="6763320" y="639000"/>
            <a:ext cx="4627800" cy="5538240"/>
          </a:xfrm>
          <a:prstGeom prst="rect">
            <a:avLst/>
          </a:prstGeom>
          <a:noFill/>
          <a:ln w="0">
            <a:noFill/>
          </a:ln>
        </p:spPr>
        <p:txBody>
          <a:bodyPr lIns="90000" rIns="90000" tIns="45000" bIns="45000" anchor="ctr">
            <a:normAutofit/>
          </a:bodyPr>
          <a:p>
            <a:pPr indent="0" algn="ctr">
              <a:lnSpc>
                <a:spcPct val="90000"/>
              </a:lnSpc>
              <a:spcBef>
                <a:spcPts val="1001"/>
              </a:spcBef>
              <a:buNone/>
              <a:tabLst>
                <a:tab algn="l" pos="0"/>
              </a:tabLst>
            </a:pPr>
            <a:r>
              <a:rPr b="1" lang="el-GR" sz="1600" spc="46" strike="noStrike">
                <a:solidFill>
                  <a:srgbClr val="000000"/>
                </a:solidFill>
                <a:latin typeface="The Hand"/>
              </a:rPr>
              <a:t>Τελευταίος προορισμός μας ήταν τα Τρίκαλα. Τα Τρίκαλα είναι πόλη της δυτικής Θεσσαλίας, πρωτεύουσα της Περιφερειακής Ενότητας Τρικάλων και του Δήμου Τρικκαίων. Η πόλη διασχίζεται από τον ποταμό Ληθαίο, ο οποίος αποτελεί παραπόταμο του Πηνειού.</a:t>
            </a:r>
            <a:endParaRPr b="0" lang="el-GR" sz="1600" spc="-1" strike="noStrike">
              <a:solidFill>
                <a:srgbClr val="000000"/>
              </a:solidFill>
              <a:latin typeface="Arial"/>
            </a:endParaRPr>
          </a:p>
          <a:p>
            <a:pPr indent="0" algn="ctr">
              <a:lnSpc>
                <a:spcPct val="90000"/>
              </a:lnSpc>
              <a:spcBef>
                <a:spcPts val="1001"/>
              </a:spcBef>
              <a:buNone/>
              <a:tabLst>
                <a:tab algn="l" pos="0"/>
              </a:tabLst>
            </a:pPr>
            <a:endParaRPr b="0" lang="el-GR" sz="1600" spc="-1" strike="noStrike">
              <a:solidFill>
                <a:srgbClr val="000000"/>
              </a:solidFill>
              <a:latin typeface="Arial"/>
            </a:endParaRPr>
          </a:p>
          <a:p>
            <a:pPr indent="0" algn="ctr">
              <a:lnSpc>
                <a:spcPct val="90000"/>
              </a:lnSpc>
              <a:spcBef>
                <a:spcPts val="1001"/>
              </a:spcBef>
              <a:buNone/>
              <a:tabLst>
                <a:tab algn="l" pos="0"/>
              </a:tabLst>
            </a:pPr>
            <a:r>
              <a:rPr b="1" lang="el-GR" sz="1600" spc="46" strike="noStrike">
                <a:solidFill>
                  <a:srgbClr val="000000"/>
                </a:solidFill>
                <a:latin typeface="The Hand"/>
              </a:rPr>
              <a:t>Σύμφωνα με την Εθνική Στατιστική Υπηρεσία στην Απογραφή του 2021 η πόλη των Τρικάλων είχε πληθυσμό 85.608 κατοίκους, ενώ ο Δήμος Τρικκαίων 120.605 κατοίκους.</a:t>
            </a:r>
            <a:endParaRPr b="0" lang="el-GR" sz="1600" spc="-1" strike="noStrike">
              <a:solidFill>
                <a:srgbClr val="000000"/>
              </a:solidFill>
              <a:latin typeface="Arial"/>
            </a:endParaRPr>
          </a:p>
          <a:p>
            <a:pPr indent="0" algn="ctr">
              <a:lnSpc>
                <a:spcPct val="90000"/>
              </a:lnSpc>
              <a:spcBef>
                <a:spcPts val="1001"/>
              </a:spcBef>
              <a:buNone/>
              <a:tabLst>
                <a:tab algn="l" pos="0"/>
              </a:tabLst>
            </a:pPr>
            <a:endParaRPr b="0" lang="el-GR" sz="1600" spc="-1" strike="noStrike">
              <a:solidFill>
                <a:srgbClr val="000000"/>
              </a:solidFill>
              <a:latin typeface="Arial"/>
            </a:endParaRPr>
          </a:p>
          <a:p>
            <a:pPr indent="0" algn="ctr">
              <a:lnSpc>
                <a:spcPct val="90000"/>
              </a:lnSpc>
              <a:spcBef>
                <a:spcPts val="1001"/>
              </a:spcBef>
              <a:buNone/>
              <a:tabLst>
                <a:tab algn="l" pos="0"/>
              </a:tabLst>
            </a:pPr>
            <a:r>
              <a:rPr b="1" lang="el-GR" sz="1600" spc="46" strike="noStrike">
                <a:solidFill>
                  <a:srgbClr val="000000"/>
                </a:solidFill>
                <a:latin typeface="The Hand"/>
              </a:rPr>
              <a:t>Βρίσκεται πολύ κοντά στα Μετέωρα και την Καλαμπάκα και στον ορεινό όγκο της νότιας Πίνδου όπου βρίσκονται γνωστοί προορισμοί (Ελάτη, Περτούλι και Πύλη). Η πόλη των Τρικάλων είναι ιδιαίτερα γραφική με χαρακτηριστικά αξιοθέατα και σημεία ενδιαφέροντος</a:t>
            </a:r>
            <a:endParaRPr b="0" lang="el-GR" sz="1600" spc="-1" strike="noStrike">
              <a:solidFill>
                <a:srgbClr val="000000"/>
              </a:solidFill>
              <a:latin typeface="Arial"/>
            </a:endParaRPr>
          </a:p>
        </p:txBody>
      </p:sp>
    </p:spTree>
  </p:cSld>
  <mc:AlternateContent>
    <mc:Choice Requires="p14">
      <p:transition spd="slow" p14:dur="125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d5f2eb"/>
        </a:solidFill>
      </p:bgPr>
    </p:bg>
    <p:spTree>
      <p:nvGrpSpPr>
        <p:cNvPr id="1" name=""/>
        <p:cNvGrpSpPr/>
        <p:nvPr/>
      </p:nvGrpSpPr>
      <p:grpSpPr>
        <a:xfrm>
          <a:off x="0" y="0"/>
          <a:ext cx="0" cy="0"/>
          <a:chOff x="0" y="0"/>
          <a:chExt cx="0" cy="0"/>
        </a:xfrm>
      </p:grpSpPr>
      <p:sp>
        <p:nvSpPr>
          <p:cNvPr id="235" name="Freeform: Shape 8"/>
          <p:cNvSpPr/>
          <p:nvPr/>
        </p:nvSpPr>
        <p:spPr>
          <a:xfrm flipH="1" rot="21133800">
            <a:off x="976320" y="480960"/>
            <a:ext cx="9378360" cy="5238000"/>
          </a:xfrm>
          <a:custGeom>
            <a:avLst/>
            <a:gdLst>
              <a:gd name="textAreaLeft" fmla="*/ 360 w 9378360"/>
              <a:gd name="textAreaRight" fmla="*/ 9379440 w 9378360"/>
              <a:gd name="textAreaTop" fmla="*/ 0 h 5238000"/>
              <a:gd name="textAreaBottom" fmla="*/ 5238720 h 5238000"/>
            </a:gdLst>
            <a:ahLst/>
            <a:rect l="textAreaLeft" t="textAreaTop" r="textAreaRight" b="textAreaBottom"/>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solidFill>
            <a:schemeClr val="bg1"/>
          </a:solidFill>
          <a:ln w="19050">
            <a:noFill/>
          </a:ln>
        </p:spPr>
        <p:style>
          <a:lnRef idx="0"/>
          <a:fillRef idx="0"/>
          <a:effectRef idx="0"/>
          <a:fontRef idx="minor"/>
        </p:style>
        <p:txBody>
          <a:bodyPr lIns="90000" rIns="90000" tIns="45000" bIns="45000" anchor="ctr">
            <a:noAutofit/>
          </a:bodyPr>
          <a:p>
            <a:pPr>
              <a:lnSpc>
                <a:spcPct val="100000"/>
              </a:lnSpc>
            </a:pPr>
            <a:endParaRPr b="0" lang="en-US" sz="1800" spc="-1" strike="noStrike">
              <a:solidFill>
                <a:srgbClr val="000000"/>
              </a:solidFill>
              <a:latin typeface="The Hand"/>
              <a:ea typeface="DejaVu Sans"/>
            </a:endParaRPr>
          </a:p>
        </p:txBody>
      </p:sp>
      <p:sp>
        <p:nvSpPr>
          <p:cNvPr id="236" name="Freeform: Shape 10"/>
          <p:cNvSpPr/>
          <p:nvPr/>
        </p:nvSpPr>
        <p:spPr>
          <a:xfrm flipH="1" rot="21133800">
            <a:off x="1009440" y="456120"/>
            <a:ext cx="9378360" cy="5238000"/>
          </a:xfrm>
          <a:custGeom>
            <a:avLst/>
            <a:gdLst>
              <a:gd name="textAreaLeft" fmla="*/ 360 w 9378360"/>
              <a:gd name="textAreaRight" fmla="*/ 9379440 w 9378360"/>
              <a:gd name="textAreaTop" fmla="*/ 0 h 5238000"/>
              <a:gd name="textAreaBottom" fmla="*/ 5238720 h 5238000"/>
            </a:gdLst>
            <a:ahLst/>
            <a:rect l="textAreaLeft" t="textAreaTop" r="textAreaRight" b="textAreaBottom"/>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noFill/>
          <a:ln w="19050">
            <a:solidFill>
              <a:srgbClr val="000000"/>
            </a:solidFill>
            <a:miter/>
          </a:ln>
        </p:spPr>
        <p:style>
          <a:lnRef idx="0"/>
          <a:fillRef idx="0"/>
          <a:effectRef idx="0"/>
          <a:fontRef idx="minor"/>
        </p:style>
        <p:txBody>
          <a:bodyPr lIns="90000" rIns="90000" tIns="45000" bIns="45000" anchor="ctr">
            <a:noAutofit/>
          </a:bodyPr>
          <a:p>
            <a:pPr>
              <a:lnSpc>
                <a:spcPct val="100000"/>
              </a:lnSpc>
            </a:pPr>
            <a:endParaRPr b="0" lang="en-US" sz="1800" spc="-1" strike="noStrike">
              <a:solidFill>
                <a:srgbClr val="000000"/>
              </a:solidFill>
              <a:latin typeface="The Hand"/>
              <a:ea typeface="DejaVu Sans"/>
            </a:endParaRPr>
          </a:p>
        </p:txBody>
      </p:sp>
      <p:sp useBgFill="1">
        <p:nvSpPr>
          <p:cNvPr id="237" name="Rectangle 12"/>
          <p:cNvSpPr/>
          <p:nvPr/>
        </p:nvSpPr>
        <p:spPr>
          <a:xfrm>
            <a:off x="0" y="0"/>
            <a:ext cx="12192480" cy="6857280"/>
          </a:xfrm>
          <a:prstGeom prst="rect">
            <a:avLst/>
          </a:prstGeom>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nSpc>
                <a:spcPct val="100000"/>
              </a:lnSpc>
            </a:pPr>
            <a:endParaRPr b="0" lang="en-US" sz="1800" spc="-1" strike="noStrike">
              <a:solidFill>
                <a:schemeClr val="lt1"/>
              </a:solidFill>
              <a:latin typeface="The Hand"/>
              <a:ea typeface="DejaVu Sans"/>
            </a:endParaRPr>
          </a:p>
        </p:txBody>
      </p:sp>
      <p:pic>
        <p:nvPicPr>
          <p:cNvPr id="238" name="Θέση περιεχομένου 3" descr=""/>
          <p:cNvPicPr/>
          <p:nvPr/>
        </p:nvPicPr>
        <p:blipFill>
          <a:blip r:embed="rId1"/>
          <a:srcRect l="0" t="15413" r="0" b="0"/>
          <a:stretch/>
        </p:blipFill>
        <p:spPr>
          <a:xfrm>
            <a:off x="0" y="0"/>
            <a:ext cx="12192480" cy="6857280"/>
          </a:xfrm>
          <a:prstGeom prst="rect">
            <a:avLst/>
          </a:prstGeom>
          <a:ln w="0">
            <a:noFill/>
          </a:ln>
        </p:spPr>
      </p:pic>
      <p:sp>
        <p:nvSpPr>
          <p:cNvPr id="239" name="Freeform: Shape 14"/>
          <p:cNvSpPr/>
          <p:nvPr/>
        </p:nvSpPr>
        <p:spPr>
          <a:xfrm rot="10800000">
            <a:off x="600840" y="279360"/>
            <a:ext cx="6071760" cy="2203560"/>
          </a:xfrm>
          <a:custGeom>
            <a:avLst/>
            <a:gdLst>
              <a:gd name="textAreaLeft" fmla="*/ 0 w 6071760"/>
              <a:gd name="textAreaRight" fmla="*/ 6072480 w 6071760"/>
              <a:gd name="textAreaTop" fmla="*/ 0 h 2203560"/>
              <a:gd name="textAreaBottom" fmla="*/ 2204280 h 2203560"/>
            </a:gdLst>
            <a:ahLst/>
            <a:rect l="textAreaLeft" t="textAreaTop" r="textAreaRight" b="textAreaBottom"/>
            <a:pathLst>
              <a:path w="9735571" h="4161957">
                <a:moveTo>
                  <a:pt x="6334131" y="34847"/>
                </a:moveTo>
                <a:lnTo>
                  <a:pt x="8936301" y="126"/>
                </a:lnTo>
                <a:cubicBezTo>
                  <a:pt x="9271851" y="20590"/>
                  <a:pt x="9695097" y="-41937"/>
                  <a:pt x="9719033" y="63914"/>
                </a:cubicBezTo>
                <a:cubicBezTo>
                  <a:pt x="9760421" y="246943"/>
                  <a:pt x="9715919" y="912445"/>
                  <a:pt x="9675361" y="1607447"/>
                </a:cubicBezTo>
                <a:cubicBezTo>
                  <a:pt x="9717308" y="2388528"/>
                  <a:pt x="9700128" y="3458296"/>
                  <a:pt x="9667887" y="3590397"/>
                </a:cubicBezTo>
                <a:cubicBezTo>
                  <a:pt x="9399226" y="3634530"/>
                  <a:pt x="9372095" y="3623111"/>
                  <a:pt x="9156509" y="3633422"/>
                </a:cubicBezTo>
                <a:cubicBezTo>
                  <a:pt x="8940923" y="3643733"/>
                  <a:pt x="8635084" y="3645983"/>
                  <a:pt x="8374371" y="3652264"/>
                </a:cubicBezTo>
                <a:lnTo>
                  <a:pt x="7989742" y="3656824"/>
                </a:lnTo>
                <a:cubicBezTo>
                  <a:pt x="7935350" y="3683432"/>
                  <a:pt x="7782613" y="3795779"/>
                  <a:pt x="7600804" y="3879914"/>
                </a:cubicBezTo>
                <a:cubicBezTo>
                  <a:pt x="7418995" y="3964049"/>
                  <a:pt x="7048510" y="4117972"/>
                  <a:pt x="6898889" y="4161634"/>
                </a:cubicBezTo>
                <a:cubicBezTo>
                  <a:pt x="6870957" y="4176696"/>
                  <a:pt x="7162366" y="3660940"/>
                  <a:pt x="7122530" y="3644307"/>
                </a:cubicBezTo>
                <a:cubicBezTo>
                  <a:pt x="7013155" y="3598640"/>
                  <a:pt x="7372966" y="3641057"/>
                  <a:pt x="6219964" y="3648384"/>
                </a:cubicBezTo>
                <a:cubicBezTo>
                  <a:pt x="5066962" y="3655711"/>
                  <a:pt x="2287881" y="3733612"/>
                  <a:pt x="204518" y="3688270"/>
                </a:cubicBezTo>
                <a:cubicBezTo>
                  <a:pt x="32964" y="3705998"/>
                  <a:pt x="59249" y="3542147"/>
                  <a:pt x="45709" y="2187334"/>
                </a:cubicBezTo>
                <a:cubicBezTo>
                  <a:pt x="31206" y="1629249"/>
                  <a:pt x="0" y="83671"/>
                  <a:pt x="0" y="83671"/>
                </a:cubicBezTo>
                <a:cubicBezTo>
                  <a:pt x="707119" y="37547"/>
                  <a:pt x="4222754" y="51122"/>
                  <a:pt x="6334131" y="34847"/>
                </a:cubicBezTo>
                <a:close/>
              </a:path>
            </a:pathLst>
          </a:custGeom>
          <a:solidFill>
            <a:schemeClr val="bg1"/>
          </a:solidFill>
          <a:ln w="19050">
            <a:noFill/>
          </a:ln>
        </p:spPr>
        <p:style>
          <a:lnRef idx="0"/>
          <a:fillRef idx="0"/>
          <a:effectRef idx="0"/>
          <a:fontRef idx="minor"/>
        </p:style>
        <p:txBody>
          <a:bodyPr lIns="90000" rIns="90000" tIns="45000" bIns="45000" anchor="ctr">
            <a:noAutofit/>
          </a:bodyPr>
          <a:p>
            <a:pPr>
              <a:lnSpc>
                <a:spcPct val="100000"/>
              </a:lnSpc>
            </a:pPr>
            <a:endParaRPr b="0" lang="en-US" sz="1800" spc="-1" strike="noStrike">
              <a:solidFill>
                <a:srgbClr val="000000"/>
              </a:solidFill>
              <a:latin typeface="The Hand"/>
              <a:ea typeface="DejaVu Sans"/>
            </a:endParaRPr>
          </a:p>
        </p:txBody>
      </p:sp>
      <p:sp>
        <p:nvSpPr>
          <p:cNvPr id="240" name="PlaceHolder 1"/>
          <p:cNvSpPr>
            <a:spLocks noGrp="1"/>
          </p:cNvSpPr>
          <p:nvPr>
            <p:ph type="title"/>
          </p:nvPr>
        </p:nvSpPr>
        <p:spPr>
          <a:xfrm>
            <a:off x="972360" y="719280"/>
            <a:ext cx="5443920" cy="1033920"/>
          </a:xfrm>
          <a:prstGeom prst="rect">
            <a:avLst/>
          </a:prstGeom>
          <a:noFill/>
          <a:ln w="0">
            <a:noFill/>
          </a:ln>
        </p:spPr>
        <p:txBody>
          <a:bodyPr lIns="90000" rIns="90000" tIns="45000" bIns="45000" anchor="b">
            <a:normAutofit/>
          </a:bodyPr>
          <a:p>
            <a:pPr indent="0" algn="ctr">
              <a:lnSpc>
                <a:spcPct val="100000"/>
              </a:lnSpc>
              <a:buNone/>
              <a:tabLst>
                <a:tab algn="l" pos="0"/>
              </a:tabLst>
            </a:pPr>
            <a:r>
              <a:rPr b="1" lang="en-US" sz="4800" spc="94" strike="noStrike">
                <a:solidFill>
                  <a:srgbClr val="000000"/>
                </a:solidFill>
                <a:latin typeface="The Serif Hand"/>
              </a:rPr>
              <a:t>ΜΕΤΕΩΡΑ</a:t>
            </a:r>
            <a:endParaRPr b="0" lang="el-GR" sz="4800" spc="-1" strike="noStrike">
              <a:solidFill>
                <a:srgbClr val="000000"/>
              </a:solidFill>
              <a:latin typeface="Arial"/>
            </a:endParaRPr>
          </a:p>
        </p:txBody>
      </p:sp>
      <p:sp>
        <p:nvSpPr>
          <p:cNvPr id="241" name="Freeform: Shape 16"/>
          <p:cNvSpPr/>
          <p:nvPr/>
        </p:nvSpPr>
        <p:spPr>
          <a:xfrm rot="10800000">
            <a:off x="652320" y="250200"/>
            <a:ext cx="6071760" cy="2203560"/>
          </a:xfrm>
          <a:custGeom>
            <a:avLst/>
            <a:gdLst>
              <a:gd name="textAreaLeft" fmla="*/ 0 w 6071760"/>
              <a:gd name="textAreaRight" fmla="*/ 6072480 w 6071760"/>
              <a:gd name="textAreaTop" fmla="*/ 0 h 2203560"/>
              <a:gd name="textAreaBottom" fmla="*/ 2204280 h 2203560"/>
            </a:gdLst>
            <a:ahLst/>
            <a:rect l="textAreaLeft" t="textAreaTop" r="textAreaRight" b="textAreaBottom"/>
            <a:pathLst>
              <a:path w="9735571" h="4161957">
                <a:moveTo>
                  <a:pt x="6334131" y="34847"/>
                </a:moveTo>
                <a:lnTo>
                  <a:pt x="8936301" y="126"/>
                </a:lnTo>
                <a:cubicBezTo>
                  <a:pt x="9271851" y="20590"/>
                  <a:pt x="9695097" y="-41937"/>
                  <a:pt x="9719033" y="63914"/>
                </a:cubicBezTo>
                <a:cubicBezTo>
                  <a:pt x="9760421" y="246943"/>
                  <a:pt x="9715919" y="912445"/>
                  <a:pt x="9675361" y="1607447"/>
                </a:cubicBezTo>
                <a:cubicBezTo>
                  <a:pt x="9717308" y="2388528"/>
                  <a:pt x="9700128" y="3458296"/>
                  <a:pt x="9667887" y="3590397"/>
                </a:cubicBezTo>
                <a:cubicBezTo>
                  <a:pt x="9399226" y="3634530"/>
                  <a:pt x="9372095" y="3623111"/>
                  <a:pt x="9156509" y="3633422"/>
                </a:cubicBezTo>
                <a:cubicBezTo>
                  <a:pt x="8940923" y="3643733"/>
                  <a:pt x="8635084" y="3645983"/>
                  <a:pt x="8374371" y="3652264"/>
                </a:cubicBezTo>
                <a:lnTo>
                  <a:pt x="7989742" y="3656824"/>
                </a:lnTo>
                <a:cubicBezTo>
                  <a:pt x="7935350" y="3683432"/>
                  <a:pt x="7782613" y="3795779"/>
                  <a:pt x="7600804" y="3879914"/>
                </a:cubicBezTo>
                <a:cubicBezTo>
                  <a:pt x="7418995" y="3964049"/>
                  <a:pt x="7048510" y="4117972"/>
                  <a:pt x="6898889" y="4161634"/>
                </a:cubicBezTo>
                <a:cubicBezTo>
                  <a:pt x="6870957" y="4176696"/>
                  <a:pt x="7162366" y="3660940"/>
                  <a:pt x="7122530" y="3644307"/>
                </a:cubicBezTo>
                <a:cubicBezTo>
                  <a:pt x="7013155" y="3598640"/>
                  <a:pt x="7372966" y="3641057"/>
                  <a:pt x="6219964" y="3648384"/>
                </a:cubicBezTo>
                <a:cubicBezTo>
                  <a:pt x="5066962" y="3655711"/>
                  <a:pt x="2287881" y="3733612"/>
                  <a:pt x="204518" y="3688270"/>
                </a:cubicBezTo>
                <a:cubicBezTo>
                  <a:pt x="32964" y="3705998"/>
                  <a:pt x="59249" y="3542147"/>
                  <a:pt x="45709" y="2187334"/>
                </a:cubicBezTo>
                <a:cubicBezTo>
                  <a:pt x="31206" y="1629249"/>
                  <a:pt x="0" y="83671"/>
                  <a:pt x="0" y="83671"/>
                </a:cubicBezTo>
                <a:cubicBezTo>
                  <a:pt x="707119" y="37547"/>
                  <a:pt x="4222754" y="51122"/>
                  <a:pt x="6334131" y="34847"/>
                </a:cubicBezTo>
                <a:close/>
              </a:path>
            </a:pathLst>
          </a:custGeom>
          <a:noFill/>
          <a:ln w="19050">
            <a:solidFill>
              <a:srgbClr val="000000"/>
            </a:solidFill>
            <a:miter/>
          </a:ln>
        </p:spPr>
        <p:style>
          <a:lnRef idx="0"/>
          <a:fillRef idx="0"/>
          <a:effectRef idx="0"/>
          <a:fontRef idx="minor"/>
        </p:style>
        <p:txBody>
          <a:bodyPr lIns="90000" rIns="90000" tIns="45000" bIns="45000" anchor="ctr">
            <a:noAutofit/>
          </a:bodyPr>
          <a:p>
            <a:pPr>
              <a:lnSpc>
                <a:spcPct val="100000"/>
              </a:lnSpc>
            </a:pPr>
            <a:endParaRPr b="0" lang="en-US" sz="1800" spc="-1" strike="noStrike">
              <a:solidFill>
                <a:srgbClr val="000000"/>
              </a:solidFill>
              <a:latin typeface="The Hand"/>
              <a:ea typeface="DejaVu Sans"/>
            </a:endParaRPr>
          </a:p>
        </p:txBody>
      </p:sp>
    </p:spTree>
  </p:cSld>
  <mc:AlternateContent>
    <mc:Choice Requires="p14">
      <p:transition spd="slow" p14:dur="125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d5f2eb"/>
        </a:solidFill>
      </p:bgPr>
    </p:bg>
    <p:spTree>
      <p:nvGrpSpPr>
        <p:cNvPr id="1" name=""/>
        <p:cNvGrpSpPr/>
        <p:nvPr/>
      </p:nvGrpSpPr>
      <p:grpSpPr>
        <a:xfrm>
          <a:off x="0" y="0"/>
          <a:ext cx="0" cy="0"/>
          <a:chOff x="0" y="0"/>
          <a:chExt cx="0" cy="0"/>
        </a:xfrm>
      </p:grpSpPr>
      <p:sp>
        <p:nvSpPr>
          <p:cNvPr id="242" name="Freeform: Shape 27"/>
          <p:cNvSpPr/>
          <p:nvPr/>
        </p:nvSpPr>
        <p:spPr>
          <a:xfrm flipH="1" rot="21133800">
            <a:off x="976320" y="480960"/>
            <a:ext cx="9378360" cy="5238000"/>
          </a:xfrm>
          <a:custGeom>
            <a:avLst/>
            <a:gdLst>
              <a:gd name="textAreaLeft" fmla="*/ 360 w 9378360"/>
              <a:gd name="textAreaRight" fmla="*/ 9379440 w 9378360"/>
              <a:gd name="textAreaTop" fmla="*/ 0 h 5238000"/>
              <a:gd name="textAreaBottom" fmla="*/ 5238720 h 5238000"/>
            </a:gdLst>
            <a:ahLst/>
            <a:rect l="textAreaLeft" t="textAreaTop" r="textAreaRight" b="textAreaBottom"/>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solidFill>
            <a:schemeClr val="bg1"/>
          </a:solidFill>
          <a:ln w="19050">
            <a:noFill/>
          </a:ln>
        </p:spPr>
        <p:style>
          <a:lnRef idx="0"/>
          <a:fillRef idx="0"/>
          <a:effectRef idx="0"/>
          <a:fontRef idx="minor"/>
        </p:style>
        <p:txBody>
          <a:bodyPr lIns="90000" rIns="90000" tIns="45000" bIns="45000" anchor="ctr">
            <a:noAutofit/>
          </a:bodyPr>
          <a:p>
            <a:pPr>
              <a:lnSpc>
                <a:spcPct val="100000"/>
              </a:lnSpc>
            </a:pPr>
            <a:endParaRPr b="0" lang="en-US" sz="1800" spc="-1" strike="noStrike">
              <a:solidFill>
                <a:srgbClr val="000000"/>
              </a:solidFill>
              <a:latin typeface="The Hand"/>
              <a:ea typeface="DejaVu Sans"/>
            </a:endParaRPr>
          </a:p>
        </p:txBody>
      </p:sp>
      <p:sp>
        <p:nvSpPr>
          <p:cNvPr id="243" name="Freeform: Shape 29"/>
          <p:cNvSpPr/>
          <p:nvPr/>
        </p:nvSpPr>
        <p:spPr>
          <a:xfrm flipH="1" rot="21133800">
            <a:off x="1009440" y="456120"/>
            <a:ext cx="9378360" cy="5238000"/>
          </a:xfrm>
          <a:custGeom>
            <a:avLst/>
            <a:gdLst>
              <a:gd name="textAreaLeft" fmla="*/ 360 w 9378360"/>
              <a:gd name="textAreaRight" fmla="*/ 9379440 w 9378360"/>
              <a:gd name="textAreaTop" fmla="*/ 0 h 5238000"/>
              <a:gd name="textAreaBottom" fmla="*/ 5238720 h 5238000"/>
            </a:gdLst>
            <a:ahLst/>
            <a:rect l="textAreaLeft" t="textAreaTop" r="textAreaRight" b="textAreaBottom"/>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noFill/>
          <a:ln w="19050">
            <a:solidFill>
              <a:srgbClr val="000000"/>
            </a:solidFill>
            <a:miter/>
          </a:ln>
        </p:spPr>
        <p:style>
          <a:lnRef idx="0"/>
          <a:fillRef idx="0"/>
          <a:effectRef idx="0"/>
          <a:fontRef idx="minor"/>
        </p:style>
        <p:txBody>
          <a:bodyPr lIns="90000" rIns="90000" tIns="45000" bIns="45000" anchor="ctr">
            <a:noAutofit/>
          </a:bodyPr>
          <a:p>
            <a:pPr>
              <a:lnSpc>
                <a:spcPct val="100000"/>
              </a:lnSpc>
            </a:pPr>
            <a:endParaRPr b="0" lang="en-US" sz="1800" spc="-1" strike="noStrike">
              <a:solidFill>
                <a:srgbClr val="000000"/>
              </a:solidFill>
              <a:latin typeface="The Hand"/>
              <a:ea typeface="DejaVu Sans"/>
            </a:endParaRPr>
          </a:p>
        </p:txBody>
      </p:sp>
      <p:sp useBgFill="1">
        <p:nvSpPr>
          <p:cNvPr id="244" name="Rectangle 31"/>
          <p:cNvSpPr/>
          <p:nvPr/>
        </p:nvSpPr>
        <p:spPr>
          <a:xfrm>
            <a:off x="0" y="0"/>
            <a:ext cx="12192480" cy="6857280"/>
          </a:xfrm>
          <a:prstGeom prst="rect">
            <a:avLst/>
          </a:prstGeom>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The Hand"/>
              <a:ea typeface="DejaVu Sans"/>
            </a:endParaRPr>
          </a:p>
        </p:txBody>
      </p:sp>
      <p:sp>
        <p:nvSpPr>
          <p:cNvPr id="245" name="Θέση περιεχομένου 4"/>
          <p:cNvSpPr/>
          <p:nvPr/>
        </p:nvSpPr>
        <p:spPr>
          <a:xfrm>
            <a:off x="6278040" y="615960"/>
            <a:ext cx="5103000" cy="2634480"/>
          </a:xfrm>
          <a:custGeom>
            <a:avLst/>
            <a:gdLst>
              <a:gd name="textAreaLeft" fmla="*/ 0 w 5103000"/>
              <a:gd name="textAreaRight" fmla="*/ 5103720 w 5103000"/>
              <a:gd name="textAreaTop" fmla="*/ 0 h 2634480"/>
              <a:gd name="textAreaBottom" fmla="*/ 2635200 h 2634480"/>
            </a:gdLst>
            <a:ahLst/>
            <a:rect l="textAreaLeft" t="textAreaTop" r="textAreaRight" b="textAreaBottom"/>
            <a:pathLst>
              <a:path w="6316920" h="2935301">
                <a:moveTo>
                  <a:pt x="1481762" y="181"/>
                </a:moveTo>
                <a:cubicBezTo>
                  <a:pt x="2471794" y="45308"/>
                  <a:pt x="4150138" y="24142"/>
                  <a:pt x="5484325" y="36123"/>
                </a:cubicBezTo>
                <a:cubicBezTo>
                  <a:pt x="5754302" y="40474"/>
                  <a:pt x="6152107" y="11678"/>
                  <a:pt x="6313921" y="49176"/>
                </a:cubicBezTo>
                <a:cubicBezTo>
                  <a:pt x="6294254" y="725937"/>
                  <a:pt x="6343418" y="2021434"/>
                  <a:pt x="6294254" y="2908125"/>
                </a:cubicBezTo>
                <a:lnTo>
                  <a:pt x="6164757" y="2907932"/>
                </a:lnTo>
                <a:cubicBezTo>
                  <a:pt x="4528806" y="2946036"/>
                  <a:pt x="2735527" y="2917847"/>
                  <a:pt x="1020913" y="2922804"/>
                </a:cubicBezTo>
                <a:cubicBezTo>
                  <a:pt x="610888" y="2908959"/>
                  <a:pt x="72187" y="2966999"/>
                  <a:pt x="36853" y="2908959"/>
                </a:cubicBezTo>
                <a:cubicBezTo>
                  <a:pt x="-49057" y="1972115"/>
                  <a:pt x="36993" y="933549"/>
                  <a:pt x="75762" y="55561"/>
                </a:cubicBezTo>
                <a:cubicBezTo>
                  <a:pt x="82477" y="-17012"/>
                  <a:pt x="96578" y="28832"/>
                  <a:pt x="231300" y="19602"/>
                </a:cubicBezTo>
                <a:cubicBezTo>
                  <a:pt x="279193" y="18470"/>
                  <a:pt x="352118" y="18046"/>
                  <a:pt x="438096" y="18152"/>
                </a:cubicBezTo>
                <a:cubicBezTo>
                  <a:pt x="581390" y="18328"/>
                  <a:pt x="1321422" y="-2119"/>
                  <a:pt x="1481762" y="181"/>
                </a:cubicBezTo>
                <a:close/>
              </a:path>
            </a:pathLst>
          </a:custGeom>
          <a:blipFill rotWithShape="0">
            <a:blip r:embed="rId1"/>
            <a:srcRect/>
            <a:stretch/>
          </a:blipFill>
          <a:ln w="0">
            <a:noFill/>
          </a:ln>
        </p:spPr>
        <p:style>
          <a:lnRef idx="0"/>
          <a:fillRef idx="0"/>
          <a:effectRef idx="0"/>
          <a:fontRef idx="minor"/>
        </p:style>
        <p:txBody>
          <a:bodyPr lIns="90000" rIns="90000" tIns="45000" bIns="45000" anchor="t">
            <a:noAutofit/>
          </a:bodyPr>
          <a:p>
            <a:pPr>
              <a:lnSpc>
                <a:spcPct val="100000"/>
              </a:lnSpc>
            </a:pPr>
            <a:endParaRPr b="0" lang="el-GR" sz="1800" spc="-1" strike="noStrike">
              <a:solidFill>
                <a:srgbClr val="000000"/>
              </a:solidFill>
              <a:latin typeface="Arial"/>
              <a:ea typeface="DejaVu Sans"/>
            </a:endParaRPr>
          </a:p>
        </p:txBody>
      </p:sp>
      <p:sp>
        <p:nvSpPr>
          <p:cNvPr id="246" name="Freeform: Shape 33"/>
          <p:cNvSpPr/>
          <p:nvPr/>
        </p:nvSpPr>
        <p:spPr>
          <a:xfrm rot="10800000">
            <a:off x="6279120" y="615960"/>
            <a:ext cx="5103000" cy="2634480"/>
          </a:xfrm>
          <a:custGeom>
            <a:avLst/>
            <a:gdLst>
              <a:gd name="textAreaLeft" fmla="*/ 0 w 5103000"/>
              <a:gd name="textAreaRight" fmla="*/ 5103720 w 5103000"/>
              <a:gd name="textAreaTop" fmla="*/ 0 h 2634480"/>
              <a:gd name="textAreaBottom" fmla="*/ 2635200 h 2634480"/>
            </a:gdLst>
            <a:ahLst/>
            <a:rect l="textAreaLeft" t="textAreaTop" r="textAreaRight" b="textAreaBottom"/>
            <a:pathLst>
              <a:path w="7704059" h="6472938">
                <a:moveTo>
                  <a:pt x="7169762" y="6432910"/>
                </a:moveTo>
                <a:cubicBezTo>
                  <a:pt x="6995001" y="6432521"/>
                  <a:pt x="6092465" y="6477612"/>
                  <a:pt x="5896916" y="6472539"/>
                </a:cubicBezTo>
                <a:cubicBezTo>
                  <a:pt x="4689482" y="6373025"/>
                  <a:pt x="2642589" y="6419700"/>
                  <a:pt x="1015426" y="6393280"/>
                </a:cubicBezTo>
                <a:cubicBezTo>
                  <a:pt x="686165" y="6383685"/>
                  <a:pt x="201006" y="6447186"/>
                  <a:pt x="3659" y="6364496"/>
                </a:cubicBezTo>
                <a:cubicBezTo>
                  <a:pt x="27645" y="4872098"/>
                  <a:pt x="-32316" y="2015263"/>
                  <a:pt x="27644" y="59930"/>
                </a:cubicBezTo>
                <a:lnTo>
                  <a:pt x="185578" y="60355"/>
                </a:lnTo>
                <a:cubicBezTo>
                  <a:pt x="2180768" y="-23672"/>
                  <a:pt x="4367835" y="38490"/>
                  <a:pt x="6458963" y="27558"/>
                </a:cubicBezTo>
                <a:cubicBezTo>
                  <a:pt x="6959026" y="58089"/>
                  <a:pt x="7616021" y="-69901"/>
                  <a:pt x="7659114" y="58089"/>
                </a:cubicBezTo>
                <a:cubicBezTo>
                  <a:pt x="7763889" y="2124023"/>
                  <a:pt x="7658943" y="4414271"/>
                  <a:pt x="7611661" y="6350416"/>
                </a:cubicBezTo>
                <a:cubicBezTo>
                  <a:pt x="7603471" y="6510453"/>
                  <a:pt x="7586274" y="6409358"/>
                  <a:pt x="7421968" y="6429712"/>
                </a:cubicBezTo>
                <a:cubicBezTo>
                  <a:pt x="7363558" y="6432208"/>
                  <a:pt x="7274619" y="6433144"/>
                  <a:pt x="7169762" y="6432910"/>
                </a:cubicBezTo>
                <a:close/>
              </a:path>
            </a:pathLst>
          </a:custGeom>
          <a:noFill/>
          <a:ln w="19050">
            <a:solidFill>
              <a:srgbClr val="000000"/>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The Hand"/>
              <a:ea typeface="DejaVu Sans"/>
            </a:endParaRPr>
          </a:p>
        </p:txBody>
      </p:sp>
      <p:pic>
        <p:nvPicPr>
          <p:cNvPr id="247" name="Θέση περιεχομένου 6" descr="Εικόνα που περιέχει ρουχισμός, άτομο, ανθρώπινο πρόσωπο, εσωτερικός χώρος"/>
          <p:cNvPicPr/>
          <p:nvPr/>
        </p:nvPicPr>
        <p:blipFill>
          <a:blip r:embed="rId2"/>
          <a:srcRect l="0" t="0" r="12848" b="0"/>
          <a:stretch/>
        </p:blipFill>
        <p:spPr>
          <a:xfrm>
            <a:off x="6271560" y="3540600"/>
            <a:ext cx="5103000" cy="2634480"/>
          </a:xfrm>
          <a:prstGeom prst="rect">
            <a:avLst/>
          </a:prstGeom>
          <a:ln w="0">
            <a:noFill/>
          </a:ln>
        </p:spPr>
      </p:pic>
      <p:sp>
        <p:nvSpPr>
          <p:cNvPr id="248" name="Freeform: Shape 35"/>
          <p:cNvSpPr/>
          <p:nvPr/>
        </p:nvSpPr>
        <p:spPr>
          <a:xfrm>
            <a:off x="6271560" y="3540600"/>
            <a:ext cx="5103000" cy="2634480"/>
          </a:xfrm>
          <a:custGeom>
            <a:avLst/>
            <a:gdLst>
              <a:gd name="textAreaLeft" fmla="*/ 0 w 5103000"/>
              <a:gd name="textAreaRight" fmla="*/ 5103720 w 5103000"/>
              <a:gd name="textAreaTop" fmla="*/ 0 h 2634480"/>
              <a:gd name="textAreaBottom" fmla="*/ 2635200 h 2634480"/>
            </a:gdLst>
            <a:ahLst/>
            <a:rect l="textAreaLeft" t="textAreaTop" r="textAreaRight" b="textAreaBottom"/>
            <a:pathLst>
              <a:path w="7704059" h="6472938">
                <a:moveTo>
                  <a:pt x="7169762" y="6432910"/>
                </a:moveTo>
                <a:cubicBezTo>
                  <a:pt x="6995001" y="6432521"/>
                  <a:pt x="6092465" y="6477612"/>
                  <a:pt x="5896916" y="6472539"/>
                </a:cubicBezTo>
                <a:cubicBezTo>
                  <a:pt x="4689482" y="6373025"/>
                  <a:pt x="2642589" y="6419700"/>
                  <a:pt x="1015426" y="6393280"/>
                </a:cubicBezTo>
                <a:cubicBezTo>
                  <a:pt x="686165" y="6383685"/>
                  <a:pt x="201006" y="6447186"/>
                  <a:pt x="3659" y="6364496"/>
                </a:cubicBezTo>
                <a:cubicBezTo>
                  <a:pt x="27645" y="4872098"/>
                  <a:pt x="-32316" y="2015263"/>
                  <a:pt x="27644" y="59930"/>
                </a:cubicBezTo>
                <a:lnTo>
                  <a:pt x="185578" y="60355"/>
                </a:lnTo>
                <a:cubicBezTo>
                  <a:pt x="2180768" y="-23672"/>
                  <a:pt x="4367835" y="38490"/>
                  <a:pt x="6458963" y="27558"/>
                </a:cubicBezTo>
                <a:cubicBezTo>
                  <a:pt x="6959026" y="58089"/>
                  <a:pt x="7616021" y="-69901"/>
                  <a:pt x="7659114" y="58089"/>
                </a:cubicBezTo>
                <a:cubicBezTo>
                  <a:pt x="7763889" y="2124023"/>
                  <a:pt x="7658943" y="4414271"/>
                  <a:pt x="7611661" y="6350416"/>
                </a:cubicBezTo>
                <a:cubicBezTo>
                  <a:pt x="7603471" y="6510453"/>
                  <a:pt x="7586274" y="6409358"/>
                  <a:pt x="7421968" y="6429712"/>
                </a:cubicBezTo>
                <a:cubicBezTo>
                  <a:pt x="7363558" y="6432208"/>
                  <a:pt x="7274619" y="6433144"/>
                  <a:pt x="7169762" y="6432910"/>
                </a:cubicBezTo>
                <a:close/>
              </a:path>
            </a:pathLst>
          </a:custGeom>
          <a:noFill/>
          <a:ln w="19050">
            <a:solidFill>
              <a:srgbClr val="000000"/>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The Hand"/>
              <a:ea typeface="DejaVu Sans"/>
            </a:endParaRPr>
          </a:p>
        </p:txBody>
      </p:sp>
      <p:sp>
        <p:nvSpPr>
          <p:cNvPr id="249" name="Freeform: Shape 37"/>
          <p:cNvSpPr/>
          <p:nvPr/>
        </p:nvSpPr>
        <p:spPr>
          <a:xfrm rot="11286000">
            <a:off x="476280" y="974520"/>
            <a:ext cx="5619960" cy="4757400"/>
          </a:xfrm>
          <a:custGeom>
            <a:avLst/>
            <a:gdLst>
              <a:gd name="textAreaLeft" fmla="*/ 0 w 5619960"/>
              <a:gd name="textAreaRight" fmla="*/ 5620680 w 5619960"/>
              <a:gd name="textAreaTop" fmla="*/ 0 h 4757400"/>
              <a:gd name="textAreaBottom" fmla="*/ 4758120 h 4757400"/>
            </a:gdLst>
            <a:ahLst/>
            <a:rect l="textAreaLeft" t="textAreaTop" r="textAreaRight" b="textAreaBottom"/>
            <a:pathLst>
              <a:path w="824001" h="693317">
                <a:moveTo>
                  <a:pt x="0" y="674404"/>
                </a:moveTo>
                <a:cubicBezTo>
                  <a:pt x="170947" y="672309"/>
                  <a:pt x="289590" y="704889"/>
                  <a:pt x="429494" y="688873"/>
                </a:cubicBezTo>
                <a:cubicBezTo>
                  <a:pt x="585106" y="671059"/>
                  <a:pt x="788924" y="562940"/>
                  <a:pt x="814209" y="448725"/>
                </a:cubicBezTo>
                <a:cubicBezTo>
                  <a:pt x="839495" y="334510"/>
                  <a:pt x="832857" y="49206"/>
                  <a:pt x="581207" y="3581"/>
                </a:cubicBezTo>
                <a:cubicBezTo>
                  <a:pt x="485480" y="-3562"/>
                  <a:pt x="91955" y="-26684"/>
                  <a:pt x="59263" y="262365"/>
                </a:cubicBezTo>
                <a:cubicBezTo>
                  <a:pt x="43357" y="371331"/>
                  <a:pt x="56596" y="510015"/>
                  <a:pt x="56596" y="573356"/>
                </a:cubicBezTo>
                <a:cubicBezTo>
                  <a:pt x="57073" y="645079"/>
                  <a:pt x="0" y="674404"/>
                  <a:pt x="0" y="674404"/>
                </a:cubicBezTo>
                <a:close/>
              </a:path>
            </a:pathLst>
          </a:custGeom>
          <a:noFill/>
          <a:ln w="19050">
            <a:noFill/>
          </a:ln>
        </p:spPr>
        <p:style>
          <a:lnRef idx="0"/>
          <a:fillRef idx="0"/>
          <a:effectRef idx="0"/>
          <a:fontRef idx="minor"/>
        </p:style>
        <p:txBody>
          <a:bodyPr lIns="90000" rIns="90000" tIns="45000" bIns="45000" anchor="ctr">
            <a:noAutofit/>
          </a:bodyPr>
          <a:p>
            <a:pPr>
              <a:lnSpc>
                <a:spcPct val="100000"/>
              </a:lnSpc>
            </a:pPr>
            <a:endParaRPr b="0" lang="en-US" sz="1800" spc="-1" strike="noStrike">
              <a:solidFill>
                <a:srgbClr val="000000"/>
              </a:solidFill>
              <a:latin typeface="The Hand"/>
              <a:ea typeface="DejaVu Sans"/>
            </a:endParaRPr>
          </a:p>
        </p:txBody>
      </p:sp>
      <p:sp>
        <p:nvSpPr>
          <p:cNvPr id="250" name="Freeform: Shape 39"/>
          <p:cNvSpPr/>
          <p:nvPr/>
        </p:nvSpPr>
        <p:spPr>
          <a:xfrm rot="11286000">
            <a:off x="642600" y="1071360"/>
            <a:ext cx="5327640" cy="4757400"/>
          </a:xfrm>
          <a:custGeom>
            <a:avLst/>
            <a:gdLst>
              <a:gd name="textAreaLeft" fmla="*/ 0 w 5327640"/>
              <a:gd name="textAreaRight" fmla="*/ 5328360 w 5327640"/>
              <a:gd name="textAreaTop" fmla="*/ 0 h 4757400"/>
              <a:gd name="textAreaBottom" fmla="*/ 4758120 h 4757400"/>
            </a:gdLst>
            <a:ahLst/>
            <a:rect l="textAreaLeft" t="textAreaTop" r="textAreaRight" b="textAreaBottom"/>
            <a:pathLst>
              <a:path w="824001" h="693317">
                <a:moveTo>
                  <a:pt x="0" y="674404"/>
                </a:moveTo>
                <a:cubicBezTo>
                  <a:pt x="170947" y="672309"/>
                  <a:pt x="289590" y="704889"/>
                  <a:pt x="429494" y="688873"/>
                </a:cubicBezTo>
                <a:cubicBezTo>
                  <a:pt x="585106" y="671059"/>
                  <a:pt x="788924" y="562940"/>
                  <a:pt x="814209" y="448725"/>
                </a:cubicBezTo>
                <a:cubicBezTo>
                  <a:pt x="839495" y="334510"/>
                  <a:pt x="832857" y="49206"/>
                  <a:pt x="581207" y="3581"/>
                </a:cubicBezTo>
                <a:cubicBezTo>
                  <a:pt x="485480" y="-3562"/>
                  <a:pt x="91955" y="-26684"/>
                  <a:pt x="59263" y="262365"/>
                </a:cubicBezTo>
                <a:cubicBezTo>
                  <a:pt x="43357" y="371331"/>
                  <a:pt x="56596" y="510015"/>
                  <a:pt x="56596" y="573356"/>
                </a:cubicBezTo>
                <a:cubicBezTo>
                  <a:pt x="57073" y="645079"/>
                  <a:pt x="0" y="674404"/>
                  <a:pt x="0" y="674404"/>
                </a:cubicBezTo>
                <a:close/>
              </a:path>
            </a:pathLst>
          </a:custGeom>
          <a:solidFill>
            <a:schemeClr val="bg1"/>
          </a:solidFill>
          <a:ln w="19050">
            <a:noFill/>
          </a:ln>
        </p:spPr>
        <p:style>
          <a:lnRef idx="0"/>
          <a:fillRef idx="0"/>
          <a:effectRef idx="0"/>
          <a:fontRef idx="minor"/>
        </p:style>
        <p:txBody>
          <a:bodyPr lIns="90000" rIns="90000" tIns="45000" bIns="45000" anchor="ctr">
            <a:noAutofit/>
          </a:bodyPr>
          <a:p>
            <a:pPr>
              <a:lnSpc>
                <a:spcPct val="100000"/>
              </a:lnSpc>
            </a:pPr>
            <a:endParaRPr b="0" lang="en-US" sz="1800" spc="-1" strike="noStrike">
              <a:solidFill>
                <a:srgbClr val="000000"/>
              </a:solidFill>
              <a:latin typeface="The Hand"/>
              <a:ea typeface="DejaVu Sans"/>
            </a:endParaRPr>
          </a:p>
        </p:txBody>
      </p:sp>
      <p:sp>
        <p:nvSpPr>
          <p:cNvPr id="251" name="Freeform: Shape 41"/>
          <p:cNvSpPr/>
          <p:nvPr/>
        </p:nvSpPr>
        <p:spPr>
          <a:xfrm rot="11286000">
            <a:off x="674280" y="1090440"/>
            <a:ext cx="5327640" cy="4757400"/>
          </a:xfrm>
          <a:custGeom>
            <a:avLst/>
            <a:gdLst>
              <a:gd name="textAreaLeft" fmla="*/ 0 w 5327640"/>
              <a:gd name="textAreaRight" fmla="*/ 5328360 w 5327640"/>
              <a:gd name="textAreaTop" fmla="*/ 0 h 4757400"/>
              <a:gd name="textAreaBottom" fmla="*/ 4758120 h 4757400"/>
            </a:gdLst>
            <a:ahLst/>
            <a:rect l="textAreaLeft" t="textAreaTop" r="textAreaRight" b="textAreaBottom"/>
            <a:pathLst>
              <a:path w="824001" h="693317">
                <a:moveTo>
                  <a:pt x="0" y="674404"/>
                </a:moveTo>
                <a:cubicBezTo>
                  <a:pt x="170947" y="672309"/>
                  <a:pt x="289590" y="704889"/>
                  <a:pt x="429494" y="688873"/>
                </a:cubicBezTo>
                <a:cubicBezTo>
                  <a:pt x="585106" y="671059"/>
                  <a:pt x="788924" y="562940"/>
                  <a:pt x="814209" y="448725"/>
                </a:cubicBezTo>
                <a:cubicBezTo>
                  <a:pt x="839495" y="334510"/>
                  <a:pt x="832857" y="49206"/>
                  <a:pt x="581207" y="3581"/>
                </a:cubicBezTo>
                <a:cubicBezTo>
                  <a:pt x="485480" y="-3562"/>
                  <a:pt x="91955" y="-26684"/>
                  <a:pt x="59263" y="262365"/>
                </a:cubicBezTo>
                <a:cubicBezTo>
                  <a:pt x="43357" y="371331"/>
                  <a:pt x="56596" y="510015"/>
                  <a:pt x="56596" y="573356"/>
                </a:cubicBezTo>
                <a:cubicBezTo>
                  <a:pt x="57073" y="645079"/>
                  <a:pt x="0" y="674404"/>
                  <a:pt x="0" y="674404"/>
                </a:cubicBezTo>
                <a:close/>
              </a:path>
            </a:pathLst>
          </a:custGeom>
          <a:noFill/>
          <a:ln w="19050">
            <a:solidFill>
              <a:srgbClr val="000000"/>
            </a:solidFill>
            <a:miter/>
          </a:ln>
        </p:spPr>
        <p:style>
          <a:lnRef idx="0"/>
          <a:fillRef idx="0"/>
          <a:effectRef idx="0"/>
          <a:fontRef idx="minor"/>
        </p:style>
        <p:txBody>
          <a:bodyPr lIns="90000" rIns="90000" tIns="45000" bIns="45000" anchor="ctr">
            <a:noAutofit/>
          </a:bodyPr>
          <a:p>
            <a:pPr>
              <a:lnSpc>
                <a:spcPct val="100000"/>
              </a:lnSpc>
            </a:pPr>
            <a:endParaRPr b="0" lang="en-US" sz="1800" spc="-1" strike="noStrike">
              <a:solidFill>
                <a:srgbClr val="000000"/>
              </a:solidFill>
              <a:latin typeface="The Hand"/>
              <a:ea typeface="DejaVu Sans"/>
            </a:endParaRPr>
          </a:p>
        </p:txBody>
      </p:sp>
      <p:sp>
        <p:nvSpPr>
          <p:cNvPr id="252" name="PlaceHolder 1"/>
          <p:cNvSpPr>
            <a:spLocks noGrp="1"/>
          </p:cNvSpPr>
          <p:nvPr>
            <p:ph type="title"/>
          </p:nvPr>
        </p:nvSpPr>
        <p:spPr>
          <a:xfrm>
            <a:off x="900000" y="1315440"/>
            <a:ext cx="4515120" cy="2284560"/>
          </a:xfrm>
          <a:prstGeom prst="rect">
            <a:avLst/>
          </a:prstGeom>
          <a:noFill/>
          <a:ln w="0">
            <a:noFill/>
          </a:ln>
        </p:spPr>
        <p:txBody>
          <a:bodyPr lIns="90000" rIns="90000" tIns="45000" bIns="45000" anchor="b">
            <a:normAutofit/>
          </a:bodyPr>
          <a:p>
            <a:pPr indent="0" algn="ctr">
              <a:lnSpc>
                <a:spcPct val="100000"/>
              </a:lnSpc>
              <a:buNone/>
              <a:tabLst>
                <a:tab algn="l" pos="0"/>
              </a:tabLst>
            </a:pPr>
            <a:r>
              <a:rPr b="1" lang="en-US" sz="4800" spc="94" strike="noStrike">
                <a:solidFill>
                  <a:srgbClr val="000000"/>
                </a:solidFill>
                <a:latin typeface="The Serif Hand"/>
              </a:rPr>
              <a:t>ΦΩΤΟΓΡΑΦΙΕΣ</a:t>
            </a:r>
            <a:endParaRPr b="0" lang="el-GR" sz="4800" spc="-1" strike="noStrike">
              <a:solidFill>
                <a:srgbClr val="000000"/>
              </a:solidFill>
              <a:latin typeface="Arial"/>
            </a:endParaRPr>
          </a:p>
        </p:txBody>
      </p:sp>
    </p:spTree>
  </p:cSld>
  <mc:AlternateContent>
    <mc:Choice Requires="p14">
      <p:transition spd="slow" p14:dur="125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d5f2eb"/>
        </a:solidFill>
      </p:bgPr>
    </p:bg>
    <p:spTree>
      <p:nvGrpSpPr>
        <p:cNvPr id="1" name=""/>
        <p:cNvGrpSpPr/>
        <p:nvPr/>
      </p:nvGrpSpPr>
      <p:grpSpPr>
        <a:xfrm>
          <a:off x="0" y="0"/>
          <a:ext cx="0" cy="0"/>
          <a:chOff x="0" y="0"/>
          <a:chExt cx="0" cy="0"/>
        </a:xfrm>
      </p:grpSpPr>
      <p:sp>
        <p:nvSpPr>
          <p:cNvPr id="253" name="Freeform: Shape 74"/>
          <p:cNvSpPr/>
          <p:nvPr/>
        </p:nvSpPr>
        <p:spPr>
          <a:xfrm flipH="1" rot="21133800">
            <a:off x="976320" y="480960"/>
            <a:ext cx="9378360" cy="5238000"/>
          </a:xfrm>
          <a:custGeom>
            <a:avLst/>
            <a:gdLst>
              <a:gd name="textAreaLeft" fmla="*/ 360 w 9378360"/>
              <a:gd name="textAreaRight" fmla="*/ 9379440 w 9378360"/>
              <a:gd name="textAreaTop" fmla="*/ 0 h 5238000"/>
              <a:gd name="textAreaBottom" fmla="*/ 5238720 h 5238000"/>
            </a:gdLst>
            <a:ahLst/>
            <a:rect l="textAreaLeft" t="textAreaTop" r="textAreaRight" b="textAreaBottom"/>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solidFill>
            <a:schemeClr val="bg1"/>
          </a:solidFill>
          <a:ln w="19050">
            <a:noFill/>
          </a:ln>
        </p:spPr>
        <p:style>
          <a:lnRef idx="0"/>
          <a:fillRef idx="0"/>
          <a:effectRef idx="0"/>
          <a:fontRef idx="minor"/>
        </p:style>
        <p:txBody>
          <a:bodyPr lIns="90000" rIns="90000" tIns="45000" bIns="45000" anchor="ctr">
            <a:noAutofit/>
          </a:bodyPr>
          <a:p>
            <a:pPr>
              <a:lnSpc>
                <a:spcPct val="100000"/>
              </a:lnSpc>
            </a:pPr>
            <a:endParaRPr b="0" lang="en-US" sz="1800" spc="-1" strike="noStrike">
              <a:solidFill>
                <a:srgbClr val="000000"/>
              </a:solidFill>
              <a:latin typeface="The Hand"/>
              <a:ea typeface="DejaVu Sans"/>
            </a:endParaRPr>
          </a:p>
        </p:txBody>
      </p:sp>
      <p:sp>
        <p:nvSpPr>
          <p:cNvPr id="254" name="Freeform: Shape 76"/>
          <p:cNvSpPr/>
          <p:nvPr/>
        </p:nvSpPr>
        <p:spPr>
          <a:xfrm flipH="1" rot="21133800">
            <a:off x="1009440" y="456120"/>
            <a:ext cx="9378360" cy="5238000"/>
          </a:xfrm>
          <a:custGeom>
            <a:avLst/>
            <a:gdLst>
              <a:gd name="textAreaLeft" fmla="*/ 360 w 9378360"/>
              <a:gd name="textAreaRight" fmla="*/ 9379440 w 9378360"/>
              <a:gd name="textAreaTop" fmla="*/ 0 h 5238000"/>
              <a:gd name="textAreaBottom" fmla="*/ 5238720 h 5238000"/>
            </a:gdLst>
            <a:ahLst/>
            <a:rect l="textAreaLeft" t="textAreaTop" r="textAreaRight" b="textAreaBottom"/>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noFill/>
          <a:ln w="19050">
            <a:solidFill>
              <a:srgbClr val="000000"/>
            </a:solidFill>
            <a:miter/>
          </a:ln>
        </p:spPr>
        <p:style>
          <a:lnRef idx="0"/>
          <a:fillRef idx="0"/>
          <a:effectRef idx="0"/>
          <a:fontRef idx="minor"/>
        </p:style>
        <p:txBody>
          <a:bodyPr lIns="90000" rIns="90000" tIns="45000" bIns="45000" anchor="ctr">
            <a:noAutofit/>
          </a:bodyPr>
          <a:p>
            <a:pPr>
              <a:lnSpc>
                <a:spcPct val="100000"/>
              </a:lnSpc>
            </a:pPr>
            <a:endParaRPr b="0" lang="en-US" sz="1800" spc="-1" strike="noStrike">
              <a:solidFill>
                <a:srgbClr val="000000"/>
              </a:solidFill>
              <a:latin typeface="The Hand"/>
              <a:ea typeface="DejaVu Sans"/>
            </a:endParaRPr>
          </a:p>
        </p:txBody>
      </p:sp>
      <p:sp useBgFill="1">
        <p:nvSpPr>
          <p:cNvPr id="255" name="Rectangle 78"/>
          <p:cNvSpPr/>
          <p:nvPr/>
        </p:nvSpPr>
        <p:spPr>
          <a:xfrm>
            <a:off x="0" y="0"/>
            <a:ext cx="12192480" cy="6857280"/>
          </a:xfrm>
          <a:prstGeom prst="rect">
            <a:avLst/>
          </a:prstGeom>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The Hand"/>
              <a:ea typeface="DejaVu Sans"/>
            </a:endParaRPr>
          </a:p>
        </p:txBody>
      </p:sp>
      <p:sp>
        <p:nvSpPr>
          <p:cNvPr id="256" name="Freeform: Shape 80"/>
          <p:cNvSpPr/>
          <p:nvPr/>
        </p:nvSpPr>
        <p:spPr>
          <a:xfrm rot="10800000">
            <a:off x="865440" y="500040"/>
            <a:ext cx="6539760" cy="5671080"/>
          </a:xfrm>
          <a:custGeom>
            <a:avLst/>
            <a:gdLst>
              <a:gd name="textAreaLeft" fmla="*/ 0 w 6539760"/>
              <a:gd name="textAreaRight" fmla="*/ 6540480 w 6539760"/>
              <a:gd name="textAreaTop" fmla="*/ 0 h 5671080"/>
              <a:gd name="textAreaBottom" fmla="*/ 5671800 h 5671080"/>
            </a:gdLst>
            <a:ahLst/>
            <a:rect l="textAreaLeft" t="textAreaTop" r="textAreaRight" b="textAreaBottom"/>
            <a:pathLst>
              <a:path w="7647037" h="6405386">
                <a:moveTo>
                  <a:pt x="7142118" y="6405352"/>
                </a:moveTo>
                <a:cubicBezTo>
                  <a:pt x="6967357" y="6404963"/>
                  <a:pt x="6748379" y="6401325"/>
                  <a:pt x="6552830" y="6396252"/>
                </a:cubicBezTo>
                <a:lnTo>
                  <a:pt x="987782" y="6365722"/>
                </a:lnTo>
                <a:cubicBezTo>
                  <a:pt x="658521" y="6356127"/>
                  <a:pt x="69716" y="6380577"/>
                  <a:pt x="0" y="6336938"/>
                </a:cubicBezTo>
                <a:lnTo>
                  <a:pt x="0" y="32372"/>
                </a:lnTo>
                <a:lnTo>
                  <a:pt x="157934" y="32797"/>
                </a:lnTo>
                <a:lnTo>
                  <a:pt x="6431319" y="0"/>
                </a:lnTo>
                <a:cubicBezTo>
                  <a:pt x="6931382" y="30531"/>
                  <a:pt x="7288570" y="-1"/>
                  <a:pt x="7631470" y="30531"/>
                </a:cubicBezTo>
                <a:cubicBezTo>
                  <a:pt x="7660544" y="2697905"/>
                  <a:pt x="7655283" y="4971471"/>
                  <a:pt x="7560032" y="6274128"/>
                </a:cubicBezTo>
                <a:cubicBezTo>
                  <a:pt x="7551842" y="6434165"/>
                  <a:pt x="7558630" y="6381800"/>
                  <a:pt x="7394324" y="6402154"/>
                </a:cubicBezTo>
                <a:cubicBezTo>
                  <a:pt x="7335914" y="6404650"/>
                  <a:pt x="7246975" y="6405586"/>
                  <a:pt x="7142118" y="6405352"/>
                </a:cubicBezTo>
                <a:close/>
              </a:path>
            </a:pathLst>
          </a:custGeom>
          <a:solidFill>
            <a:schemeClr val="bg1"/>
          </a:solidFill>
          <a:ln w="19050">
            <a:solidFill>
              <a:srgbClr val="000000"/>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The Hand"/>
              <a:ea typeface="DejaVu Sans"/>
            </a:endParaRPr>
          </a:p>
        </p:txBody>
      </p:sp>
      <p:sp>
        <p:nvSpPr>
          <p:cNvPr id="257" name="Freeform: Shape 82"/>
          <p:cNvSpPr/>
          <p:nvPr/>
        </p:nvSpPr>
        <p:spPr>
          <a:xfrm>
            <a:off x="7238520" y="973440"/>
            <a:ext cx="4297680" cy="4118040"/>
          </a:xfrm>
          <a:custGeom>
            <a:avLst/>
            <a:gdLst>
              <a:gd name="textAreaLeft" fmla="*/ 0 w 4297680"/>
              <a:gd name="textAreaRight" fmla="*/ 4298400 w 4297680"/>
              <a:gd name="textAreaTop" fmla="*/ 0 h 4118040"/>
              <a:gd name="textAreaBottom" fmla="*/ 4118760 h 4118040"/>
            </a:gdLst>
            <a:ahLst/>
            <a:rect l="textAreaLeft" t="textAreaTop" r="textAreaRight" b="textAreaBottom"/>
            <a:pathLst>
              <a:path w="5157966" h="3664515">
                <a:moveTo>
                  <a:pt x="3560828" y="3417903"/>
                </a:moveTo>
                <a:cubicBezTo>
                  <a:pt x="4020373" y="3449733"/>
                  <a:pt x="4358988" y="3274001"/>
                  <a:pt x="4625113" y="2972172"/>
                </a:cubicBezTo>
                <a:cubicBezTo>
                  <a:pt x="4891238" y="2670343"/>
                  <a:pt x="5149722" y="2027366"/>
                  <a:pt x="5157578" y="1606926"/>
                </a:cubicBezTo>
                <a:cubicBezTo>
                  <a:pt x="5165434" y="1186486"/>
                  <a:pt x="5055868" y="699491"/>
                  <a:pt x="4672248" y="449532"/>
                </a:cubicBezTo>
                <a:cubicBezTo>
                  <a:pt x="4230479" y="245182"/>
                  <a:pt x="2144491" y="-85439"/>
                  <a:pt x="1095047" y="20387"/>
                </a:cubicBezTo>
                <a:cubicBezTo>
                  <a:pt x="609596" y="84599"/>
                  <a:pt x="156468" y="300653"/>
                  <a:pt x="49978" y="784321"/>
                </a:cubicBezTo>
                <a:cubicBezTo>
                  <a:pt x="-56512" y="1267989"/>
                  <a:pt x="-23595" y="2482577"/>
                  <a:pt x="456108" y="2922396"/>
                </a:cubicBezTo>
                <a:cubicBezTo>
                  <a:pt x="935811" y="3362215"/>
                  <a:pt x="1626172" y="3439085"/>
                  <a:pt x="2928194" y="3423238"/>
                </a:cubicBezTo>
                <a:cubicBezTo>
                  <a:pt x="2961858" y="3542568"/>
                  <a:pt x="2958691" y="3539928"/>
                  <a:pt x="2905534" y="3664515"/>
                </a:cubicBezTo>
                <a:cubicBezTo>
                  <a:pt x="3294758" y="3581805"/>
                  <a:pt x="3560828" y="3417903"/>
                  <a:pt x="3560828" y="3417903"/>
                </a:cubicBezTo>
                <a:close/>
              </a:path>
            </a:pathLst>
          </a:custGeom>
          <a:solidFill>
            <a:schemeClr val="bg1"/>
          </a:solidFill>
          <a:ln w="19050">
            <a:noFill/>
          </a:ln>
        </p:spPr>
        <p:style>
          <a:lnRef idx="0"/>
          <a:fillRef idx="0"/>
          <a:effectRef idx="0"/>
          <a:fontRef idx="minor"/>
        </p:style>
        <p:txBody>
          <a:bodyPr lIns="90000" rIns="90000" tIns="45000" bIns="45000" anchor="ctr">
            <a:noAutofit/>
          </a:bodyPr>
          <a:p>
            <a:pPr>
              <a:lnSpc>
                <a:spcPct val="100000"/>
              </a:lnSpc>
            </a:pPr>
            <a:endParaRPr b="0" lang="en-US" sz="1800" spc="-1" strike="noStrike">
              <a:solidFill>
                <a:srgbClr val="000000"/>
              </a:solidFill>
              <a:latin typeface="The Hand"/>
              <a:ea typeface="DejaVu Sans"/>
            </a:endParaRPr>
          </a:p>
        </p:txBody>
      </p:sp>
      <p:sp>
        <p:nvSpPr>
          <p:cNvPr id="258" name="PlaceHolder 1"/>
          <p:cNvSpPr>
            <a:spLocks noGrp="1"/>
          </p:cNvSpPr>
          <p:nvPr>
            <p:ph type="title"/>
          </p:nvPr>
        </p:nvSpPr>
        <p:spPr>
          <a:xfrm>
            <a:off x="7763040" y="1580760"/>
            <a:ext cx="3329640" cy="2730240"/>
          </a:xfrm>
          <a:prstGeom prst="rect">
            <a:avLst/>
          </a:prstGeom>
          <a:noFill/>
          <a:ln w="0">
            <a:noFill/>
          </a:ln>
        </p:spPr>
        <p:txBody>
          <a:bodyPr lIns="90000" rIns="90000" tIns="45000" bIns="45000" anchor="ctr">
            <a:normAutofit/>
          </a:bodyPr>
          <a:p>
            <a:pPr indent="0" algn="ctr">
              <a:lnSpc>
                <a:spcPct val="100000"/>
              </a:lnSpc>
              <a:buNone/>
              <a:tabLst>
                <a:tab algn="l" pos="0"/>
              </a:tabLst>
            </a:pPr>
            <a:r>
              <a:rPr b="1" lang="en-US" sz="3000" spc="94" strike="noStrike">
                <a:solidFill>
                  <a:srgbClr val="000000"/>
                </a:solidFill>
                <a:latin typeface="The Serif Hand"/>
              </a:rPr>
              <a:t>ΦΩΤΟΓΡΑΦΙΕΣ</a:t>
            </a:r>
            <a:endParaRPr b="0" lang="el-GR" sz="3000" spc="-1" strike="noStrike">
              <a:solidFill>
                <a:srgbClr val="000000"/>
              </a:solidFill>
              <a:latin typeface="Arial"/>
            </a:endParaRPr>
          </a:p>
        </p:txBody>
      </p:sp>
      <p:pic>
        <p:nvPicPr>
          <p:cNvPr id="259" name="Θέση περιεχομένου 6" descr="Εικόνα που περιέχει ουρανός, εξωτερικός χώρος/ύπαιθρος, σύννεφο, δέντρο&#10;&#10;Το περιεχόμενο που δημιουργείται από τεχνολογία AI ενδέχεται να είναι εσφαλμένο."/>
          <p:cNvPicPr/>
          <p:nvPr/>
        </p:nvPicPr>
        <p:blipFill>
          <a:blip r:embed="rId1"/>
          <a:stretch/>
        </p:blipFill>
        <p:spPr>
          <a:xfrm>
            <a:off x="2477520" y="1160280"/>
            <a:ext cx="3536640" cy="1590840"/>
          </a:xfrm>
          <a:prstGeom prst="rect">
            <a:avLst/>
          </a:prstGeom>
          <a:ln w="0">
            <a:noFill/>
          </a:ln>
        </p:spPr>
      </p:pic>
      <p:pic>
        <p:nvPicPr>
          <p:cNvPr id="260" name="Θέση περιεχομένου 4" descr="Εικόνα που περιέχει εξωτερικός χώρος/ύπαιθρος, χορτάρι, ρουχισμός, άτομο&#10;&#10;Το περιεχόμενο που δημιουργείται από τεχνολογία AI ενδέχεται να είναι εσφαλμένο."/>
          <p:cNvPicPr/>
          <p:nvPr/>
        </p:nvPicPr>
        <p:blipFill>
          <a:blip r:embed="rId2"/>
          <a:srcRect l="9631" t="0" r="34774" b="0"/>
          <a:stretch/>
        </p:blipFill>
        <p:spPr>
          <a:xfrm>
            <a:off x="2733480" y="3555360"/>
            <a:ext cx="2871000" cy="2323440"/>
          </a:xfrm>
          <a:prstGeom prst="rect">
            <a:avLst/>
          </a:prstGeom>
          <a:ln w="0">
            <a:noFill/>
          </a:ln>
        </p:spPr>
      </p:pic>
      <p:sp>
        <p:nvSpPr>
          <p:cNvPr id="261" name="Freeform: Shape 84"/>
          <p:cNvSpPr/>
          <p:nvPr/>
        </p:nvSpPr>
        <p:spPr>
          <a:xfrm>
            <a:off x="7287120" y="992880"/>
            <a:ext cx="4297680" cy="4118040"/>
          </a:xfrm>
          <a:custGeom>
            <a:avLst/>
            <a:gdLst>
              <a:gd name="textAreaLeft" fmla="*/ 0 w 4297680"/>
              <a:gd name="textAreaRight" fmla="*/ 4298400 w 4297680"/>
              <a:gd name="textAreaTop" fmla="*/ 0 h 4118040"/>
              <a:gd name="textAreaBottom" fmla="*/ 4118760 h 4118040"/>
            </a:gdLst>
            <a:ahLst/>
            <a:rect l="textAreaLeft" t="textAreaTop" r="textAreaRight" b="textAreaBottom"/>
            <a:pathLst>
              <a:path w="5157966" h="3664515">
                <a:moveTo>
                  <a:pt x="3560828" y="3417903"/>
                </a:moveTo>
                <a:cubicBezTo>
                  <a:pt x="4020373" y="3449733"/>
                  <a:pt x="4358988" y="3274001"/>
                  <a:pt x="4625113" y="2972172"/>
                </a:cubicBezTo>
                <a:cubicBezTo>
                  <a:pt x="4891238" y="2670343"/>
                  <a:pt x="5149722" y="2027366"/>
                  <a:pt x="5157578" y="1606926"/>
                </a:cubicBezTo>
                <a:cubicBezTo>
                  <a:pt x="5165434" y="1186486"/>
                  <a:pt x="5055868" y="699491"/>
                  <a:pt x="4672248" y="449532"/>
                </a:cubicBezTo>
                <a:cubicBezTo>
                  <a:pt x="4230479" y="245182"/>
                  <a:pt x="2144491" y="-85439"/>
                  <a:pt x="1095047" y="20387"/>
                </a:cubicBezTo>
                <a:cubicBezTo>
                  <a:pt x="609596" y="84599"/>
                  <a:pt x="156468" y="300653"/>
                  <a:pt x="49978" y="784321"/>
                </a:cubicBezTo>
                <a:cubicBezTo>
                  <a:pt x="-56512" y="1267989"/>
                  <a:pt x="-23595" y="2482577"/>
                  <a:pt x="456108" y="2922396"/>
                </a:cubicBezTo>
                <a:cubicBezTo>
                  <a:pt x="935811" y="3362215"/>
                  <a:pt x="1626172" y="3439085"/>
                  <a:pt x="2928194" y="3423238"/>
                </a:cubicBezTo>
                <a:cubicBezTo>
                  <a:pt x="2961858" y="3542568"/>
                  <a:pt x="2958691" y="3539928"/>
                  <a:pt x="2905534" y="3664515"/>
                </a:cubicBezTo>
                <a:cubicBezTo>
                  <a:pt x="3294758" y="3581805"/>
                  <a:pt x="3560828" y="3417903"/>
                  <a:pt x="3560828" y="3417903"/>
                </a:cubicBezTo>
                <a:close/>
              </a:path>
            </a:pathLst>
          </a:custGeom>
          <a:noFill/>
          <a:ln w="19050">
            <a:solidFill>
              <a:srgbClr val="000000"/>
            </a:solidFill>
            <a:miter/>
          </a:ln>
        </p:spPr>
        <p:style>
          <a:lnRef idx="0"/>
          <a:fillRef idx="0"/>
          <a:effectRef idx="0"/>
          <a:fontRef idx="minor"/>
        </p:style>
        <p:txBody>
          <a:bodyPr lIns="90000" rIns="90000" tIns="45000" bIns="45000" anchor="ctr">
            <a:noAutofit/>
          </a:bodyPr>
          <a:p>
            <a:pPr>
              <a:lnSpc>
                <a:spcPct val="100000"/>
              </a:lnSpc>
            </a:pPr>
            <a:endParaRPr b="0" lang="en-US" sz="1800" spc="-1" strike="noStrike">
              <a:solidFill>
                <a:srgbClr val="000000"/>
              </a:solidFill>
              <a:latin typeface="The Hand"/>
              <a:ea typeface="DejaVu Sans"/>
            </a:endParaRPr>
          </a:p>
        </p:txBody>
      </p:sp>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d5f2eb"/>
        </a:solidFill>
      </p:bgPr>
    </p:bg>
    <p:spTree>
      <p:nvGrpSpPr>
        <p:cNvPr id="1" name=""/>
        <p:cNvGrpSpPr/>
        <p:nvPr/>
      </p:nvGrpSpPr>
      <p:grpSpPr>
        <a:xfrm>
          <a:off x="0" y="0"/>
          <a:ext cx="0" cy="0"/>
          <a:chOff x="0" y="0"/>
          <a:chExt cx="0" cy="0"/>
        </a:xfrm>
      </p:grpSpPr>
      <p:sp>
        <p:nvSpPr>
          <p:cNvPr id="262" name="Freeform: Shape 6"/>
          <p:cNvSpPr/>
          <p:nvPr/>
        </p:nvSpPr>
        <p:spPr>
          <a:xfrm flipH="1" rot="21133800">
            <a:off x="976320" y="480960"/>
            <a:ext cx="9378360" cy="5238000"/>
          </a:xfrm>
          <a:custGeom>
            <a:avLst/>
            <a:gdLst>
              <a:gd name="textAreaLeft" fmla="*/ 360 w 9378360"/>
              <a:gd name="textAreaRight" fmla="*/ 9379440 w 9378360"/>
              <a:gd name="textAreaTop" fmla="*/ 0 h 5238000"/>
              <a:gd name="textAreaBottom" fmla="*/ 5238720 h 5238000"/>
            </a:gdLst>
            <a:ahLst/>
            <a:rect l="textAreaLeft" t="textAreaTop" r="textAreaRight" b="textAreaBottom"/>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solidFill>
            <a:schemeClr val="bg1"/>
          </a:solidFill>
          <a:ln w="19050">
            <a:noFill/>
          </a:ln>
        </p:spPr>
        <p:style>
          <a:lnRef idx="0"/>
          <a:fillRef idx="0"/>
          <a:effectRef idx="0"/>
          <a:fontRef idx="minor"/>
        </p:style>
        <p:txBody>
          <a:bodyPr lIns="90000" rIns="90000" tIns="45000" bIns="45000" anchor="ctr">
            <a:noAutofit/>
          </a:bodyPr>
          <a:p>
            <a:pPr>
              <a:lnSpc>
                <a:spcPct val="100000"/>
              </a:lnSpc>
            </a:pPr>
            <a:endParaRPr b="0" lang="en-US" sz="1800" spc="-1" strike="noStrike">
              <a:solidFill>
                <a:srgbClr val="000000"/>
              </a:solidFill>
              <a:latin typeface="The Hand"/>
              <a:ea typeface="DejaVu Sans"/>
            </a:endParaRPr>
          </a:p>
        </p:txBody>
      </p:sp>
      <p:sp>
        <p:nvSpPr>
          <p:cNvPr id="263" name="Freeform: Shape 8"/>
          <p:cNvSpPr/>
          <p:nvPr/>
        </p:nvSpPr>
        <p:spPr>
          <a:xfrm flipH="1" rot="21133800">
            <a:off x="1009440" y="456120"/>
            <a:ext cx="9378360" cy="5238000"/>
          </a:xfrm>
          <a:custGeom>
            <a:avLst/>
            <a:gdLst>
              <a:gd name="textAreaLeft" fmla="*/ 360 w 9378360"/>
              <a:gd name="textAreaRight" fmla="*/ 9379440 w 9378360"/>
              <a:gd name="textAreaTop" fmla="*/ 0 h 5238000"/>
              <a:gd name="textAreaBottom" fmla="*/ 5238720 h 5238000"/>
            </a:gdLst>
            <a:ahLst/>
            <a:rect l="textAreaLeft" t="textAreaTop" r="textAreaRight" b="textAreaBottom"/>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noFill/>
          <a:ln w="19050">
            <a:solidFill>
              <a:srgbClr val="000000"/>
            </a:solidFill>
            <a:miter/>
          </a:ln>
        </p:spPr>
        <p:style>
          <a:lnRef idx="0"/>
          <a:fillRef idx="0"/>
          <a:effectRef idx="0"/>
          <a:fontRef idx="minor"/>
        </p:style>
        <p:txBody>
          <a:bodyPr lIns="90000" rIns="90000" tIns="45000" bIns="45000" anchor="ctr">
            <a:noAutofit/>
          </a:bodyPr>
          <a:p>
            <a:pPr>
              <a:lnSpc>
                <a:spcPct val="100000"/>
              </a:lnSpc>
            </a:pPr>
            <a:endParaRPr b="0" lang="en-US" sz="1800" spc="-1" strike="noStrike">
              <a:solidFill>
                <a:srgbClr val="000000"/>
              </a:solidFill>
              <a:latin typeface="The Hand"/>
              <a:ea typeface="DejaVu Sans"/>
            </a:endParaRPr>
          </a:p>
        </p:txBody>
      </p:sp>
      <p:sp useBgFill="1">
        <p:nvSpPr>
          <p:cNvPr id="264" name="Rectangle 10"/>
          <p:cNvSpPr/>
          <p:nvPr/>
        </p:nvSpPr>
        <p:spPr>
          <a:xfrm>
            <a:off x="0" y="0"/>
            <a:ext cx="12192480" cy="6857280"/>
          </a:xfrm>
          <a:prstGeom prst="rect">
            <a:avLst/>
          </a:prstGeom>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The Hand"/>
              <a:ea typeface="DejaVu Sans"/>
            </a:endParaRPr>
          </a:p>
        </p:txBody>
      </p:sp>
      <p:sp>
        <p:nvSpPr>
          <p:cNvPr id="265" name="Freeform: Shape 12"/>
          <p:cNvSpPr/>
          <p:nvPr/>
        </p:nvSpPr>
        <p:spPr>
          <a:xfrm flipH="1" rot="21540000">
            <a:off x="1441080" y="957600"/>
            <a:ext cx="9361080" cy="4364640"/>
          </a:xfrm>
          <a:custGeom>
            <a:avLst/>
            <a:gdLst>
              <a:gd name="textAreaLeft" fmla="*/ 360 w 9361080"/>
              <a:gd name="textAreaRight" fmla="*/ 9362160 w 9361080"/>
              <a:gd name="textAreaTop" fmla="*/ 0 h 4364640"/>
              <a:gd name="textAreaBottom" fmla="*/ 4365360 h 4364640"/>
            </a:gdLst>
            <a:ahLst/>
            <a:rect l="textAreaLeft" t="textAreaTop" r="textAreaRight" b="textAreaBottom"/>
            <a:pathLst>
              <a:path w="9792089" h="4586594">
                <a:moveTo>
                  <a:pt x="9486740" y="3458"/>
                </a:moveTo>
                <a:cubicBezTo>
                  <a:pt x="9608609" y="17870"/>
                  <a:pt x="9702239" y="-44549"/>
                  <a:pt x="9715151" y="99833"/>
                </a:cubicBezTo>
                <a:cubicBezTo>
                  <a:pt x="9744763" y="430954"/>
                  <a:pt x="9820064" y="1179006"/>
                  <a:pt x="9779506" y="1976509"/>
                </a:cubicBezTo>
                <a:cubicBezTo>
                  <a:pt x="9821453" y="2872786"/>
                  <a:pt x="9747762" y="4009775"/>
                  <a:pt x="9715521" y="4161359"/>
                </a:cubicBezTo>
                <a:cubicBezTo>
                  <a:pt x="9446860" y="4212001"/>
                  <a:pt x="9419729" y="4175380"/>
                  <a:pt x="9204143" y="4182508"/>
                </a:cubicBezTo>
                <a:lnTo>
                  <a:pt x="8422005" y="4204129"/>
                </a:lnTo>
                <a:lnTo>
                  <a:pt x="8037376" y="4209361"/>
                </a:lnTo>
                <a:cubicBezTo>
                  <a:pt x="7952820" y="4216563"/>
                  <a:pt x="7868491" y="4404455"/>
                  <a:pt x="7237332" y="4586012"/>
                </a:cubicBezTo>
                <a:cubicBezTo>
                  <a:pt x="7212892" y="4601135"/>
                  <a:pt x="7434449" y="4317853"/>
                  <a:pt x="7407877" y="4205667"/>
                </a:cubicBezTo>
                <a:lnTo>
                  <a:pt x="7217319" y="4213740"/>
                </a:lnTo>
                <a:lnTo>
                  <a:pt x="5989322" y="4246431"/>
                </a:lnTo>
                <a:cubicBezTo>
                  <a:pt x="4635231" y="4269266"/>
                  <a:pt x="2061843" y="4343979"/>
                  <a:pt x="238900" y="4298453"/>
                </a:cubicBezTo>
                <a:cubicBezTo>
                  <a:pt x="67346" y="4318795"/>
                  <a:pt x="106883" y="4077771"/>
                  <a:pt x="93343" y="2523145"/>
                </a:cubicBezTo>
                <a:cubicBezTo>
                  <a:pt x="78840" y="1882752"/>
                  <a:pt x="9777" y="926620"/>
                  <a:pt x="10468" y="530948"/>
                </a:cubicBezTo>
                <a:cubicBezTo>
                  <a:pt x="11159" y="135276"/>
                  <a:pt x="-45388" y="172775"/>
                  <a:pt x="97489" y="149115"/>
                </a:cubicBezTo>
                <a:cubicBezTo>
                  <a:pt x="1625900" y="105255"/>
                  <a:pt x="4329024" y="-2658"/>
                  <a:pt x="6391890" y="9477"/>
                </a:cubicBezTo>
                <a:lnTo>
                  <a:pt x="8983935" y="13361"/>
                </a:lnTo>
                <a:cubicBezTo>
                  <a:pt x="9151710" y="25102"/>
                  <a:pt x="9364871" y="-10954"/>
                  <a:pt x="9486740" y="3458"/>
                </a:cubicBezTo>
                <a:close/>
              </a:path>
            </a:pathLst>
          </a:custGeom>
          <a:solidFill>
            <a:schemeClr val="bg1"/>
          </a:solidFill>
          <a:ln w="19050">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The Hand"/>
              <a:ea typeface="DejaVu Sans"/>
            </a:endParaRPr>
          </a:p>
        </p:txBody>
      </p:sp>
      <p:sp>
        <p:nvSpPr>
          <p:cNvPr id="266" name="Freeform: Shape 14"/>
          <p:cNvSpPr/>
          <p:nvPr/>
        </p:nvSpPr>
        <p:spPr>
          <a:xfrm flipH="1" rot="21540000">
            <a:off x="1389960" y="1015200"/>
            <a:ext cx="9361080" cy="4364640"/>
          </a:xfrm>
          <a:custGeom>
            <a:avLst/>
            <a:gdLst>
              <a:gd name="textAreaLeft" fmla="*/ 360 w 9361080"/>
              <a:gd name="textAreaRight" fmla="*/ 9362160 w 9361080"/>
              <a:gd name="textAreaTop" fmla="*/ 0 h 4364640"/>
              <a:gd name="textAreaBottom" fmla="*/ 4365360 h 4364640"/>
            </a:gdLst>
            <a:ahLst/>
            <a:rect l="textAreaLeft" t="textAreaTop" r="textAreaRight" b="textAreaBottom"/>
            <a:pathLst>
              <a:path w="9792089" h="4586594">
                <a:moveTo>
                  <a:pt x="9486740" y="3458"/>
                </a:moveTo>
                <a:cubicBezTo>
                  <a:pt x="9608609" y="17870"/>
                  <a:pt x="9702239" y="-44549"/>
                  <a:pt x="9715151" y="99833"/>
                </a:cubicBezTo>
                <a:cubicBezTo>
                  <a:pt x="9744763" y="430954"/>
                  <a:pt x="9820064" y="1179006"/>
                  <a:pt x="9779506" y="1976509"/>
                </a:cubicBezTo>
                <a:cubicBezTo>
                  <a:pt x="9821453" y="2872786"/>
                  <a:pt x="9747762" y="4009775"/>
                  <a:pt x="9715521" y="4161359"/>
                </a:cubicBezTo>
                <a:cubicBezTo>
                  <a:pt x="9446860" y="4212001"/>
                  <a:pt x="9419729" y="4175380"/>
                  <a:pt x="9204143" y="4182508"/>
                </a:cubicBezTo>
                <a:lnTo>
                  <a:pt x="8422005" y="4204129"/>
                </a:lnTo>
                <a:lnTo>
                  <a:pt x="8037376" y="4209361"/>
                </a:lnTo>
                <a:cubicBezTo>
                  <a:pt x="7952820" y="4216563"/>
                  <a:pt x="7868491" y="4404455"/>
                  <a:pt x="7237332" y="4586012"/>
                </a:cubicBezTo>
                <a:cubicBezTo>
                  <a:pt x="7212892" y="4601135"/>
                  <a:pt x="7434449" y="4317853"/>
                  <a:pt x="7407877" y="4205667"/>
                </a:cubicBezTo>
                <a:lnTo>
                  <a:pt x="7217319" y="4213740"/>
                </a:lnTo>
                <a:lnTo>
                  <a:pt x="5989322" y="4246431"/>
                </a:lnTo>
                <a:cubicBezTo>
                  <a:pt x="4635231" y="4269266"/>
                  <a:pt x="2061843" y="4343979"/>
                  <a:pt x="238900" y="4298453"/>
                </a:cubicBezTo>
                <a:cubicBezTo>
                  <a:pt x="67346" y="4318795"/>
                  <a:pt x="106883" y="4077771"/>
                  <a:pt x="93343" y="2523145"/>
                </a:cubicBezTo>
                <a:cubicBezTo>
                  <a:pt x="78840" y="1882752"/>
                  <a:pt x="9777" y="926620"/>
                  <a:pt x="10468" y="530948"/>
                </a:cubicBezTo>
                <a:cubicBezTo>
                  <a:pt x="11159" y="135276"/>
                  <a:pt x="-45388" y="172775"/>
                  <a:pt x="97489" y="149115"/>
                </a:cubicBezTo>
                <a:cubicBezTo>
                  <a:pt x="1625900" y="105255"/>
                  <a:pt x="4329024" y="-2658"/>
                  <a:pt x="6391890" y="9477"/>
                </a:cubicBezTo>
                <a:lnTo>
                  <a:pt x="8983935" y="13361"/>
                </a:lnTo>
                <a:cubicBezTo>
                  <a:pt x="9151710" y="25102"/>
                  <a:pt x="9364871" y="-10954"/>
                  <a:pt x="9486740" y="3458"/>
                </a:cubicBezTo>
                <a:close/>
              </a:path>
            </a:pathLst>
          </a:custGeom>
          <a:noFill/>
          <a:ln w="19050">
            <a:solidFill>
              <a:srgbClr val="000000"/>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The Hand"/>
              <a:ea typeface="DejaVu Sans"/>
            </a:endParaRPr>
          </a:p>
        </p:txBody>
      </p:sp>
      <p:sp>
        <p:nvSpPr>
          <p:cNvPr id="267" name="PlaceHolder 1"/>
          <p:cNvSpPr>
            <a:spLocks noGrp="1"/>
          </p:cNvSpPr>
          <p:nvPr>
            <p:ph type="title"/>
          </p:nvPr>
        </p:nvSpPr>
        <p:spPr>
          <a:xfrm>
            <a:off x="2306520" y="1764720"/>
            <a:ext cx="7559640" cy="2550240"/>
          </a:xfrm>
          <a:prstGeom prst="rect">
            <a:avLst/>
          </a:prstGeom>
          <a:noFill/>
          <a:ln w="0">
            <a:noFill/>
          </a:ln>
        </p:spPr>
        <p:txBody>
          <a:bodyPr lIns="90000" rIns="90000" tIns="45000" bIns="45000" anchor="ctr">
            <a:normAutofit/>
          </a:bodyPr>
          <a:p>
            <a:pPr indent="0" algn="ctr">
              <a:lnSpc>
                <a:spcPct val="100000"/>
              </a:lnSpc>
              <a:buNone/>
              <a:tabLst>
                <a:tab algn="l" pos="0"/>
              </a:tabLst>
            </a:pPr>
            <a:r>
              <a:rPr b="1" lang="en-US" sz="9600" spc="94" strike="noStrike">
                <a:solidFill>
                  <a:srgbClr val="000000"/>
                </a:solidFill>
                <a:latin typeface="The Serif Hand"/>
              </a:rPr>
              <a:t>END</a:t>
            </a:r>
            <a:endParaRPr b="0" lang="el-GR" sz="9600" spc="-1" strike="noStrike">
              <a:solidFill>
                <a:srgbClr val="000000"/>
              </a:solidFill>
              <a:latin typeface="Arial"/>
            </a:endParaRPr>
          </a:p>
        </p:txBody>
      </p:sp>
    </p:spTree>
  </p:cSld>
  <mc:AlternateContent>
    <mc:Choice Requires="p14">
      <p:transition spd="slow" p14:dur="2000"/>
    </mc:Choice>
    <mc:Fallback>
      <p:transition spd="slow"/>
    </mc:Fallback>
  </mc:AlternateContent>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nodeType="withEffect" fill="hold" presetClass="entr" presetID="10">
                                  <p:stCondLst>
                                    <p:cond delay="500"/>
                                  </p:stCondLst>
                                  <p:iterate type="el">
                                    <p:tmAbs val="100"/>
                                  </p:iterate>
                                  <p:childTnLst>
                                    <p:set>
                                      <p:cBhvr>
                                        <p:cTn id="6" dur="1" fill="hold">
                                          <p:stCondLst>
                                            <p:cond delay="0"/>
                                          </p:stCondLst>
                                        </p:cTn>
                                        <p:tgtEl>
                                          <p:spTgt spid="267"/>
                                        </p:tgtEl>
                                        <p:attrNameLst>
                                          <p:attrName>style.visibility</p:attrName>
                                        </p:attrNameLst>
                                      </p:cBhvr>
                                      <p:to>
                                        <p:strVal val="visible"/>
                                      </p:to>
                                    </p:set>
                                    <p:animEffect filter="fade" transition="in">
                                      <p:cBhvr additive="repl">
                                        <p:cTn id="7" dur="700"/>
                                        <p:tgtEl>
                                          <p:spTgt spid="2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d5f2eb"/>
        </a:solidFill>
      </p:bgPr>
    </p:bg>
    <p:spTree>
      <p:nvGrpSpPr>
        <p:cNvPr id="1" name=""/>
        <p:cNvGrpSpPr/>
        <p:nvPr/>
      </p:nvGrpSpPr>
      <p:grpSpPr>
        <a:xfrm>
          <a:off x="0" y="0"/>
          <a:ext cx="0" cy="0"/>
          <a:chOff x="0" y="0"/>
          <a:chExt cx="0" cy="0"/>
        </a:xfrm>
      </p:grpSpPr>
      <p:sp useBgFill="1">
        <p:nvSpPr>
          <p:cNvPr id="99" name="Rectangle 17"/>
          <p:cNvSpPr/>
          <p:nvPr/>
        </p:nvSpPr>
        <p:spPr>
          <a:xfrm>
            <a:off x="0" y="0"/>
            <a:ext cx="12192480" cy="6857280"/>
          </a:xfrm>
          <a:prstGeom prst="rect">
            <a:avLst/>
          </a:prstGeom>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The Hand"/>
              <a:ea typeface="DejaVu Sans"/>
            </a:endParaRPr>
          </a:p>
        </p:txBody>
      </p:sp>
      <p:sp>
        <p:nvSpPr>
          <p:cNvPr id="100" name="Freeform: Shape 19"/>
          <p:cNvSpPr/>
          <p:nvPr/>
        </p:nvSpPr>
        <p:spPr>
          <a:xfrm flipH="1" flipV="1" rot="5400000">
            <a:off x="759600" y="-128160"/>
            <a:ext cx="6053040" cy="6948720"/>
          </a:xfrm>
          <a:custGeom>
            <a:avLst/>
            <a:gdLst>
              <a:gd name="textAreaLeft" fmla="*/ -360 w 6053040"/>
              <a:gd name="textAreaRight" fmla="*/ 6053400 w 6053040"/>
              <a:gd name="textAreaTop" fmla="*/ -360 h 6948720"/>
              <a:gd name="textAreaBottom" fmla="*/ 6949080 h 6948720"/>
            </a:gdLst>
            <a:ahLst/>
            <a:rect l="textAreaLeft" t="textAreaTop" r="textAreaRight" b="textAreaBottom"/>
            <a:pathLst>
              <a:path w="12322347" h="6178324">
                <a:moveTo>
                  <a:pt x="2261685" y="0"/>
                </a:moveTo>
                <a:lnTo>
                  <a:pt x="816102" y="10760"/>
                </a:lnTo>
                <a:lnTo>
                  <a:pt x="36453" y="15958"/>
                </a:lnTo>
                <a:cubicBezTo>
                  <a:pt x="36453" y="288746"/>
                  <a:pt x="36452" y="519284"/>
                  <a:pt x="36452" y="792072"/>
                </a:cubicBezTo>
                <a:cubicBezTo>
                  <a:pt x="37984" y="902748"/>
                  <a:pt x="15764" y="1206214"/>
                  <a:pt x="17296" y="1316890"/>
                </a:cubicBezTo>
                <a:cubicBezTo>
                  <a:pt x="32125" y="1752674"/>
                  <a:pt x="-17301" y="3705146"/>
                  <a:pt x="6679" y="4542095"/>
                </a:cubicBezTo>
                <a:cubicBezTo>
                  <a:pt x="46570" y="5225386"/>
                  <a:pt x="-51265" y="5916324"/>
                  <a:pt x="89932" y="5888744"/>
                </a:cubicBezTo>
                <a:cubicBezTo>
                  <a:pt x="879263" y="5903089"/>
                  <a:pt x="1955065" y="5877266"/>
                  <a:pt x="2768884" y="5876885"/>
                </a:cubicBezTo>
                <a:lnTo>
                  <a:pt x="4422579" y="5855502"/>
                </a:lnTo>
                <a:lnTo>
                  <a:pt x="5393880" y="5871365"/>
                </a:lnTo>
                <a:cubicBezTo>
                  <a:pt x="5664089" y="6007274"/>
                  <a:pt x="5704024" y="6065354"/>
                  <a:pt x="5877638" y="6178324"/>
                </a:cubicBezTo>
                <a:cubicBezTo>
                  <a:pt x="5954187" y="6102215"/>
                  <a:pt x="6049125" y="5996227"/>
                  <a:pt x="6150141" y="5855596"/>
                </a:cubicBezTo>
                <a:cubicBezTo>
                  <a:pt x="6237130" y="5852856"/>
                  <a:pt x="8916121" y="5865726"/>
                  <a:pt x="9277333" y="5858811"/>
                </a:cubicBezTo>
                <a:lnTo>
                  <a:pt x="10186235" y="5861686"/>
                </a:lnTo>
                <a:lnTo>
                  <a:pt x="11106174" y="5869553"/>
                </a:lnTo>
                <a:cubicBezTo>
                  <a:pt x="11463837" y="5859889"/>
                  <a:pt x="12237326" y="5912260"/>
                  <a:pt x="12264257" y="5868507"/>
                </a:cubicBezTo>
                <a:cubicBezTo>
                  <a:pt x="12302700" y="5662987"/>
                  <a:pt x="12276557" y="4364873"/>
                  <a:pt x="12289901" y="2579572"/>
                </a:cubicBezTo>
                <a:cubicBezTo>
                  <a:pt x="12338262" y="1498304"/>
                  <a:pt x="12330432" y="544926"/>
                  <a:pt x="12280552" y="123500"/>
                </a:cubicBezTo>
                <a:cubicBezTo>
                  <a:pt x="12274271" y="70433"/>
                  <a:pt x="12155521" y="85194"/>
                  <a:pt x="11824723" y="76222"/>
                </a:cubicBezTo>
                <a:cubicBezTo>
                  <a:pt x="11493925" y="67250"/>
                  <a:pt x="10495817" y="85585"/>
                  <a:pt x="10295765" y="69666"/>
                </a:cubicBezTo>
                <a:lnTo>
                  <a:pt x="7778825" y="23097"/>
                </a:lnTo>
                <a:lnTo>
                  <a:pt x="2261685" y="0"/>
                </a:lnTo>
                <a:close/>
              </a:path>
            </a:pathLst>
          </a:custGeom>
          <a:solidFill>
            <a:schemeClr val="bg1"/>
          </a:solidFill>
          <a:ln w="19050">
            <a:noFill/>
          </a:ln>
        </p:spPr>
        <p:style>
          <a:lnRef idx="0"/>
          <a:fillRef idx="0"/>
          <a:effectRef idx="0"/>
          <a:fontRef idx="minor"/>
        </p:style>
        <p:txBody>
          <a:bodyPr lIns="90000" rIns="90000" tIns="45000" bIns="45000" anchor="ctr">
            <a:noAutofit/>
          </a:bodyPr>
          <a:p>
            <a:pPr>
              <a:lnSpc>
                <a:spcPct val="100000"/>
              </a:lnSpc>
            </a:pPr>
            <a:endParaRPr b="0" lang="en-US" sz="1800" spc="-1" strike="noStrike">
              <a:solidFill>
                <a:srgbClr val="000000"/>
              </a:solidFill>
              <a:latin typeface="The Hand"/>
              <a:ea typeface="DejaVu Sans"/>
            </a:endParaRPr>
          </a:p>
        </p:txBody>
      </p:sp>
      <p:sp>
        <p:nvSpPr>
          <p:cNvPr id="101" name="PlaceHolder 1"/>
          <p:cNvSpPr>
            <a:spLocks noGrp="1"/>
          </p:cNvSpPr>
          <p:nvPr>
            <p:ph type="title"/>
          </p:nvPr>
        </p:nvSpPr>
        <p:spPr>
          <a:xfrm>
            <a:off x="848520" y="604800"/>
            <a:ext cx="5556240" cy="1530360"/>
          </a:xfrm>
          <a:prstGeom prst="rect">
            <a:avLst/>
          </a:prstGeom>
          <a:noFill/>
          <a:ln w="0">
            <a:noFill/>
          </a:ln>
        </p:spPr>
        <p:txBody>
          <a:bodyPr lIns="90000" rIns="90000" tIns="45000" bIns="45000" anchor="ctr">
            <a:normAutofit/>
          </a:bodyPr>
          <a:p>
            <a:pPr indent="0" algn="ctr">
              <a:lnSpc>
                <a:spcPct val="90000"/>
              </a:lnSpc>
              <a:buNone/>
              <a:tabLst>
                <a:tab algn="l" pos="0"/>
              </a:tabLst>
            </a:pPr>
            <a:r>
              <a:rPr b="1" lang="el-GR" sz="4800" spc="94" strike="noStrike">
                <a:solidFill>
                  <a:srgbClr val="000000"/>
                </a:solidFill>
                <a:latin typeface="The Serif Hand"/>
              </a:rPr>
              <a:t>Ο ΚΗΠΟΣ ΤΩΝ ΗΡΩΩΝ</a:t>
            </a:r>
            <a:endParaRPr b="0" lang="el-GR" sz="4800" spc="-1" strike="noStrike">
              <a:solidFill>
                <a:srgbClr val="000000"/>
              </a:solidFill>
              <a:latin typeface="Arial"/>
            </a:endParaRPr>
          </a:p>
        </p:txBody>
      </p:sp>
      <p:sp>
        <p:nvSpPr>
          <p:cNvPr id="102" name="PlaceHolder 2"/>
          <p:cNvSpPr>
            <a:spLocks noGrp="1"/>
          </p:cNvSpPr>
          <p:nvPr>
            <p:ph/>
          </p:nvPr>
        </p:nvSpPr>
        <p:spPr>
          <a:xfrm>
            <a:off x="1024920" y="2311560"/>
            <a:ext cx="5218200" cy="3651480"/>
          </a:xfrm>
          <a:prstGeom prst="rect">
            <a:avLst/>
          </a:prstGeom>
          <a:noFill/>
          <a:ln w="0">
            <a:noFill/>
          </a:ln>
        </p:spPr>
        <p:txBody>
          <a:bodyPr lIns="90000" rIns="90000" tIns="45000" bIns="45000" anchor="t">
            <a:normAutofit fontScale="85000"/>
          </a:bodyPr>
          <a:p>
            <a:pPr indent="0" algn="ctr">
              <a:lnSpc>
                <a:spcPct val="90000"/>
              </a:lnSpc>
              <a:spcBef>
                <a:spcPts val="1001"/>
              </a:spcBef>
              <a:buNone/>
              <a:tabLst>
                <a:tab algn="l" pos="0"/>
              </a:tabLst>
            </a:pPr>
            <a:r>
              <a:rPr b="1" lang="el-GR" sz="1600" spc="46" strike="noStrike">
                <a:solidFill>
                  <a:srgbClr val="000000"/>
                </a:solidFill>
                <a:latin typeface="The Hand"/>
              </a:rPr>
              <a:t>·Ο Κήπος των Ηρώων βρίσκεται στη βόρεια πλευρά του Μεσολογγίου. Πρόκειται για μια έκταση σχεδόν δεκατεσσάρων στρεμμάτων στην οποία κατά την διάρκεια της μάχης για ανεξαρτησία αγωνίστη </a:t>
            </a:r>
            <a:endParaRPr b="0" lang="el-GR" sz="1600" spc="-1" strike="noStrike">
              <a:solidFill>
                <a:srgbClr val="000000"/>
              </a:solidFill>
              <a:latin typeface="Arial"/>
            </a:endParaRPr>
          </a:p>
          <a:p>
            <a:pPr indent="0" algn="ctr">
              <a:lnSpc>
                <a:spcPct val="90000"/>
              </a:lnSpc>
              <a:spcBef>
                <a:spcPts val="1001"/>
              </a:spcBef>
              <a:buNone/>
              <a:tabLst>
                <a:tab algn="l" pos="0"/>
              </a:tabLst>
            </a:pPr>
            <a:r>
              <a:rPr b="1" lang="el-GR" sz="1600" spc="46" strike="noStrike">
                <a:solidFill>
                  <a:srgbClr val="000000"/>
                </a:solidFill>
                <a:latin typeface="The Hand"/>
              </a:rPr>
              <a:t>καν και θάφτηκαν οι μαχητές της φρουράς της Ιερής Πόλης του Μεσολογγίου. </a:t>
            </a:r>
            <a:endParaRPr b="0" lang="el-GR" sz="1600" spc="-1" strike="noStrike">
              <a:solidFill>
                <a:srgbClr val="000000"/>
              </a:solidFill>
              <a:latin typeface="Arial"/>
            </a:endParaRPr>
          </a:p>
          <a:p>
            <a:pPr indent="0" algn="ctr">
              <a:lnSpc>
                <a:spcPct val="90000"/>
              </a:lnSpc>
              <a:spcBef>
                <a:spcPts val="1001"/>
              </a:spcBef>
              <a:buNone/>
              <a:tabLst>
                <a:tab algn="l" pos="0"/>
              </a:tabLst>
            </a:pPr>
            <a:r>
              <a:rPr b="1" lang="el-GR" sz="1600" spc="46" strike="noStrike">
                <a:solidFill>
                  <a:srgbClr val="000000"/>
                </a:solidFill>
                <a:latin typeface="The Hand"/>
              </a:rPr>
              <a:t>Τον Οκτώβριο του 1838, με την παρουσία του Όθω</a:t>
            </a:r>
            <a:endParaRPr b="0" lang="el-GR" sz="1600" spc="-1" strike="noStrike">
              <a:solidFill>
                <a:srgbClr val="000000"/>
              </a:solidFill>
              <a:latin typeface="Arial"/>
            </a:endParaRPr>
          </a:p>
          <a:p>
            <a:pPr indent="0" algn="ctr">
              <a:lnSpc>
                <a:spcPct val="90000"/>
              </a:lnSpc>
              <a:spcBef>
                <a:spcPts val="1001"/>
              </a:spcBef>
              <a:buNone/>
              <a:tabLst>
                <a:tab algn="l" pos="0"/>
              </a:tabLst>
            </a:pPr>
            <a:r>
              <a:rPr b="1" lang="el-GR" sz="1600" spc="46" strike="noStrike">
                <a:solidFill>
                  <a:srgbClr val="000000"/>
                </a:solidFill>
                <a:latin typeface="The Hand"/>
              </a:rPr>
              <a:t>να και της Αμαλίας, πραγματοποιήθηκε η ανακομιδή των οστών των θανόντων και η επίσημη τοποθέτησή τους στον τύμβο όπου είχαν φτιάξει. Παράλληλα ανακατασκευάστηκε το πέτρινο τείχος περιμετρικά του ηρώων το οποίο υπάρχει μέχρι και σήμερα. Την ίδια περίοδο μεταφέρθηκαν και τα οστά του Μάρκου Μπότσαρη από το σημείο όπου είχε ενταφιασθεί πριν από τη δεύτερη πολιορκία και τοποθετήθηκαν σε υπερυψωμένο μνημείο, ενώ στη συνέχεια επάνω στο τάφο τοποθετήθηκε το άγαλμα Η Ελληνοπούλα ή κατ' άλλους Η Παιδούλα.</a:t>
            </a:r>
            <a:endParaRPr b="0" lang="el-GR" sz="1600" spc="-1" strike="noStrike">
              <a:solidFill>
                <a:srgbClr val="000000"/>
              </a:solidFill>
              <a:latin typeface="Arial"/>
            </a:endParaRPr>
          </a:p>
          <a:p>
            <a:pPr indent="0" algn="ctr">
              <a:lnSpc>
                <a:spcPct val="90000"/>
              </a:lnSpc>
              <a:spcBef>
                <a:spcPts val="1001"/>
              </a:spcBef>
              <a:buNone/>
              <a:tabLst>
                <a:tab algn="l" pos="0"/>
              </a:tabLst>
            </a:pPr>
            <a:endParaRPr b="0" lang="el-GR" sz="1300" spc="-1" strike="noStrike">
              <a:solidFill>
                <a:srgbClr val="000000"/>
              </a:solidFill>
              <a:latin typeface="Arial"/>
            </a:endParaRPr>
          </a:p>
          <a:p>
            <a:pPr indent="0" algn="ctr">
              <a:lnSpc>
                <a:spcPct val="90000"/>
              </a:lnSpc>
              <a:spcBef>
                <a:spcPts val="1001"/>
              </a:spcBef>
              <a:buNone/>
              <a:tabLst>
                <a:tab algn="l" pos="0"/>
              </a:tabLst>
            </a:pPr>
            <a:endParaRPr b="0" lang="el-GR" sz="1300" spc="-1" strike="noStrike">
              <a:solidFill>
                <a:srgbClr val="000000"/>
              </a:solidFill>
              <a:latin typeface="Arial"/>
            </a:endParaRPr>
          </a:p>
        </p:txBody>
      </p:sp>
      <p:pic>
        <p:nvPicPr>
          <p:cNvPr id="103" name="Εικόνα 3" descr=""/>
          <p:cNvPicPr/>
          <p:nvPr/>
        </p:nvPicPr>
        <p:blipFill>
          <a:blip r:embed="rId1"/>
          <a:stretch/>
        </p:blipFill>
        <p:spPr>
          <a:xfrm>
            <a:off x="7534080" y="1039320"/>
            <a:ext cx="4110120" cy="4779000"/>
          </a:xfrm>
          <a:prstGeom prst="rect">
            <a:avLst/>
          </a:prstGeom>
          <a:ln w="0">
            <a:noFill/>
          </a:ln>
        </p:spPr>
      </p:pic>
      <p:sp>
        <p:nvSpPr>
          <p:cNvPr id="104" name="Freeform: Shape 21"/>
          <p:cNvSpPr/>
          <p:nvPr/>
        </p:nvSpPr>
        <p:spPr>
          <a:xfrm flipH="1" flipV="1" rot="5400000">
            <a:off x="807120" y="-158400"/>
            <a:ext cx="6053040" cy="6948720"/>
          </a:xfrm>
          <a:custGeom>
            <a:avLst/>
            <a:gdLst>
              <a:gd name="textAreaLeft" fmla="*/ -360 w 6053040"/>
              <a:gd name="textAreaRight" fmla="*/ 6053400 w 6053040"/>
              <a:gd name="textAreaTop" fmla="*/ -360 h 6948720"/>
              <a:gd name="textAreaBottom" fmla="*/ 6949080 h 6948720"/>
            </a:gdLst>
            <a:ahLst/>
            <a:rect l="textAreaLeft" t="textAreaTop" r="textAreaRight" b="textAreaBottom"/>
            <a:pathLst>
              <a:path w="12322347" h="6178324">
                <a:moveTo>
                  <a:pt x="2261685" y="0"/>
                </a:moveTo>
                <a:lnTo>
                  <a:pt x="816102" y="10760"/>
                </a:lnTo>
                <a:lnTo>
                  <a:pt x="36453" y="15958"/>
                </a:lnTo>
                <a:cubicBezTo>
                  <a:pt x="36453" y="288746"/>
                  <a:pt x="36452" y="519284"/>
                  <a:pt x="36452" y="792072"/>
                </a:cubicBezTo>
                <a:cubicBezTo>
                  <a:pt x="37984" y="902748"/>
                  <a:pt x="15764" y="1206214"/>
                  <a:pt x="17296" y="1316890"/>
                </a:cubicBezTo>
                <a:cubicBezTo>
                  <a:pt x="32125" y="1752674"/>
                  <a:pt x="-17301" y="3705146"/>
                  <a:pt x="6679" y="4542095"/>
                </a:cubicBezTo>
                <a:cubicBezTo>
                  <a:pt x="46570" y="5225386"/>
                  <a:pt x="-51265" y="5916324"/>
                  <a:pt x="89932" y="5888744"/>
                </a:cubicBezTo>
                <a:cubicBezTo>
                  <a:pt x="879263" y="5903089"/>
                  <a:pt x="1955065" y="5877266"/>
                  <a:pt x="2768884" y="5876885"/>
                </a:cubicBezTo>
                <a:lnTo>
                  <a:pt x="4422579" y="5855502"/>
                </a:lnTo>
                <a:lnTo>
                  <a:pt x="5393880" y="5871365"/>
                </a:lnTo>
                <a:cubicBezTo>
                  <a:pt x="5664089" y="6007274"/>
                  <a:pt x="5704024" y="6065354"/>
                  <a:pt x="5877638" y="6178324"/>
                </a:cubicBezTo>
                <a:cubicBezTo>
                  <a:pt x="5954187" y="6102215"/>
                  <a:pt x="6049125" y="5996227"/>
                  <a:pt x="6150141" y="5855596"/>
                </a:cubicBezTo>
                <a:cubicBezTo>
                  <a:pt x="6237130" y="5852856"/>
                  <a:pt x="8916121" y="5865726"/>
                  <a:pt x="9277333" y="5858811"/>
                </a:cubicBezTo>
                <a:lnTo>
                  <a:pt x="10186235" y="5861686"/>
                </a:lnTo>
                <a:lnTo>
                  <a:pt x="11106174" y="5869553"/>
                </a:lnTo>
                <a:cubicBezTo>
                  <a:pt x="11463837" y="5859889"/>
                  <a:pt x="12237326" y="5912260"/>
                  <a:pt x="12264257" y="5868507"/>
                </a:cubicBezTo>
                <a:cubicBezTo>
                  <a:pt x="12302700" y="5662987"/>
                  <a:pt x="12276557" y="4364873"/>
                  <a:pt x="12289901" y="2579572"/>
                </a:cubicBezTo>
                <a:cubicBezTo>
                  <a:pt x="12338262" y="1498304"/>
                  <a:pt x="12330432" y="544926"/>
                  <a:pt x="12280552" y="123500"/>
                </a:cubicBezTo>
                <a:cubicBezTo>
                  <a:pt x="12274271" y="70433"/>
                  <a:pt x="12155521" y="85194"/>
                  <a:pt x="11824723" y="76222"/>
                </a:cubicBezTo>
                <a:cubicBezTo>
                  <a:pt x="11493925" y="67250"/>
                  <a:pt x="10495817" y="85585"/>
                  <a:pt x="10295765" y="69666"/>
                </a:cubicBezTo>
                <a:lnTo>
                  <a:pt x="7778825" y="23097"/>
                </a:lnTo>
                <a:lnTo>
                  <a:pt x="2261685" y="0"/>
                </a:lnTo>
                <a:close/>
              </a:path>
            </a:pathLst>
          </a:custGeom>
          <a:noFill/>
          <a:ln w="19050">
            <a:solidFill>
              <a:srgbClr val="000000"/>
            </a:solidFill>
            <a:miter/>
          </a:ln>
        </p:spPr>
        <p:style>
          <a:lnRef idx="0"/>
          <a:fillRef idx="0"/>
          <a:effectRef idx="0"/>
          <a:fontRef idx="minor"/>
        </p:style>
        <p:txBody>
          <a:bodyPr lIns="90000" rIns="90000" tIns="45000" bIns="45000" anchor="ctr">
            <a:noAutofit/>
          </a:bodyPr>
          <a:p>
            <a:pPr>
              <a:lnSpc>
                <a:spcPct val="100000"/>
              </a:lnSpc>
            </a:pPr>
            <a:endParaRPr b="0" lang="en-US" sz="1800" spc="-1" strike="noStrike">
              <a:solidFill>
                <a:srgbClr val="000000"/>
              </a:solidFill>
              <a:latin typeface="The Hand"/>
              <a:ea typeface="DejaVu Sans"/>
            </a:endParaRPr>
          </a:p>
        </p:txBody>
      </p:sp>
    </p:spTree>
  </p:cSld>
  <mc:AlternateContent>
    <mc:Choice Requires="p14">
      <p:transition spd="slow" p14:dur="125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d5f2eb"/>
        </a:solidFill>
      </p:bgPr>
    </p:bg>
    <p:spTree>
      <p:nvGrpSpPr>
        <p:cNvPr id="1" name=""/>
        <p:cNvGrpSpPr/>
        <p:nvPr/>
      </p:nvGrpSpPr>
      <p:grpSpPr>
        <a:xfrm>
          <a:off x="0" y="0"/>
          <a:ext cx="0" cy="0"/>
          <a:chOff x="0" y="0"/>
          <a:chExt cx="0" cy="0"/>
        </a:xfrm>
      </p:grpSpPr>
      <p:sp useBgFill="1">
        <p:nvSpPr>
          <p:cNvPr id="105" name="Rectangle 17"/>
          <p:cNvSpPr/>
          <p:nvPr/>
        </p:nvSpPr>
        <p:spPr>
          <a:xfrm>
            <a:off x="0" y="0"/>
            <a:ext cx="12192480" cy="6857280"/>
          </a:xfrm>
          <a:prstGeom prst="rect">
            <a:avLst/>
          </a:prstGeom>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The Hand"/>
              <a:ea typeface="DejaVu Sans"/>
            </a:endParaRPr>
          </a:p>
        </p:txBody>
      </p:sp>
      <p:sp>
        <p:nvSpPr>
          <p:cNvPr id="106" name="Freeform: Shape 19"/>
          <p:cNvSpPr/>
          <p:nvPr/>
        </p:nvSpPr>
        <p:spPr>
          <a:xfrm flipH="1" flipV="1" rot="5400000">
            <a:off x="759600" y="-128160"/>
            <a:ext cx="6053040" cy="6948720"/>
          </a:xfrm>
          <a:custGeom>
            <a:avLst/>
            <a:gdLst>
              <a:gd name="textAreaLeft" fmla="*/ -360 w 6053040"/>
              <a:gd name="textAreaRight" fmla="*/ 6053400 w 6053040"/>
              <a:gd name="textAreaTop" fmla="*/ -360 h 6948720"/>
              <a:gd name="textAreaBottom" fmla="*/ 6949080 h 6948720"/>
            </a:gdLst>
            <a:ahLst/>
            <a:rect l="textAreaLeft" t="textAreaTop" r="textAreaRight" b="textAreaBottom"/>
            <a:pathLst>
              <a:path w="12322347" h="6178324">
                <a:moveTo>
                  <a:pt x="2261685" y="0"/>
                </a:moveTo>
                <a:lnTo>
                  <a:pt x="816102" y="10760"/>
                </a:lnTo>
                <a:lnTo>
                  <a:pt x="36453" y="15958"/>
                </a:lnTo>
                <a:cubicBezTo>
                  <a:pt x="36453" y="288746"/>
                  <a:pt x="36452" y="519284"/>
                  <a:pt x="36452" y="792072"/>
                </a:cubicBezTo>
                <a:cubicBezTo>
                  <a:pt x="37984" y="902748"/>
                  <a:pt x="15764" y="1206214"/>
                  <a:pt x="17296" y="1316890"/>
                </a:cubicBezTo>
                <a:cubicBezTo>
                  <a:pt x="32125" y="1752674"/>
                  <a:pt x="-17301" y="3705146"/>
                  <a:pt x="6679" y="4542095"/>
                </a:cubicBezTo>
                <a:cubicBezTo>
                  <a:pt x="46570" y="5225386"/>
                  <a:pt x="-51265" y="5916324"/>
                  <a:pt x="89932" y="5888744"/>
                </a:cubicBezTo>
                <a:cubicBezTo>
                  <a:pt x="879263" y="5903089"/>
                  <a:pt x="1955065" y="5877266"/>
                  <a:pt x="2768884" y="5876885"/>
                </a:cubicBezTo>
                <a:lnTo>
                  <a:pt x="4422579" y="5855502"/>
                </a:lnTo>
                <a:lnTo>
                  <a:pt x="5393880" y="5871365"/>
                </a:lnTo>
                <a:cubicBezTo>
                  <a:pt x="5664089" y="6007274"/>
                  <a:pt x="5704024" y="6065354"/>
                  <a:pt x="5877638" y="6178324"/>
                </a:cubicBezTo>
                <a:cubicBezTo>
                  <a:pt x="5954187" y="6102215"/>
                  <a:pt x="6049125" y="5996227"/>
                  <a:pt x="6150141" y="5855596"/>
                </a:cubicBezTo>
                <a:cubicBezTo>
                  <a:pt x="6237130" y="5852856"/>
                  <a:pt x="8916121" y="5865726"/>
                  <a:pt x="9277333" y="5858811"/>
                </a:cubicBezTo>
                <a:lnTo>
                  <a:pt x="10186235" y="5861686"/>
                </a:lnTo>
                <a:lnTo>
                  <a:pt x="11106174" y="5869553"/>
                </a:lnTo>
                <a:cubicBezTo>
                  <a:pt x="11463837" y="5859889"/>
                  <a:pt x="12237326" y="5912260"/>
                  <a:pt x="12264257" y="5868507"/>
                </a:cubicBezTo>
                <a:cubicBezTo>
                  <a:pt x="12302700" y="5662987"/>
                  <a:pt x="12276557" y="4364873"/>
                  <a:pt x="12289901" y="2579572"/>
                </a:cubicBezTo>
                <a:cubicBezTo>
                  <a:pt x="12338262" y="1498304"/>
                  <a:pt x="12330432" y="544926"/>
                  <a:pt x="12280552" y="123500"/>
                </a:cubicBezTo>
                <a:cubicBezTo>
                  <a:pt x="12274271" y="70433"/>
                  <a:pt x="12155521" y="85194"/>
                  <a:pt x="11824723" y="76222"/>
                </a:cubicBezTo>
                <a:cubicBezTo>
                  <a:pt x="11493925" y="67250"/>
                  <a:pt x="10495817" y="85585"/>
                  <a:pt x="10295765" y="69666"/>
                </a:cubicBezTo>
                <a:lnTo>
                  <a:pt x="7778825" y="23097"/>
                </a:lnTo>
                <a:lnTo>
                  <a:pt x="2261685" y="0"/>
                </a:lnTo>
                <a:close/>
              </a:path>
            </a:pathLst>
          </a:custGeom>
          <a:solidFill>
            <a:schemeClr val="bg1"/>
          </a:solidFill>
          <a:ln w="19050">
            <a:noFill/>
          </a:ln>
        </p:spPr>
        <p:style>
          <a:lnRef idx="0"/>
          <a:fillRef idx="0"/>
          <a:effectRef idx="0"/>
          <a:fontRef idx="minor"/>
        </p:style>
        <p:txBody>
          <a:bodyPr lIns="90000" rIns="90000" tIns="45000" bIns="45000" anchor="ctr">
            <a:noAutofit/>
          </a:bodyPr>
          <a:p>
            <a:pPr>
              <a:lnSpc>
                <a:spcPct val="100000"/>
              </a:lnSpc>
            </a:pPr>
            <a:endParaRPr b="0" lang="en-US" sz="1800" spc="-1" strike="noStrike">
              <a:solidFill>
                <a:srgbClr val="000000"/>
              </a:solidFill>
              <a:latin typeface="The Hand"/>
              <a:ea typeface="DejaVu Sans"/>
            </a:endParaRPr>
          </a:p>
        </p:txBody>
      </p:sp>
      <p:sp>
        <p:nvSpPr>
          <p:cNvPr id="107" name="PlaceHolder 1"/>
          <p:cNvSpPr>
            <a:spLocks noGrp="1"/>
          </p:cNvSpPr>
          <p:nvPr>
            <p:ph type="title"/>
          </p:nvPr>
        </p:nvSpPr>
        <p:spPr>
          <a:xfrm>
            <a:off x="848520" y="604800"/>
            <a:ext cx="5556240" cy="1530360"/>
          </a:xfrm>
          <a:prstGeom prst="rect">
            <a:avLst/>
          </a:prstGeom>
          <a:noFill/>
          <a:ln w="0">
            <a:noFill/>
          </a:ln>
        </p:spPr>
        <p:txBody>
          <a:bodyPr lIns="90000" rIns="90000" tIns="45000" bIns="45000" anchor="ctr">
            <a:normAutofit/>
          </a:bodyPr>
          <a:p>
            <a:pPr indent="0" algn="ctr">
              <a:lnSpc>
                <a:spcPct val="90000"/>
              </a:lnSpc>
              <a:buNone/>
              <a:tabLst>
                <a:tab algn="l" pos="0"/>
              </a:tabLst>
            </a:pPr>
            <a:r>
              <a:rPr b="1" lang="el-GR" sz="4800" spc="94" strike="noStrike">
                <a:solidFill>
                  <a:srgbClr val="000000"/>
                </a:solidFill>
                <a:latin typeface="The Serif Hand"/>
              </a:rPr>
              <a:t>ΓΕΦΥΡΙ ΤΗΣ ΑΡΤΑΣ</a:t>
            </a:r>
            <a:endParaRPr b="0" lang="el-GR" sz="4800" spc="-1" strike="noStrike">
              <a:solidFill>
                <a:srgbClr val="000000"/>
              </a:solidFill>
              <a:latin typeface="Arial"/>
            </a:endParaRPr>
          </a:p>
        </p:txBody>
      </p:sp>
      <p:sp>
        <p:nvSpPr>
          <p:cNvPr id="108" name="PlaceHolder 2"/>
          <p:cNvSpPr>
            <a:spLocks noGrp="1"/>
          </p:cNvSpPr>
          <p:nvPr>
            <p:ph/>
          </p:nvPr>
        </p:nvSpPr>
        <p:spPr>
          <a:xfrm>
            <a:off x="1024920" y="2311560"/>
            <a:ext cx="5218200" cy="3651480"/>
          </a:xfrm>
          <a:prstGeom prst="rect">
            <a:avLst/>
          </a:prstGeom>
          <a:noFill/>
          <a:ln w="0">
            <a:noFill/>
          </a:ln>
        </p:spPr>
        <p:txBody>
          <a:bodyPr lIns="90000" rIns="90000" tIns="45000" bIns="45000" anchor="t">
            <a:normAutofit/>
          </a:bodyPr>
          <a:p>
            <a:pPr indent="0" algn="ctr">
              <a:lnSpc>
                <a:spcPct val="90000"/>
              </a:lnSpc>
              <a:spcBef>
                <a:spcPts val="1001"/>
              </a:spcBef>
              <a:buNone/>
              <a:tabLst>
                <a:tab algn="l" pos="0"/>
              </a:tabLst>
            </a:pPr>
            <a:r>
              <a:rPr b="1" lang="el-GR" sz="2000" spc="46" strike="noStrike">
                <a:solidFill>
                  <a:srgbClr val="000000"/>
                </a:solidFill>
                <a:latin typeface="The Hand"/>
              </a:rPr>
              <a:t>Το Γεφύρι της Άρτας (στην λαϊκή παράδοση γιοφύρι της Άρτας) είναι λιθόκτιστη γέφυρα του ποταμού Αράχθου, του 17ου αιώνα, στην πόλη της Άρτας, που έγινε πασίγνωστη από το ομώνυμο θρυλικό δημοτικό τραγούδι το οποίο αναφέρεται στην «εξ ανθρωποθυσίας» θεμελίωσή του. </a:t>
            </a:r>
            <a:endParaRPr b="0" lang="el-GR" sz="2000" spc="-1" strike="noStrike">
              <a:solidFill>
                <a:srgbClr val="000000"/>
              </a:solidFill>
              <a:latin typeface="Arial"/>
            </a:endParaRPr>
          </a:p>
          <a:p>
            <a:pPr indent="0" algn="ctr">
              <a:lnSpc>
                <a:spcPct val="90000"/>
              </a:lnSpc>
              <a:spcBef>
                <a:spcPts val="1001"/>
              </a:spcBef>
              <a:buNone/>
              <a:tabLst>
                <a:tab algn="l" pos="0"/>
              </a:tabLst>
            </a:pPr>
            <a:endParaRPr b="0" lang="el-GR" sz="1500" spc="-1" strike="noStrike">
              <a:solidFill>
                <a:srgbClr val="000000"/>
              </a:solidFill>
              <a:latin typeface="Arial"/>
            </a:endParaRPr>
          </a:p>
        </p:txBody>
      </p:sp>
      <p:pic>
        <p:nvPicPr>
          <p:cNvPr id="109" name="Εικόνα 3" descr=""/>
          <p:cNvPicPr/>
          <p:nvPr/>
        </p:nvPicPr>
        <p:blipFill>
          <a:blip r:embed="rId1"/>
          <a:stretch/>
        </p:blipFill>
        <p:spPr>
          <a:xfrm>
            <a:off x="7534080" y="1502280"/>
            <a:ext cx="4110120" cy="3852720"/>
          </a:xfrm>
          <a:prstGeom prst="rect">
            <a:avLst/>
          </a:prstGeom>
          <a:ln w="0">
            <a:noFill/>
          </a:ln>
        </p:spPr>
      </p:pic>
      <p:sp>
        <p:nvSpPr>
          <p:cNvPr id="110" name="Freeform: Shape 21"/>
          <p:cNvSpPr/>
          <p:nvPr/>
        </p:nvSpPr>
        <p:spPr>
          <a:xfrm flipH="1" flipV="1" rot="5400000">
            <a:off x="807120" y="-158400"/>
            <a:ext cx="6053040" cy="6948720"/>
          </a:xfrm>
          <a:custGeom>
            <a:avLst/>
            <a:gdLst>
              <a:gd name="textAreaLeft" fmla="*/ -360 w 6053040"/>
              <a:gd name="textAreaRight" fmla="*/ 6053400 w 6053040"/>
              <a:gd name="textAreaTop" fmla="*/ -360 h 6948720"/>
              <a:gd name="textAreaBottom" fmla="*/ 6949080 h 6948720"/>
            </a:gdLst>
            <a:ahLst/>
            <a:rect l="textAreaLeft" t="textAreaTop" r="textAreaRight" b="textAreaBottom"/>
            <a:pathLst>
              <a:path w="12322347" h="6178324">
                <a:moveTo>
                  <a:pt x="2261685" y="0"/>
                </a:moveTo>
                <a:lnTo>
                  <a:pt x="816102" y="10760"/>
                </a:lnTo>
                <a:lnTo>
                  <a:pt x="36453" y="15958"/>
                </a:lnTo>
                <a:cubicBezTo>
                  <a:pt x="36453" y="288746"/>
                  <a:pt x="36452" y="519284"/>
                  <a:pt x="36452" y="792072"/>
                </a:cubicBezTo>
                <a:cubicBezTo>
                  <a:pt x="37984" y="902748"/>
                  <a:pt x="15764" y="1206214"/>
                  <a:pt x="17296" y="1316890"/>
                </a:cubicBezTo>
                <a:cubicBezTo>
                  <a:pt x="32125" y="1752674"/>
                  <a:pt x="-17301" y="3705146"/>
                  <a:pt x="6679" y="4542095"/>
                </a:cubicBezTo>
                <a:cubicBezTo>
                  <a:pt x="46570" y="5225386"/>
                  <a:pt x="-51265" y="5916324"/>
                  <a:pt x="89932" y="5888744"/>
                </a:cubicBezTo>
                <a:cubicBezTo>
                  <a:pt x="879263" y="5903089"/>
                  <a:pt x="1955065" y="5877266"/>
                  <a:pt x="2768884" y="5876885"/>
                </a:cubicBezTo>
                <a:lnTo>
                  <a:pt x="4422579" y="5855502"/>
                </a:lnTo>
                <a:lnTo>
                  <a:pt x="5393880" y="5871365"/>
                </a:lnTo>
                <a:cubicBezTo>
                  <a:pt x="5664089" y="6007274"/>
                  <a:pt x="5704024" y="6065354"/>
                  <a:pt x="5877638" y="6178324"/>
                </a:cubicBezTo>
                <a:cubicBezTo>
                  <a:pt x="5954187" y="6102215"/>
                  <a:pt x="6049125" y="5996227"/>
                  <a:pt x="6150141" y="5855596"/>
                </a:cubicBezTo>
                <a:cubicBezTo>
                  <a:pt x="6237130" y="5852856"/>
                  <a:pt x="8916121" y="5865726"/>
                  <a:pt x="9277333" y="5858811"/>
                </a:cubicBezTo>
                <a:lnTo>
                  <a:pt x="10186235" y="5861686"/>
                </a:lnTo>
                <a:lnTo>
                  <a:pt x="11106174" y="5869553"/>
                </a:lnTo>
                <a:cubicBezTo>
                  <a:pt x="11463837" y="5859889"/>
                  <a:pt x="12237326" y="5912260"/>
                  <a:pt x="12264257" y="5868507"/>
                </a:cubicBezTo>
                <a:cubicBezTo>
                  <a:pt x="12302700" y="5662987"/>
                  <a:pt x="12276557" y="4364873"/>
                  <a:pt x="12289901" y="2579572"/>
                </a:cubicBezTo>
                <a:cubicBezTo>
                  <a:pt x="12338262" y="1498304"/>
                  <a:pt x="12330432" y="544926"/>
                  <a:pt x="12280552" y="123500"/>
                </a:cubicBezTo>
                <a:cubicBezTo>
                  <a:pt x="12274271" y="70433"/>
                  <a:pt x="12155521" y="85194"/>
                  <a:pt x="11824723" y="76222"/>
                </a:cubicBezTo>
                <a:cubicBezTo>
                  <a:pt x="11493925" y="67250"/>
                  <a:pt x="10495817" y="85585"/>
                  <a:pt x="10295765" y="69666"/>
                </a:cubicBezTo>
                <a:lnTo>
                  <a:pt x="7778825" y="23097"/>
                </a:lnTo>
                <a:lnTo>
                  <a:pt x="2261685" y="0"/>
                </a:lnTo>
                <a:close/>
              </a:path>
            </a:pathLst>
          </a:custGeom>
          <a:noFill/>
          <a:ln w="19050">
            <a:solidFill>
              <a:srgbClr val="000000"/>
            </a:solidFill>
            <a:miter/>
          </a:ln>
        </p:spPr>
        <p:style>
          <a:lnRef idx="0"/>
          <a:fillRef idx="0"/>
          <a:effectRef idx="0"/>
          <a:fontRef idx="minor"/>
        </p:style>
        <p:txBody>
          <a:bodyPr lIns="90000" rIns="90000" tIns="45000" bIns="45000" anchor="ctr">
            <a:noAutofit/>
          </a:bodyPr>
          <a:p>
            <a:pPr>
              <a:lnSpc>
                <a:spcPct val="100000"/>
              </a:lnSpc>
            </a:pPr>
            <a:endParaRPr b="0" lang="en-US" sz="1800" spc="-1" strike="noStrike">
              <a:solidFill>
                <a:srgbClr val="000000"/>
              </a:solidFill>
              <a:latin typeface="The Hand"/>
              <a:ea typeface="DejaVu Sans"/>
            </a:endParaRPr>
          </a:p>
        </p:txBody>
      </p:sp>
      <p:pic>
        <p:nvPicPr>
          <p:cNvPr id="111" name="Εικόνα 4" descr=""/>
          <p:cNvPicPr/>
          <p:nvPr/>
        </p:nvPicPr>
        <p:blipFill>
          <a:blip r:embed="rId2"/>
          <a:stretch/>
        </p:blipFill>
        <p:spPr>
          <a:xfrm>
            <a:off x="7974000" y="1808640"/>
            <a:ext cx="3135240" cy="2612160"/>
          </a:xfrm>
          <a:prstGeom prst="rect">
            <a:avLst/>
          </a:prstGeom>
          <a:ln w="0">
            <a:noFill/>
          </a:ln>
        </p:spPr>
      </p:pic>
    </p:spTree>
  </p:cSld>
  <mc:AlternateContent>
    <mc:Choice Requires="p14">
      <p:transition spd="slow" p14:dur="125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d5f2eb"/>
        </a:solidFill>
      </p:bgPr>
    </p:bg>
    <p:spTree>
      <p:nvGrpSpPr>
        <p:cNvPr id="1" name=""/>
        <p:cNvGrpSpPr/>
        <p:nvPr/>
      </p:nvGrpSpPr>
      <p:grpSpPr>
        <a:xfrm>
          <a:off x="0" y="0"/>
          <a:ext cx="0" cy="0"/>
          <a:chOff x="0" y="0"/>
          <a:chExt cx="0" cy="0"/>
        </a:xfrm>
      </p:grpSpPr>
      <p:sp useBgFill="1">
        <p:nvSpPr>
          <p:cNvPr id="112" name="Rectangle 25"/>
          <p:cNvSpPr/>
          <p:nvPr/>
        </p:nvSpPr>
        <p:spPr>
          <a:xfrm>
            <a:off x="0" y="0"/>
            <a:ext cx="12192480" cy="6857280"/>
          </a:xfrm>
          <a:prstGeom prst="rect">
            <a:avLst/>
          </a:prstGeom>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The Hand"/>
              <a:ea typeface="DejaVu Sans"/>
            </a:endParaRPr>
          </a:p>
        </p:txBody>
      </p:sp>
      <p:sp>
        <p:nvSpPr>
          <p:cNvPr id="113" name="Εικόνα 3"/>
          <p:cNvSpPr/>
          <p:nvPr/>
        </p:nvSpPr>
        <p:spPr>
          <a:xfrm>
            <a:off x="4561920" y="404640"/>
            <a:ext cx="7177680" cy="5809320"/>
          </a:xfrm>
          <a:custGeom>
            <a:avLst/>
            <a:gdLst>
              <a:gd name="textAreaLeft" fmla="*/ 0 w 7177680"/>
              <a:gd name="textAreaRight" fmla="*/ 7178400 w 7177680"/>
              <a:gd name="textAreaTop" fmla="*/ 0 h 5809320"/>
              <a:gd name="textAreaBottom" fmla="*/ 5810040 h 5809320"/>
            </a:gdLst>
            <a:ahLst/>
            <a:rect l="textAreaLeft" t="textAreaTop" r="textAreaRight" b="textAreaBottom"/>
            <a:pathLst>
              <a:path w="7401982" h="6180550">
                <a:moveTo>
                  <a:pt x="468623" y="34"/>
                </a:moveTo>
                <a:cubicBezTo>
                  <a:pt x="635980" y="409"/>
                  <a:pt x="845682" y="3920"/>
                  <a:pt x="1032947" y="8815"/>
                </a:cubicBezTo>
                <a:lnTo>
                  <a:pt x="6362252" y="38273"/>
                </a:lnTo>
                <a:lnTo>
                  <a:pt x="7392971" y="78157"/>
                </a:lnTo>
                <a:cubicBezTo>
                  <a:pt x="7425268" y="2113988"/>
                  <a:pt x="7360673" y="4125596"/>
                  <a:pt x="7356636" y="6149315"/>
                </a:cubicBezTo>
                <a:lnTo>
                  <a:pt x="7156946" y="6148904"/>
                </a:lnTo>
                <a:lnTo>
                  <a:pt x="1149311" y="6180550"/>
                </a:lnTo>
                <a:cubicBezTo>
                  <a:pt x="670432" y="6151091"/>
                  <a:pt x="328375" y="6180551"/>
                  <a:pt x="0" y="6151091"/>
                </a:cubicBezTo>
                <a:cubicBezTo>
                  <a:pt x="20775" y="3685334"/>
                  <a:pt x="-22804" y="1383584"/>
                  <a:pt x="68412" y="126652"/>
                </a:cubicBezTo>
                <a:cubicBezTo>
                  <a:pt x="76255" y="-27768"/>
                  <a:pt x="69755" y="22759"/>
                  <a:pt x="227100" y="3120"/>
                </a:cubicBezTo>
                <a:cubicBezTo>
                  <a:pt x="283036" y="711"/>
                  <a:pt x="368207" y="-192"/>
                  <a:pt x="468623" y="34"/>
                </a:cubicBezTo>
                <a:close/>
              </a:path>
            </a:pathLst>
          </a:custGeom>
          <a:blipFill rotWithShape="0">
            <a:blip r:embed="rId1"/>
            <a:srcRect/>
            <a:stretch/>
          </a:blipFill>
          <a:ln w="0">
            <a:noFill/>
          </a:ln>
        </p:spPr>
        <p:style>
          <a:lnRef idx="0"/>
          <a:fillRef idx="0"/>
          <a:effectRef idx="0"/>
          <a:fontRef idx="minor"/>
        </p:style>
        <p:txBody>
          <a:bodyPr lIns="90000" rIns="90000" tIns="45000" bIns="45000" anchor="t">
            <a:noAutofit/>
          </a:bodyPr>
          <a:p>
            <a:pPr>
              <a:lnSpc>
                <a:spcPct val="100000"/>
              </a:lnSpc>
            </a:pPr>
            <a:endParaRPr b="0" lang="el-GR" sz="1800" spc="-1" strike="noStrike">
              <a:solidFill>
                <a:srgbClr val="000000"/>
              </a:solidFill>
              <a:latin typeface="Arial"/>
              <a:ea typeface="DejaVu Sans"/>
            </a:endParaRPr>
          </a:p>
        </p:txBody>
      </p:sp>
      <p:sp>
        <p:nvSpPr>
          <p:cNvPr id="114" name="Freeform: Shape 27"/>
          <p:cNvSpPr/>
          <p:nvPr/>
        </p:nvSpPr>
        <p:spPr>
          <a:xfrm rot="10800000">
            <a:off x="4561920" y="398880"/>
            <a:ext cx="7177680" cy="5809320"/>
          </a:xfrm>
          <a:custGeom>
            <a:avLst/>
            <a:gdLst>
              <a:gd name="textAreaLeft" fmla="*/ 0 w 7177680"/>
              <a:gd name="textAreaRight" fmla="*/ 7178400 w 7177680"/>
              <a:gd name="textAreaTop" fmla="*/ 0 h 5809320"/>
              <a:gd name="textAreaBottom" fmla="*/ 5810040 h 5809320"/>
            </a:gdLst>
            <a:ahLst/>
            <a:rect l="textAreaLeft" t="textAreaTop" r="textAreaRight" b="textAreaBottom"/>
            <a:pathLst>
              <a:path w="7729410" h="6405386">
                <a:moveTo>
                  <a:pt x="7240058" y="6405352"/>
                </a:moveTo>
                <a:cubicBezTo>
                  <a:pt x="7065297" y="6404963"/>
                  <a:pt x="6846319" y="6401325"/>
                  <a:pt x="6650770" y="6396252"/>
                </a:cubicBezTo>
                <a:lnTo>
                  <a:pt x="1085722" y="6365722"/>
                </a:lnTo>
                <a:lnTo>
                  <a:pt x="9409" y="6324387"/>
                </a:lnTo>
                <a:cubicBezTo>
                  <a:pt x="-24317" y="4214496"/>
                  <a:pt x="43135" y="2129710"/>
                  <a:pt x="47351" y="32372"/>
                </a:cubicBezTo>
                <a:lnTo>
                  <a:pt x="255874" y="32797"/>
                </a:lnTo>
                <a:lnTo>
                  <a:pt x="6529259" y="0"/>
                </a:lnTo>
                <a:cubicBezTo>
                  <a:pt x="7029322" y="30531"/>
                  <a:pt x="7386510" y="-1"/>
                  <a:pt x="7729410" y="30531"/>
                </a:cubicBezTo>
                <a:cubicBezTo>
                  <a:pt x="7707716" y="2585987"/>
                  <a:pt x="7753223" y="4971471"/>
                  <a:pt x="7657972" y="6274128"/>
                </a:cubicBezTo>
                <a:cubicBezTo>
                  <a:pt x="7649782" y="6434165"/>
                  <a:pt x="7656570" y="6381800"/>
                  <a:pt x="7492264" y="6402154"/>
                </a:cubicBezTo>
                <a:cubicBezTo>
                  <a:pt x="7433854" y="6404650"/>
                  <a:pt x="7344915" y="6405586"/>
                  <a:pt x="7240058" y="6405352"/>
                </a:cubicBezTo>
                <a:close/>
              </a:path>
            </a:pathLst>
          </a:custGeom>
          <a:noFill/>
          <a:ln w="19050">
            <a:solidFill>
              <a:srgbClr val="000000"/>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The Hand"/>
              <a:ea typeface="DejaVu Sans"/>
            </a:endParaRPr>
          </a:p>
        </p:txBody>
      </p:sp>
      <p:sp>
        <p:nvSpPr>
          <p:cNvPr id="115" name="Freeform: Shape 29"/>
          <p:cNvSpPr/>
          <p:nvPr/>
        </p:nvSpPr>
        <p:spPr>
          <a:xfrm flipH="1" flipV="1" rot="10539600">
            <a:off x="617400" y="493920"/>
            <a:ext cx="4035960" cy="2597400"/>
          </a:xfrm>
          <a:custGeom>
            <a:avLst/>
            <a:gdLst>
              <a:gd name="textAreaLeft" fmla="*/ 360 w 4035960"/>
              <a:gd name="textAreaRight" fmla="*/ 4037040 w 4035960"/>
              <a:gd name="textAreaTop" fmla="*/ -360 h 2597400"/>
              <a:gd name="textAreaBottom" fmla="*/ 2597760 h 2597400"/>
            </a:gdLst>
            <a:ahLst/>
            <a:rect l="textAreaLeft" t="textAreaTop" r="textAreaRight" b="textAreaBottom"/>
            <a:pathLst>
              <a:path w="3750266" h="3728817">
                <a:moveTo>
                  <a:pt x="3750266" y="3264410"/>
                </a:moveTo>
                <a:cubicBezTo>
                  <a:pt x="3737566" y="3279227"/>
                  <a:pt x="3518175" y="3474011"/>
                  <a:pt x="3386012" y="3520134"/>
                </a:cubicBezTo>
                <a:cubicBezTo>
                  <a:pt x="3253849" y="3566257"/>
                  <a:pt x="3152498" y="3506385"/>
                  <a:pt x="2957285" y="3541149"/>
                </a:cubicBezTo>
                <a:cubicBezTo>
                  <a:pt x="2762072" y="3575913"/>
                  <a:pt x="2535300" y="3725814"/>
                  <a:pt x="2214735" y="3728717"/>
                </a:cubicBezTo>
                <a:cubicBezTo>
                  <a:pt x="1894170" y="3731620"/>
                  <a:pt x="1360375" y="3671562"/>
                  <a:pt x="1033893" y="3558566"/>
                </a:cubicBezTo>
                <a:cubicBezTo>
                  <a:pt x="707411" y="3445570"/>
                  <a:pt x="425134" y="3263505"/>
                  <a:pt x="255842" y="3050740"/>
                </a:cubicBezTo>
                <a:cubicBezTo>
                  <a:pt x="86550" y="2837975"/>
                  <a:pt x="56013" y="2518188"/>
                  <a:pt x="18139" y="2281973"/>
                </a:cubicBezTo>
                <a:cubicBezTo>
                  <a:pt x="-19735" y="2045758"/>
                  <a:pt x="10668" y="1759550"/>
                  <a:pt x="28596" y="1633447"/>
                </a:cubicBezTo>
                <a:cubicBezTo>
                  <a:pt x="109920" y="1087868"/>
                  <a:pt x="265366" y="563716"/>
                  <a:pt x="534458" y="291475"/>
                </a:cubicBezTo>
                <a:cubicBezTo>
                  <a:pt x="803551" y="19234"/>
                  <a:pt x="1289344" y="6827"/>
                  <a:pt x="1643151" y="0"/>
                </a:cubicBezTo>
                <a:cubicBezTo>
                  <a:pt x="1856511" y="5080"/>
                  <a:pt x="2196075" y="-11723"/>
                  <a:pt x="2425471" y="50005"/>
                </a:cubicBezTo>
                <a:cubicBezTo>
                  <a:pt x="2654867" y="111733"/>
                  <a:pt x="2860903" y="183494"/>
                  <a:pt x="3019529" y="370369"/>
                </a:cubicBezTo>
                <a:cubicBezTo>
                  <a:pt x="3178155" y="557244"/>
                  <a:pt x="3309677" y="797578"/>
                  <a:pt x="3377225" y="1171254"/>
                </a:cubicBezTo>
                <a:cubicBezTo>
                  <a:pt x="3444773" y="1544930"/>
                  <a:pt x="3548826" y="1984764"/>
                  <a:pt x="3424817" y="2612424"/>
                </a:cubicBezTo>
                <a:cubicBezTo>
                  <a:pt x="3389203" y="2718531"/>
                  <a:pt x="3367291" y="2865644"/>
                  <a:pt x="3284026" y="2978484"/>
                </a:cubicBezTo>
                <a:cubicBezTo>
                  <a:pt x="3298252" y="3020691"/>
                  <a:pt x="3403215" y="3263535"/>
                  <a:pt x="3743715" y="3256428"/>
                </a:cubicBezTo>
              </a:path>
            </a:pathLst>
          </a:custGeom>
          <a:solidFill>
            <a:schemeClr val="bg1"/>
          </a:solidFill>
          <a:ln w="19050">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The Hand"/>
              <a:ea typeface="DejaVu Sans"/>
            </a:endParaRPr>
          </a:p>
        </p:txBody>
      </p:sp>
      <p:sp>
        <p:nvSpPr>
          <p:cNvPr id="116" name="Freeform: Shape 31"/>
          <p:cNvSpPr/>
          <p:nvPr/>
        </p:nvSpPr>
        <p:spPr>
          <a:xfrm flipH="1" flipV="1" rot="10539600">
            <a:off x="632880" y="451440"/>
            <a:ext cx="4035960" cy="2597400"/>
          </a:xfrm>
          <a:custGeom>
            <a:avLst/>
            <a:gdLst>
              <a:gd name="textAreaLeft" fmla="*/ 360 w 4035960"/>
              <a:gd name="textAreaRight" fmla="*/ 4037040 w 4035960"/>
              <a:gd name="textAreaTop" fmla="*/ -360 h 2597400"/>
              <a:gd name="textAreaBottom" fmla="*/ 2597760 h 2597400"/>
            </a:gdLst>
            <a:ahLst/>
            <a:rect l="textAreaLeft" t="textAreaTop" r="textAreaRight" b="textAreaBottom"/>
            <a:pathLst>
              <a:path w="3750266" h="3728817">
                <a:moveTo>
                  <a:pt x="3750266" y="3264410"/>
                </a:moveTo>
                <a:cubicBezTo>
                  <a:pt x="3737566" y="3279227"/>
                  <a:pt x="3518175" y="3474011"/>
                  <a:pt x="3386012" y="3520134"/>
                </a:cubicBezTo>
                <a:cubicBezTo>
                  <a:pt x="3253849" y="3566257"/>
                  <a:pt x="3152498" y="3506385"/>
                  <a:pt x="2957285" y="3541149"/>
                </a:cubicBezTo>
                <a:cubicBezTo>
                  <a:pt x="2762072" y="3575913"/>
                  <a:pt x="2535300" y="3725814"/>
                  <a:pt x="2214735" y="3728717"/>
                </a:cubicBezTo>
                <a:cubicBezTo>
                  <a:pt x="1894170" y="3731620"/>
                  <a:pt x="1360375" y="3671562"/>
                  <a:pt x="1033893" y="3558566"/>
                </a:cubicBezTo>
                <a:cubicBezTo>
                  <a:pt x="707411" y="3445570"/>
                  <a:pt x="425134" y="3263505"/>
                  <a:pt x="255842" y="3050740"/>
                </a:cubicBezTo>
                <a:cubicBezTo>
                  <a:pt x="86550" y="2837975"/>
                  <a:pt x="56013" y="2518188"/>
                  <a:pt x="18139" y="2281973"/>
                </a:cubicBezTo>
                <a:cubicBezTo>
                  <a:pt x="-19735" y="2045758"/>
                  <a:pt x="10668" y="1759550"/>
                  <a:pt x="28596" y="1633447"/>
                </a:cubicBezTo>
                <a:cubicBezTo>
                  <a:pt x="109920" y="1087868"/>
                  <a:pt x="265366" y="563716"/>
                  <a:pt x="534458" y="291475"/>
                </a:cubicBezTo>
                <a:cubicBezTo>
                  <a:pt x="803551" y="19234"/>
                  <a:pt x="1289344" y="6827"/>
                  <a:pt x="1643151" y="0"/>
                </a:cubicBezTo>
                <a:cubicBezTo>
                  <a:pt x="1856511" y="5080"/>
                  <a:pt x="2196075" y="-11723"/>
                  <a:pt x="2425471" y="50005"/>
                </a:cubicBezTo>
                <a:cubicBezTo>
                  <a:pt x="2654867" y="111733"/>
                  <a:pt x="2860903" y="183494"/>
                  <a:pt x="3019529" y="370369"/>
                </a:cubicBezTo>
                <a:cubicBezTo>
                  <a:pt x="3178155" y="557244"/>
                  <a:pt x="3309677" y="797578"/>
                  <a:pt x="3377225" y="1171254"/>
                </a:cubicBezTo>
                <a:cubicBezTo>
                  <a:pt x="3444773" y="1544930"/>
                  <a:pt x="3548826" y="1984764"/>
                  <a:pt x="3424817" y="2612424"/>
                </a:cubicBezTo>
                <a:cubicBezTo>
                  <a:pt x="3389203" y="2718531"/>
                  <a:pt x="3367291" y="2865644"/>
                  <a:pt x="3284026" y="2978484"/>
                </a:cubicBezTo>
                <a:cubicBezTo>
                  <a:pt x="3298252" y="3020691"/>
                  <a:pt x="3403215" y="3263535"/>
                  <a:pt x="3743715" y="3256428"/>
                </a:cubicBezTo>
              </a:path>
            </a:pathLst>
          </a:custGeom>
          <a:noFill/>
          <a:ln w="19050">
            <a:solidFill>
              <a:srgbClr val="000000"/>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The Hand"/>
              <a:ea typeface="DejaVu Sans"/>
            </a:endParaRPr>
          </a:p>
        </p:txBody>
      </p:sp>
      <p:sp>
        <p:nvSpPr>
          <p:cNvPr id="117" name="PlaceHolder 1"/>
          <p:cNvSpPr>
            <a:spLocks noGrp="1"/>
          </p:cNvSpPr>
          <p:nvPr>
            <p:ph type="title"/>
          </p:nvPr>
        </p:nvSpPr>
        <p:spPr>
          <a:xfrm>
            <a:off x="863640" y="750960"/>
            <a:ext cx="3288600" cy="2045520"/>
          </a:xfrm>
          <a:prstGeom prst="rect">
            <a:avLst/>
          </a:prstGeom>
          <a:noFill/>
          <a:ln w="0">
            <a:noFill/>
          </a:ln>
        </p:spPr>
        <p:txBody>
          <a:bodyPr lIns="90000" rIns="90000" tIns="45000" bIns="45000" anchor="ctr">
            <a:normAutofit/>
          </a:bodyPr>
          <a:p>
            <a:pPr indent="0" algn="ctr">
              <a:lnSpc>
                <a:spcPct val="100000"/>
              </a:lnSpc>
              <a:buNone/>
              <a:tabLst>
                <a:tab algn="l" pos="0"/>
              </a:tabLst>
            </a:pPr>
            <a:r>
              <a:rPr b="1" lang="el-GR" sz="4800" spc="94" strike="noStrike">
                <a:solidFill>
                  <a:srgbClr val="000000"/>
                </a:solidFill>
                <a:latin typeface="The Serif Hand"/>
              </a:rPr>
              <a:t>ΜΟΥΣΕΙΟ ΒΡΕΛΛΗ</a:t>
            </a:r>
            <a:endParaRPr b="0" lang="el-GR" sz="4800" spc="-1" strike="noStrike">
              <a:solidFill>
                <a:srgbClr val="000000"/>
              </a:solidFill>
              <a:latin typeface="Arial"/>
            </a:endParaRPr>
          </a:p>
        </p:txBody>
      </p:sp>
      <p:sp>
        <p:nvSpPr>
          <p:cNvPr id="118" name="PlaceHolder 2"/>
          <p:cNvSpPr>
            <a:spLocks noGrp="1"/>
          </p:cNvSpPr>
          <p:nvPr>
            <p:ph/>
          </p:nvPr>
        </p:nvSpPr>
        <p:spPr>
          <a:xfrm>
            <a:off x="700200" y="3375360"/>
            <a:ext cx="3337920" cy="2939400"/>
          </a:xfrm>
          <a:prstGeom prst="rect">
            <a:avLst/>
          </a:prstGeom>
          <a:noFill/>
          <a:ln w="0">
            <a:noFill/>
          </a:ln>
        </p:spPr>
        <p:txBody>
          <a:bodyPr lIns="90000" rIns="90000" tIns="45000" bIns="45000" anchor="ctr">
            <a:normAutofit fontScale="83000"/>
          </a:bodyPr>
          <a:p>
            <a:pPr indent="0" algn="ctr">
              <a:lnSpc>
                <a:spcPct val="90000"/>
              </a:lnSpc>
              <a:spcBef>
                <a:spcPts val="1001"/>
              </a:spcBef>
              <a:buNone/>
              <a:tabLst>
                <a:tab algn="l" pos="0"/>
              </a:tabLst>
            </a:pPr>
            <a:r>
              <a:rPr b="1" lang="el-GR" sz="1600" spc="46" strike="noStrike">
                <a:solidFill>
                  <a:srgbClr val="000000"/>
                </a:solidFill>
                <a:latin typeface="The Hand"/>
              </a:rPr>
              <a:t> </a:t>
            </a:r>
            <a:r>
              <a:rPr b="1" lang="el-GR" sz="1600" spc="46" strike="noStrike">
                <a:solidFill>
                  <a:srgbClr val="000000"/>
                </a:solidFill>
                <a:latin typeface="The Hand"/>
              </a:rPr>
              <a:t>Το Μουσείο Ελληνικής Ιστορίας Παύλου Βρέλλη, επίσης γνωστό και ως Μουσείο Κέρινων Ομοιωμάτων. Βρίσκεται στην περιοχή των Ιωαννίνων, στην Ήπειρο. Θεμελιώθηκε με πρωτοβουλία του Παύλου Βρέλλη τον Φεβρουάριο του 1983 και άνοιξε τις πόρτες του το 1995 και είναι το πλέον γνωστό μουσείο αυτού του είδους στην Ελλάδα. Είναι έργο ενός και μόνο ανθρώπου-του Παύλου Βρέλλη, όπου για 13 χρόνια εργάστηκε ακατάπαυστα, </a:t>
            </a:r>
            <a:endParaRPr b="0" lang="el-GR" sz="1600" spc="-1" strike="noStrike">
              <a:solidFill>
                <a:srgbClr val="000000"/>
              </a:solidFill>
              <a:latin typeface="Arial"/>
            </a:endParaRPr>
          </a:p>
          <a:p>
            <a:pPr indent="0" algn="ctr">
              <a:lnSpc>
                <a:spcPct val="90000"/>
              </a:lnSpc>
              <a:spcBef>
                <a:spcPts val="1001"/>
              </a:spcBef>
              <a:buNone/>
              <a:tabLst>
                <a:tab algn="l" pos="0"/>
              </a:tabLst>
            </a:pPr>
            <a:r>
              <a:rPr b="1" lang="el-GR" sz="1600" spc="46" strike="noStrike">
                <a:solidFill>
                  <a:srgbClr val="000000"/>
                </a:solidFill>
                <a:latin typeface="The Hand"/>
              </a:rPr>
              <a:t>μόνο γι’ αυτό το έργο. </a:t>
            </a:r>
            <a:endParaRPr b="0" lang="el-GR" sz="1600" spc="-1" strike="noStrike">
              <a:solidFill>
                <a:srgbClr val="000000"/>
              </a:solidFill>
              <a:latin typeface="Arial"/>
            </a:endParaRPr>
          </a:p>
          <a:p>
            <a:pPr indent="0" algn="ctr">
              <a:lnSpc>
                <a:spcPct val="90000"/>
              </a:lnSpc>
              <a:spcBef>
                <a:spcPts val="1001"/>
              </a:spcBef>
              <a:buNone/>
              <a:tabLst>
                <a:tab algn="l" pos="0"/>
              </a:tabLst>
            </a:pPr>
            <a:endParaRPr b="0" lang="el-GR" sz="1300" spc="-1" strike="noStrike">
              <a:solidFill>
                <a:srgbClr val="000000"/>
              </a:solidFill>
              <a:latin typeface="Arial"/>
            </a:endParaRPr>
          </a:p>
        </p:txBody>
      </p:sp>
      <p:pic>
        <p:nvPicPr>
          <p:cNvPr id="119" name="Εικόνα 5" descr=""/>
          <p:cNvPicPr/>
          <p:nvPr/>
        </p:nvPicPr>
        <p:blipFill>
          <a:blip r:embed="rId2"/>
          <a:stretch/>
        </p:blipFill>
        <p:spPr>
          <a:xfrm>
            <a:off x="5462640" y="750960"/>
            <a:ext cx="5090040" cy="4420440"/>
          </a:xfrm>
          <a:prstGeom prst="rect">
            <a:avLst/>
          </a:prstGeom>
          <a:ln w="0">
            <a:noFill/>
          </a:ln>
        </p:spPr>
      </p:pic>
    </p:spTree>
  </p:cSld>
  <mc:AlternateContent>
    <mc:Choice Requires="p14">
      <p:transition spd="slow" p14:dur="125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d5f2eb"/>
        </a:solidFill>
      </p:bgPr>
    </p:bg>
    <p:spTree>
      <p:nvGrpSpPr>
        <p:cNvPr id="1" name=""/>
        <p:cNvGrpSpPr/>
        <p:nvPr/>
      </p:nvGrpSpPr>
      <p:grpSpPr>
        <a:xfrm>
          <a:off x="0" y="0"/>
          <a:ext cx="0" cy="0"/>
          <a:chOff x="0" y="0"/>
          <a:chExt cx="0" cy="0"/>
        </a:xfrm>
      </p:grpSpPr>
      <p:sp>
        <p:nvSpPr>
          <p:cNvPr id="120" name="Freeform: Shape 7"/>
          <p:cNvSpPr/>
          <p:nvPr/>
        </p:nvSpPr>
        <p:spPr>
          <a:xfrm flipH="1" rot="21133800">
            <a:off x="976320" y="480960"/>
            <a:ext cx="9378360" cy="5238000"/>
          </a:xfrm>
          <a:custGeom>
            <a:avLst/>
            <a:gdLst>
              <a:gd name="textAreaLeft" fmla="*/ 360 w 9378360"/>
              <a:gd name="textAreaRight" fmla="*/ 9379440 w 9378360"/>
              <a:gd name="textAreaTop" fmla="*/ 0 h 5238000"/>
              <a:gd name="textAreaBottom" fmla="*/ 5238720 h 5238000"/>
            </a:gdLst>
            <a:ahLst/>
            <a:rect l="textAreaLeft" t="textAreaTop" r="textAreaRight" b="textAreaBottom"/>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solidFill>
            <a:schemeClr val="bg1"/>
          </a:solidFill>
          <a:ln w="19050">
            <a:noFill/>
          </a:ln>
        </p:spPr>
        <p:style>
          <a:lnRef idx="0"/>
          <a:fillRef idx="0"/>
          <a:effectRef idx="0"/>
          <a:fontRef idx="minor"/>
        </p:style>
        <p:txBody>
          <a:bodyPr lIns="90000" rIns="90000" tIns="45000" bIns="45000" anchor="ctr">
            <a:noAutofit/>
          </a:bodyPr>
          <a:p>
            <a:pPr>
              <a:lnSpc>
                <a:spcPct val="100000"/>
              </a:lnSpc>
            </a:pPr>
            <a:endParaRPr b="0" lang="en-US" sz="1800" spc="-1" strike="noStrike">
              <a:solidFill>
                <a:srgbClr val="000000"/>
              </a:solidFill>
              <a:latin typeface="The Hand"/>
              <a:ea typeface="DejaVu Sans"/>
            </a:endParaRPr>
          </a:p>
        </p:txBody>
      </p:sp>
      <p:sp>
        <p:nvSpPr>
          <p:cNvPr id="121" name="Freeform: Shape 9"/>
          <p:cNvSpPr/>
          <p:nvPr/>
        </p:nvSpPr>
        <p:spPr>
          <a:xfrm flipH="1" rot="21133800">
            <a:off x="1009440" y="456120"/>
            <a:ext cx="9378360" cy="5238000"/>
          </a:xfrm>
          <a:custGeom>
            <a:avLst/>
            <a:gdLst>
              <a:gd name="textAreaLeft" fmla="*/ 360 w 9378360"/>
              <a:gd name="textAreaRight" fmla="*/ 9379440 w 9378360"/>
              <a:gd name="textAreaTop" fmla="*/ 0 h 5238000"/>
              <a:gd name="textAreaBottom" fmla="*/ 5238720 h 5238000"/>
            </a:gdLst>
            <a:ahLst/>
            <a:rect l="textAreaLeft" t="textAreaTop" r="textAreaRight" b="textAreaBottom"/>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noFill/>
          <a:ln w="19050">
            <a:solidFill>
              <a:srgbClr val="000000"/>
            </a:solidFill>
            <a:miter/>
          </a:ln>
        </p:spPr>
        <p:style>
          <a:lnRef idx="0"/>
          <a:fillRef idx="0"/>
          <a:effectRef idx="0"/>
          <a:fontRef idx="minor"/>
        </p:style>
        <p:txBody>
          <a:bodyPr lIns="90000" rIns="90000" tIns="45000" bIns="45000" anchor="ctr">
            <a:noAutofit/>
          </a:bodyPr>
          <a:p>
            <a:pPr>
              <a:lnSpc>
                <a:spcPct val="100000"/>
              </a:lnSpc>
            </a:pPr>
            <a:endParaRPr b="0" lang="en-US" sz="1800" spc="-1" strike="noStrike">
              <a:solidFill>
                <a:srgbClr val="000000"/>
              </a:solidFill>
              <a:latin typeface="The Hand"/>
              <a:ea typeface="DejaVu Sans"/>
            </a:endParaRPr>
          </a:p>
        </p:txBody>
      </p:sp>
      <p:sp useBgFill="1">
        <p:nvSpPr>
          <p:cNvPr id="122" name="Rectangle 11"/>
          <p:cNvSpPr/>
          <p:nvPr/>
        </p:nvSpPr>
        <p:spPr>
          <a:xfrm>
            <a:off x="0" y="0"/>
            <a:ext cx="12192480" cy="6857280"/>
          </a:xfrm>
          <a:prstGeom prst="rect">
            <a:avLst/>
          </a:prstGeom>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The Hand"/>
              <a:ea typeface="DejaVu Sans"/>
            </a:endParaRPr>
          </a:p>
        </p:txBody>
      </p:sp>
      <p:sp>
        <p:nvSpPr>
          <p:cNvPr id="123" name="Freeform: Shape 13"/>
          <p:cNvSpPr/>
          <p:nvPr/>
        </p:nvSpPr>
        <p:spPr>
          <a:xfrm flipH="1" rot="21540000">
            <a:off x="1441080" y="957600"/>
            <a:ext cx="9361080" cy="4364640"/>
          </a:xfrm>
          <a:custGeom>
            <a:avLst/>
            <a:gdLst>
              <a:gd name="textAreaLeft" fmla="*/ 360 w 9361080"/>
              <a:gd name="textAreaRight" fmla="*/ 9362160 w 9361080"/>
              <a:gd name="textAreaTop" fmla="*/ 0 h 4364640"/>
              <a:gd name="textAreaBottom" fmla="*/ 4365360 h 4364640"/>
            </a:gdLst>
            <a:ahLst/>
            <a:rect l="textAreaLeft" t="textAreaTop" r="textAreaRight" b="textAreaBottom"/>
            <a:pathLst>
              <a:path w="9792089" h="4586594">
                <a:moveTo>
                  <a:pt x="9486740" y="3458"/>
                </a:moveTo>
                <a:cubicBezTo>
                  <a:pt x="9608609" y="17870"/>
                  <a:pt x="9702239" y="-44549"/>
                  <a:pt x="9715151" y="99833"/>
                </a:cubicBezTo>
                <a:cubicBezTo>
                  <a:pt x="9744763" y="430954"/>
                  <a:pt x="9820064" y="1179006"/>
                  <a:pt x="9779506" y="1976509"/>
                </a:cubicBezTo>
                <a:cubicBezTo>
                  <a:pt x="9821453" y="2872786"/>
                  <a:pt x="9747762" y="4009775"/>
                  <a:pt x="9715521" y="4161359"/>
                </a:cubicBezTo>
                <a:cubicBezTo>
                  <a:pt x="9446860" y="4212001"/>
                  <a:pt x="9419729" y="4175380"/>
                  <a:pt x="9204143" y="4182508"/>
                </a:cubicBezTo>
                <a:lnTo>
                  <a:pt x="8422005" y="4204129"/>
                </a:lnTo>
                <a:lnTo>
                  <a:pt x="8037376" y="4209361"/>
                </a:lnTo>
                <a:cubicBezTo>
                  <a:pt x="7952820" y="4216563"/>
                  <a:pt x="7868491" y="4404455"/>
                  <a:pt x="7237332" y="4586012"/>
                </a:cubicBezTo>
                <a:cubicBezTo>
                  <a:pt x="7212892" y="4601135"/>
                  <a:pt x="7434449" y="4317853"/>
                  <a:pt x="7407877" y="4205667"/>
                </a:cubicBezTo>
                <a:lnTo>
                  <a:pt x="7217319" y="4213740"/>
                </a:lnTo>
                <a:lnTo>
                  <a:pt x="5989322" y="4246431"/>
                </a:lnTo>
                <a:cubicBezTo>
                  <a:pt x="4635231" y="4269266"/>
                  <a:pt x="2061843" y="4343979"/>
                  <a:pt x="238900" y="4298453"/>
                </a:cubicBezTo>
                <a:cubicBezTo>
                  <a:pt x="67346" y="4318795"/>
                  <a:pt x="106883" y="4077771"/>
                  <a:pt x="93343" y="2523145"/>
                </a:cubicBezTo>
                <a:cubicBezTo>
                  <a:pt x="78840" y="1882752"/>
                  <a:pt x="9777" y="926620"/>
                  <a:pt x="10468" y="530948"/>
                </a:cubicBezTo>
                <a:cubicBezTo>
                  <a:pt x="11159" y="135276"/>
                  <a:pt x="-45388" y="172775"/>
                  <a:pt x="97489" y="149115"/>
                </a:cubicBezTo>
                <a:cubicBezTo>
                  <a:pt x="1625900" y="105255"/>
                  <a:pt x="4329024" y="-2658"/>
                  <a:pt x="6391890" y="9477"/>
                </a:cubicBezTo>
                <a:lnTo>
                  <a:pt x="8983935" y="13361"/>
                </a:lnTo>
                <a:cubicBezTo>
                  <a:pt x="9151710" y="25102"/>
                  <a:pt x="9364871" y="-10954"/>
                  <a:pt x="9486740" y="3458"/>
                </a:cubicBezTo>
                <a:close/>
              </a:path>
            </a:pathLst>
          </a:custGeom>
          <a:solidFill>
            <a:schemeClr val="bg1"/>
          </a:solidFill>
          <a:ln w="19050">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The Hand"/>
              <a:ea typeface="DejaVu Sans"/>
            </a:endParaRPr>
          </a:p>
        </p:txBody>
      </p:sp>
      <p:sp>
        <p:nvSpPr>
          <p:cNvPr id="124" name="Freeform: Shape 15"/>
          <p:cNvSpPr/>
          <p:nvPr/>
        </p:nvSpPr>
        <p:spPr>
          <a:xfrm flipH="1" rot="21540000">
            <a:off x="1389960" y="1015200"/>
            <a:ext cx="9361080" cy="4364640"/>
          </a:xfrm>
          <a:custGeom>
            <a:avLst/>
            <a:gdLst>
              <a:gd name="textAreaLeft" fmla="*/ 360 w 9361080"/>
              <a:gd name="textAreaRight" fmla="*/ 9362160 w 9361080"/>
              <a:gd name="textAreaTop" fmla="*/ 0 h 4364640"/>
              <a:gd name="textAreaBottom" fmla="*/ 4365360 h 4364640"/>
            </a:gdLst>
            <a:ahLst/>
            <a:rect l="textAreaLeft" t="textAreaTop" r="textAreaRight" b="textAreaBottom"/>
            <a:pathLst>
              <a:path w="9792089" h="4586594">
                <a:moveTo>
                  <a:pt x="9486740" y="3458"/>
                </a:moveTo>
                <a:cubicBezTo>
                  <a:pt x="9608609" y="17870"/>
                  <a:pt x="9702239" y="-44549"/>
                  <a:pt x="9715151" y="99833"/>
                </a:cubicBezTo>
                <a:cubicBezTo>
                  <a:pt x="9744763" y="430954"/>
                  <a:pt x="9820064" y="1179006"/>
                  <a:pt x="9779506" y="1976509"/>
                </a:cubicBezTo>
                <a:cubicBezTo>
                  <a:pt x="9821453" y="2872786"/>
                  <a:pt x="9747762" y="4009775"/>
                  <a:pt x="9715521" y="4161359"/>
                </a:cubicBezTo>
                <a:cubicBezTo>
                  <a:pt x="9446860" y="4212001"/>
                  <a:pt x="9419729" y="4175380"/>
                  <a:pt x="9204143" y="4182508"/>
                </a:cubicBezTo>
                <a:lnTo>
                  <a:pt x="8422005" y="4204129"/>
                </a:lnTo>
                <a:lnTo>
                  <a:pt x="8037376" y="4209361"/>
                </a:lnTo>
                <a:cubicBezTo>
                  <a:pt x="7952820" y="4216563"/>
                  <a:pt x="7868491" y="4404455"/>
                  <a:pt x="7237332" y="4586012"/>
                </a:cubicBezTo>
                <a:cubicBezTo>
                  <a:pt x="7212892" y="4601135"/>
                  <a:pt x="7434449" y="4317853"/>
                  <a:pt x="7407877" y="4205667"/>
                </a:cubicBezTo>
                <a:lnTo>
                  <a:pt x="7217319" y="4213740"/>
                </a:lnTo>
                <a:lnTo>
                  <a:pt x="5989322" y="4246431"/>
                </a:lnTo>
                <a:cubicBezTo>
                  <a:pt x="4635231" y="4269266"/>
                  <a:pt x="2061843" y="4343979"/>
                  <a:pt x="238900" y="4298453"/>
                </a:cubicBezTo>
                <a:cubicBezTo>
                  <a:pt x="67346" y="4318795"/>
                  <a:pt x="106883" y="4077771"/>
                  <a:pt x="93343" y="2523145"/>
                </a:cubicBezTo>
                <a:cubicBezTo>
                  <a:pt x="78840" y="1882752"/>
                  <a:pt x="9777" y="926620"/>
                  <a:pt x="10468" y="530948"/>
                </a:cubicBezTo>
                <a:cubicBezTo>
                  <a:pt x="11159" y="135276"/>
                  <a:pt x="-45388" y="172775"/>
                  <a:pt x="97489" y="149115"/>
                </a:cubicBezTo>
                <a:cubicBezTo>
                  <a:pt x="1625900" y="105255"/>
                  <a:pt x="4329024" y="-2658"/>
                  <a:pt x="6391890" y="9477"/>
                </a:cubicBezTo>
                <a:lnTo>
                  <a:pt x="8983935" y="13361"/>
                </a:lnTo>
                <a:cubicBezTo>
                  <a:pt x="9151710" y="25102"/>
                  <a:pt x="9364871" y="-10954"/>
                  <a:pt x="9486740" y="3458"/>
                </a:cubicBezTo>
                <a:close/>
              </a:path>
            </a:pathLst>
          </a:custGeom>
          <a:noFill/>
          <a:ln w="19050">
            <a:solidFill>
              <a:srgbClr val="000000"/>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The Hand"/>
              <a:ea typeface="DejaVu Sans"/>
            </a:endParaRPr>
          </a:p>
        </p:txBody>
      </p:sp>
      <p:sp>
        <p:nvSpPr>
          <p:cNvPr id="125" name="PlaceHolder 1"/>
          <p:cNvSpPr>
            <a:spLocks noGrp="1"/>
          </p:cNvSpPr>
          <p:nvPr>
            <p:ph type="title"/>
          </p:nvPr>
        </p:nvSpPr>
        <p:spPr>
          <a:xfrm>
            <a:off x="2306520" y="1764720"/>
            <a:ext cx="7559640" cy="2550240"/>
          </a:xfrm>
          <a:prstGeom prst="rect">
            <a:avLst/>
          </a:prstGeom>
          <a:noFill/>
          <a:ln w="0">
            <a:noFill/>
          </a:ln>
        </p:spPr>
        <p:txBody>
          <a:bodyPr lIns="90000" rIns="90000" tIns="45000" bIns="45000" anchor="ctr">
            <a:normAutofit/>
          </a:bodyPr>
          <a:p>
            <a:pPr indent="0" algn="ctr">
              <a:lnSpc>
                <a:spcPct val="100000"/>
              </a:lnSpc>
              <a:buNone/>
              <a:tabLst>
                <a:tab algn="l" pos="0"/>
              </a:tabLst>
            </a:pPr>
            <a:r>
              <a:rPr b="1" lang="en-US" sz="4800" spc="94" strike="noStrike">
                <a:solidFill>
                  <a:srgbClr val="000000"/>
                </a:solidFill>
                <a:latin typeface="The Serif Hand"/>
              </a:rPr>
              <a:t>ΔΕΥΤΕΡΗ ΜΕΡΑ ΣΤΗΝ ΕΚΠΑΙΔΕΥΤΙΚΗ ΕΚΔΡΟΜΗ</a:t>
            </a:r>
            <a:endParaRPr b="0" lang="el-GR" sz="4800" spc="-1" strike="noStrike">
              <a:solidFill>
                <a:srgbClr val="000000"/>
              </a:solidFill>
              <a:latin typeface="Arial"/>
            </a:endParaRPr>
          </a:p>
        </p:txBody>
      </p:sp>
    </p:spTree>
  </p:cSld>
  <mc:AlternateContent>
    <mc:Choice Requires="p14">
      <p:transition spd="slow" p14:dur="125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d5f2eb"/>
        </a:solidFill>
      </p:bgPr>
    </p:bg>
    <p:spTree>
      <p:nvGrpSpPr>
        <p:cNvPr id="1" name=""/>
        <p:cNvGrpSpPr/>
        <p:nvPr/>
      </p:nvGrpSpPr>
      <p:grpSpPr>
        <a:xfrm>
          <a:off x="0" y="0"/>
          <a:ext cx="0" cy="0"/>
          <a:chOff x="0" y="0"/>
          <a:chExt cx="0" cy="0"/>
        </a:xfrm>
      </p:grpSpPr>
      <p:sp useBgFill="1">
        <p:nvSpPr>
          <p:cNvPr id="126" name="Rectangle 8"/>
          <p:cNvSpPr/>
          <p:nvPr/>
        </p:nvSpPr>
        <p:spPr>
          <a:xfrm>
            <a:off x="0" y="0"/>
            <a:ext cx="12192480" cy="6857280"/>
          </a:xfrm>
          <a:prstGeom prst="rect">
            <a:avLst/>
          </a:prstGeom>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The Hand"/>
              <a:ea typeface="DejaVu Sans"/>
            </a:endParaRPr>
          </a:p>
        </p:txBody>
      </p:sp>
      <p:sp>
        <p:nvSpPr>
          <p:cNvPr id="127" name="Freeform: Shape 10"/>
          <p:cNvSpPr/>
          <p:nvPr/>
        </p:nvSpPr>
        <p:spPr>
          <a:xfrm flipH="1" flipV="1" rot="5400000">
            <a:off x="759600" y="-128160"/>
            <a:ext cx="6053040" cy="6948720"/>
          </a:xfrm>
          <a:custGeom>
            <a:avLst/>
            <a:gdLst>
              <a:gd name="textAreaLeft" fmla="*/ -360 w 6053040"/>
              <a:gd name="textAreaRight" fmla="*/ 6053400 w 6053040"/>
              <a:gd name="textAreaTop" fmla="*/ -360 h 6948720"/>
              <a:gd name="textAreaBottom" fmla="*/ 6949080 h 6948720"/>
            </a:gdLst>
            <a:ahLst/>
            <a:rect l="textAreaLeft" t="textAreaTop" r="textAreaRight" b="textAreaBottom"/>
            <a:pathLst>
              <a:path w="12322347" h="6178324">
                <a:moveTo>
                  <a:pt x="2261685" y="0"/>
                </a:moveTo>
                <a:lnTo>
                  <a:pt x="816102" y="10760"/>
                </a:lnTo>
                <a:lnTo>
                  <a:pt x="36453" y="15958"/>
                </a:lnTo>
                <a:cubicBezTo>
                  <a:pt x="36453" y="288746"/>
                  <a:pt x="36452" y="519284"/>
                  <a:pt x="36452" y="792072"/>
                </a:cubicBezTo>
                <a:cubicBezTo>
                  <a:pt x="37984" y="902748"/>
                  <a:pt x="15764" y="1206214"/>
                  <a:pt x="17296" y="1316890"/>
                </a:cubicBezTo>
                <a:cubicBezTo>
                  <a:pt x="32125" y="1752674"/>
                  <a:pt x="-17301" y="3705146"/>
                  <a:pt x="6679" y="4542095"/>
                </a:cubicBezTo>
                <a:cubicBezTo>
                  <a:pt x="46570" y="5225386"/>
                  <a:pt x="-51265" y="5916324"/>
                  <a:pt x="89932" y="5888744"/>
                </a:cubicBezTo>
                <a:cubicBezTo>
                  <a:pt x="879263" y="5903089"/>
                  <a:pt x="1955065" y="5877266"/>
                  <a:pt x="2768884" y="5876885"/>
                </a:cubicBezTo>
                <a:lnTo>
                  <a:pt x="4422579" y="5855502"/>
                </a:lnTo>
                <a:lnTo>
                  <a:pt x="5393880" y="5871365"/>
                </a:lnTo>
                <a:cubicBezTo>
                  <a:pt x="5664089" y="6007274"/>
                  <a:pt x="5704024" y="6065354"/>
                  <a:pt x="5877638" y="6178324"/>
                </a:cubicBezTo>
                <a:cubicBezTo>
                  <a:pt x="5954187" y="6102215"/>
                  <a:pt x="6049125" y="5996227"/>
                  <a:pt x="6150141" y="5855596"/>
                </a:cubicBezTo>
                <a:cubicBezTo>
                  <a:pt x="6237130" y="5852856"/>
                  <a:pt x="8916121" y="5865726"/>
                  <a:pt x="9277333" y="5858811"/>
                </a:cubicBezTo>
                <a:lnTo>
                  <a:pt x="10186235" y="5861686"/>
                </a:lnTo>
                <a:lnTo>
                  <a:pt x="11106174" y="5869553"/>
                </a:lnTo>
                <a:cubicBezTo>
                  <a:pt x="11463837" y="5859889"/>
                  <a:pt x="12237326" y="5912260"/>
                  <a:pt x="12264257" y="5868507"/>
                </a:cubicBezTo>
                <a:cubicBezTo>
                  <a:pt x="12302700" y="5662987"/>
                  <a:pt x="12276557" y="4364873"/>
                  <a:pt x="12289901" y="2579572"/>
                </a:cubicBezTo>
                <a:cubicBezTo>
                  <a:pt x="12338262" y="1498304"/>
                  <a:pt x="12330432" y="544926"/>
                  <a:pt x="12280552" y="123500"/>
                </a:cubicBezTo>
                <a:cubicBezTo>
                  <a:pt x="12274271" y="70433"/>
                  <a:pt x="12155521" y="85194"/>
                  <a:pt x="11824723" y="76222"/>
                </a:cubicBezTo>
                <a:cubicBezTo>
                  <a:pt x="11493925" y="67250"/>
                  <a:pt x="10495817" y="85585"/>
                  <a:pt x="10295765" y="69666"/>
                </a:cubicBezTo>
                <a:lnTo>
                  <a:pt x="7778825" y="23097"/>
                </a:lnTo>
                <a:lnTo>
                  <a:pt x="2261685" y="0"/>
                </a:lnTo>
                <a:close/>
              </a:path>
            </a:pathLst>
          </a:custGeom>
          <a:solidFill>
            <a:schemeClr val="bg1"/>
          </a:solidFill>
          <a:ln w="19050">
            <a:noFill/>
          </a:ln>
        </p:spPr>
        <p:style>
          <a:lnRef idx="0"/>
          <a:fillRef idx="0"/>
          <a:effectRef idx="0"/>
          <a:fontRef idx="minor"/>
        </p:style>
        <p:txBody>
          <a:bodyPr lIns="90000" rIns="90000" tIns="45000" bIns="45000" anchor="ctr">
            <a:noAutofit/>
          </a:bodyPr>
          <a:p>
            <a:pPr>
              <a:lnSpc>
                <a:spcPct val="100000"/>
              </a:lnSpc>
            </a:pPr>
            <a:endParaRPr b="0" lang="en-US" sz="1800" spc="-1" strike="noStrike">
              <a:solidFill>
                <a:srgbClr val="000000"/>
              </a:solidFill>
              <a:latin typeface="The Hand"/>
              <a:ea typeface="DejaVu Sans"/>
            </a:endParaRPr>
          </a:p>
        </p:txBody>
      </p:sp>
      <p:sp>
        <p:nvSpPr>
          <p:cNvPr id="128" name="PlaceHolder 1"/>
          <p:cNvSpPr>
            <a:spLocks noGrp="1"/>
          </p:cNvSpPr>
          <p:nvPr>
            <p:ph type="title"/>
          </p:nvPr>
        </p:nvSpPr>
        <p:spPr>
          <a:xfrm>
            <a:off x="848520" y="604800"/>
            <a:ext cx="5556240" cy="1530360"/>
          </a:xfrm>
          <a:prstGeom prst="rect">
            <a:avLst/>
          </a:prstGeom>
          <a:noFill/>
          <a:ln w="0">
            <a:noFill/>
          </a:ln>
        </p:spPr>
        <p:txBody>
          <a:bodyPr lIns="90000" rIns="90000" tIns="45000" bIns="45000" anchor="ctr">
            <a:normAutofit/>
          </a:bodyPr>
          <a:p>
            <a:pPr indent="0" algn="ctr">
              <a:lnSpc>
                <a:spcPct val="90000"/>
              </a:lnSpc>
              <a:buNone/>
              <a:tabLst>
                <a:tab algn="l" pos="0"/>
              </a:tabLst>
            </a:pPr>
            <a:r>
              <a:rPr b="1" lang="el-GR" sz="4800" spc="94" strike="noStrike">
                <a:solidFill>
                  <a:srgbClr val="000000"/>
                </a:solidFill>
                <a:latin typeface="The Serif Hand"/>
              </a:rPr>
              <a:t>ΠΑΝΕΠΙΣΤΗΜΙΟ ΙΩΑΝΝΙΝΩΝ</a:t>
            </a:r>
            <a:endParaRPr b="0" lang="el-GR" sz="4800" spc="-1" strike="noStrike">
              <a:solidFill>
                <a:srgbClr val="000000"/>
              </a:solidFill>
              <a:latin typeface="Arial"/>
            </a:endParaRPr>
          </a:p>
        </p:txBody>
      </p:sp>
      <p:sp>
        <p:nvSpPr>
          <p:cNvPr id="129" name="PlaceHolder 2"/>
          <p:cNvSpPr>
            <a:spLocks noGrp="1"/>
          </p:cNvSpPr>
          <p:nvPr>
            <p:ph/>
          </p:nvPr>
        </p:nvSpPr>
        <p:spPr>
          <a:xfrm>
            <a:off x="1024920" y="2311560"/>
            <a:ext cx="5218200" cy="3651480"/>
          </a:xfrm>
          <a:prstGeom prst="rect">
            <a:avLst/>
          </a:prstGeom>
          <a:noFill/>
          <a:ln w="0">
            <a:noFill/>
          </a:ln>
        </p:spPr>
        <p:txBody>
          <a:bodyPr lIns="90000" rIns="90000" tIns="45000" bIns="45000" anchor="t">
            <a:normAutofit/>
          </a:bodyPr>
          <a:p>
            <a:pPr indent="0" algn="ctr">
              <a:lnSpc>
                <a:spcPct val="90000"/>
              </a:lnSpc>
              <a:spcBef>
                <a:spcPts val="1001"/>
              </a:spcBef>
              <a:buNone/>
              <a:tabLst>
                <a:tab algn="l" pos="0"/>
              </a:tabLst>
            </a:pPr>
            <a:r>
              <a:rPr b="1" lang="el-GR" sz="1500" spc="46" strike="noStrike">
                <a:solidFill>
                  <a:srgbClr val="000000"/>
                </a:solidFill>
                <a:latin typeface="The Hand"/>
              </a:rPr>
              <a:t>Ξεκινήσαμε την δεύτερη μέρα με το Πανεπιστήμιο των Ιωαννίνων. Το Πανεπιστήμιο Ιωαννίνων είναι ανώτατο εκπαιδευτικό ίδρυμα με έδρα τα Ιωάννινα που ιδρύθηκε το 1970. </a:t>
            </a:r>
            <a:endParaRPr b="0" lang="el-GR" sz="1500" spc="-1" strike="noStrike">
              <a:solidFill>
                <a:srgbClr val="000000"/>
              </a:solidFill>
              <a:latin typeface="Arial"/>
            </a:endParaRPr>
          </a:p>
          <a:p>
            <a:pPr indent="0" algn="ctr">
              <a:lnSpc>
                <a:spcPct val="90000"/>
              </a:lnSpc>
              <a:spcBef>
                <a:spcPts val="1001"/>
              </a:spcBef>
              <a:buNone/>
              <a:tabLst>
                <a:tab algn="l" pos="0"/>
              </a:tabLst>
            </a:pPr>
            <a:r>
              <a:rPr b="1" lang="el-GR" sz="1500" spc="46" strike="noStrike">
                <a:solidFill>
                  <a:srgbClr val="000000"/>
                </a:solidFill>
                <a:latin typeface="The Hand"/>
              </a:rPr>
              <a:t>Τμήματά του είχαν αρχίσει να λειτουργούν ήδη από το 1964 ως παράρτημα του Αριστοτελείου Πανεπιστημίου Θεσσαλονίκης.</a:t>
            </a:r>
            <a:endParaRPr b="0" lang="el-GR" sz="1500" spc="-1" strike="noStrike">
              <a:solidFill>
                <a:srgbClr val="000000"/>
              </a:solidFill>
              <a:latin typeface="Arial"/>
            </a:endParaRPr>
          </a:p>
          <a:p>
            <a:pPr indent="0" algn="ctr">
              <a:lnSpc>
                <a:spcPct val="90000"/>
              </a:lnSpc>
              <a:spcBef>
                <a:spcPts val="1001"/>
              </a:spcBef>
              <a:buNone/>
              <a:tabLst>
                <a:tab algn="l" pos="0"/>
              </a:tabLst>
            </a:pPr>
            <a:r>
              <a:rPr b="1" lang="el-GR" sz="1500" spc="46" strike="noStrike">
                <a:solidFill>
                  <a:srgbClr val="000000"/>
                </a:solidFill>
                <a:latin typeface="The Hand"/>
              </a:rPr>
              <a:t>Το πρώτο τμήμα που ιδρύθηκε ήταν το Τμήμα της Φιλοσοφικής στις 8 Μαΐου του 1964. Έχει την έδρα του στην Πανεπιστημιούπολη Ιωαννίνων, που βρίσκεται στην περιοχή Μονής Δουρούτης, κοντά στην πόλη των Ιωαννίνων.</a:t>
            </a:r>
            <a:endParaRPr b="0" lang="el-GR" sz="1500" spc="-1" strike="noStrike">
              <a:solidFill>
                <a:srgbClr val="000000"/>
              </a:solidFill>
              <a:latin typeface="Arial"/>
            </a:endParaRPr>
          </a:p>
          <a:p>
            <a:pPr indent="0" algn="ctr">
              <a:lnSpc>
                <a:spcPct val="90000"/>
              </a:lnSpc>
              <a:spcBef>
                <a:spcPts val="1001"/>
              </a:spcBef>
              <a:buNone/>
              <a:tabLst>
                <a:tab algn="l" pos="0"/>
              </a:tabLst>
            </a:pPr>
            <a:r>
              <a:rPr b="1" lang="el-GR" sz="1500" spc="46" strike="noStrike">
                <a:solidFill>
                  <a:srgbClr val="000000"/>
                </a:solidFill>
                <a:latin typeface="The Hand"/>
              </a:rPr>
              <a:t>Εμείς παρακολουθήσαμε το τμήμα Φυσικής και το τμήμα της Χημείας και είδαμε ωραία πειράματα.</a:t>
            </a:r>
            <a:endParaRPr b="0" lang="el-GR" sz="1500" spc="-1" strike="noStrike">
              <a:solidFill>
                <a:srgbClr val="000000"/>
              </a:solidFill>
              <a:latin typeface="Arial"/>
            </a:endParaRPr>
          </a:p>
        </p:txBody>
      </p:sp>
      <p:pic>
        <p:nvPicPr>
          <p:cNvPr id="130" name="Εικόνα 3" descr=""/>
          <p:cNvPicPr/>
          <p:nvPr/>
        </p:nvPicPr>
        <p:blipFill>
          <a:blip r:embed="rId1"/>
          <a:stretch/>
        </p:blipFill>
        <p:spPr>
          <a:xfrm>
            <a:off x="7534080" y="1325160"/>
            <a:ext cx="4298760" cy="4029840"/>
          </a:xfrm>
          <a:prstGeom prst="rect">
            <a:avLst/>
          </a:prstGeom>
          <a:ln w="0">
            <a:noFill/>
          </a:ln>
        </p:spPr>
      </p:pic>
      <p:sp>
        <p:nvSpPr>
          <p:cNvPr id="131" name="Freeform: Shape 12"/>
          <p:cNvSpPr/>
          <p:nvPr/>
        </p:nvSpPr>
        <p:spPr>
          <a:xfrm flipH="1" flipV="1" rot="5400000">
            <a:off x="807120" y="-158400"/>
            <a:ext cx="6053040" cy="6948720"/>
          </a:xfrm>
          <a:custGeom>
            <a:avLst/>
            <a:gdLst>
              <a:gd name="textAreaLeft" fmla="*/ -360 w 6053040"/>
              <a:gd name="textAreaRight" fmla="*/ 6053400 w 6053040"/>
              <a:gd name="textAreaTop" fmla="*/ -360 h 6948720"/>
              <a:gd name="textAreaBottom" fmla="*/ 6949080 h 6948720"/>
            </a:gdLst>
            <a:ahLst/>
            <a:rect l="textAreaLeft" t="textAreaTop" r="textAreaRight" b="textAreaBottom"/>
            <a:pathLst>
              <a:path w="12322347" h="6178324">
                <a:moveTo>
                  <a:pt x="2261685" y="0"/>
                </a:moveTo>
                <a:lnTo>
                  <a:pt x="816102" y="10760"/>
                </a:lnTo>
                <a:lnTo>
                  <a:pt x="36453" y="15958"/>
                </a:lnTo>
                <a:cubicBezTo>
                  <a:pt x="36453" y="288746"/>
                  <a:pt x="36452" y="519284"/>
                  <a:pt x="36452" y="792072"/>
                </a:cubicBezTo>
                <a:cubicBezTo>
                  <a:pt x="37984" y="902748"/>
                  <a:pt x="15764" y="1206214"/>
                  <a:pt x="17296" y="1316890"/>
                </a:cubicBezTo>
                <a:cubicBezTo>
                  <a:pt x="32125" y="1752674"/>
                  <a:pt x="-17301" y="3705146"/>
                  <a:pt x="6679" y="4542095"/>
                </a:cubicBezTo>
                <a:cubicBezTo>
                  <a:pt x="46570" y="5225386"/>
                  <a:pt x="-51265" y="5916324"/>
                  <a:pt x="89932" y="5888744"/>
                </a:cubicBezTo>
                <a:cubicBezTo>
                  <a:pt x="879263" y="5903089"/>
                  <a:pt x="1955065" y="5877266"/>
                  <a:pt x="2768884" y="5876885"/>
                </a:cubicBezTo>
                <a:lnTo>
                  <a:pt x="4422579" y="5855502"/>
                </a:lnTo>
                <a:lnTo>
                  <a:pt x="5393880" y="5871365"/>
                </a:lnTo>
                <a:cubicBezTo>
                  <a:pt x="5664089" y="6007274"/>
                  <a:pt x="5704024" y="6065354"/>
                  <a:pt x="5877638" y="6178324"/>
                </a:cubicBezTo>
                <a:cubicBezTo>
                  <a:pt x="5954187" y="6102215"/>
                  <a:pt x="6049125" y="5996227"/>
                  <a:pt x="6150141" y="5855596"/>
                </a:cubicBezTo>
                <a:cubicBezTo>
                  <a:pt x="6237130" y="5852856"/>
                  <a:pt x="8916121" y="5865726"/>
                  <a:pt x="9277333" y="5858811"/>
                </a:cubicBezTo>
                <a:lnTo>
                  <a:pt x="10186235" y="5861686"/>
                </a:lnTo>
                <a:lnTo>
                  <a:pt x="11106174" y="5869553"/>
                </a:lnTo>
                <a:cubicBezTo>
                  <a:pt x="11463837" y="5859889"/>
                  <a:pt x="12237326" y="5912260"/>
                  <a:pt x="12264257" y="5868507"/>
                </a:cubicBezTo>
                <a:cubicBezTo>
                  <a:pt x="12302700" y="5662987"/>
                  <a:pt x="12276557" y="4364873"/>
                  <a:pt x="12289901" y="2579572"/>
                </a:cubicBezTo>
                <a:cubicBezTo>
                  <a:pt x="12338262" y="1498304"/>
                  <a:pt x="12330432" y="544926"/>
                  <a:pt x="12280552" y="123500"/>
                </a:cubicBezTo>
                <a:cubicBezTo>
                  <a:pt x="12274271" y="70433"/>
                  <a:pt x="12155521" y="85194"/>
                  <a:pt x="11824723" y="76222"/>
                </a:cubicBezTo>
                <a:cubicBezTo>
                  <a:pt x="11493925" y="67250"/>
                  <a:pt x="10495817" y="85585"/>
                  <a:pt x="10295765" y="69666"/>
                </a:cubicBezTo>
                <a:lnTo>
                  <a:pt x="7778825" y="23097"/>
                </a:lnTo>
                <a:lnTo>
                  <a:pt x="2261685" y="0"/>
                </a:lnTo>
                <a:close/>
              </a:path>
            </a:pathLst>
          </a:custGeom>
          <a:noFill/>
          <a:ln w="19050">
            <a:solidFill>
              <a:srgbClr val="000000"/>
            </a:solidFill>
            <a:miter/>
          </a:ln>
        </p:spPr>
        <p:style>
          <a:lnRef idx="0"/>
          <a:fillRef idx="0"/>
          <a:effectRef idx="0"/>
          <a:fontRef idx="minor"/>
        </p:style>
        <p:txBody>
          <a:bodyPr lIns="90000" rIns="90000" tIns="45000" bIns="45000" anchor="ctr">
            <a:noAutofit/>
          </a:bodyPr>
          <a:p>
            <a:pPr>
              <a:lnSpc>
                <a:spcPct val="100000"/>
              </a:lnSpc>
            </a:pPr>
            <a:endParaRPr b="0" lang="en-US" sz="1800" spc="-1" strike="noStrike">
              <a:solidFill>
                <a:srgbClr val="000000"/>
              </a:solidFill>
              <a:latin typeface="The Hand"/>
              <a:ea typeface="DejaVu Sans"/>
            </a:endParaRPr>
          </a:p>
        </p:txBody>
      </p:sp>
      <p:pic>
        <p:nvPicPr>
          <p:cNvPr id="132" name="Εικόνα 5" descr=""/>
          <p:cNvPicPr/>
          <p:nvPr/>
        </p:nvPicPr>
        <p:blipFill>
          <a:blip r:embed="rId2"/>
          <a:stretch/>
        </p:blipFill>
        <p:spPr>
          <a:xfrm>
            <a:off x="7926480" y="1882080"/>
            <a:ext cx="3300480" cy="2263320"/>
          </a:xfrm>
          <a:prstGeom prst="rect">
            <a:avLst/>
          </a:prstGeom>
          <a:ln w="0">
            <a:noFill/>
          </a:ln>
        </p:spPr>
      </p:pic>
    </p:spTree>
  </p:cSld>
  <mc:AlternateContent>
    <mc:Choice Requires="p14">
      <p:transition spd="slow" p14:dur="125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d5f2eb"/>
        </a:solidFill>
      </p:bgPr>
    </p:bg>
    <p:spTree>
      <p:nvGrpSpPr>
        <p:cNvPr id="1" name=""/>
        <p:cNvGrpSpPr/>
        <p:nvPr/>
      </p:nvGrpSpPr>
      <p:grpSpPr>
        <a:xfrm>
          <a:off x="0" y="0"/>
          <a:ext cx="0" cy="0"/>
          <a:chOff x="0" y="0"/>
          <a:chExt cx="0" cy="0"/>
        </a:xfrm>
      </p:grpSpPr>
      <p:sp useBgFill="1">
        <p:nvSpPr>
          <p:cNvPr id="133" name="Rectangle 8"/>
          <p:cNvSpPr/>
          <p:nvPr/>
        </p:nvSpPr>
        <p:spPr>
          <a:xfrm>
            <a:off x="0" y="0"/>
            <a:ext cx="12192480" cy="6857280"/>
          </a:xfrm>
          <a:prstGeom prst="rect">
            <a:avLst/>
          </a:prstGeom>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The Hand"/>
              <a:ea typeface="DejaVu Sans"/>
            </a:endParaRPr>
          </a:p>
        </p:txBody>
      </p:sp>
      <p:pic>
        <p:nvPicPr>
          <p:cNvPr id="134" name="Εικόνα 3" descr=""/>
          <p:cNvPicPr/>
          <p:nvPr/>
        </p:nvPicPr>
        <p:blipFill>
          <a:blip r:embed="rId1"/>
          <a:srcRect l="0" t="0" r="0" b="15410"/>
          <a:stretch/>
        </p:blipFill>
        <p:spPr>
          <a:xfrm>
            <a:off x="0" y="0"/>
            <a:ext cx="12192480" cy="6857280"/>
          </a:xfrm>
          <a:prstGeom prst="rect">
            <a:avLst/>
          </a:prstGeom>
          <a:ln w="0">
            <a:noFill/>
          </a:ln>
        </p:spPr>
      </p:pic>
      <p:sp>
        <p:nvSpPr>
          <p:cNvPr id="135" name="Freeform: Shape 10"/>
          <p:cNvSpPr/>
          <p:nvPr/>
        </p:nvSpPr>
        <p:spPr>
          <a:xfrm>
            <a:off x="6051960" y="1689840"/>
            <a:ext cx="6140520" cy="4646520"/>
          </a:xfrm>
          <a:custGeom>
            <a:avLst/>
            <a:gdLst>
              <a:gd name="textAreaLeft" fmla="*/ 0 w 6140520"/>
              <a:gd name="textAreaRight" fmla="*/ 6141240 w 6140520"/>
              <a:gd name="textAreaTop" fmla="*/ 0 h 4646520"/>
              <a:gd name="textAreaBottom" fmla="*/ 4647240 h 4646520"/>
            </a:gdLst>
            <a:ahLst/>
            <a:rect l="textAreaLeft" t="textAreaTop" r="textAreaRight" b="textAreaBottom"/>
            <a:pathLst>
              <a:path w="6140530" h="4647338">
                <a:moveTo>
                  <a:pt x="3354001" y="1219"/>
                </a:moveTo>
                <a:cubicBezTo>
                  <a:pt x="4004435" y="-11736"/>
                  <a:pt x="4587960" y="81931"/>
                  <a:pt x="4854691" y="125683"/>
                </a:cubicBezTo>
                <a:cubicBezTo>
                  <a:pt x="5569674" y="248878"/>
                  <a:pt x="5884365" y="614355"/>
                  <a:pt x="6093602" y="1013600"/>
                </a:cubicBezTo>
                <a:lnTo>
                  <a:pt x="6140530" y="1110875"/>
                </a:lnTo>
                <a:lnTo>
                  <a:pt x="6140530" y="3914197"/>
                </a:lnTo>
                <a:lnTo>
                  <a:pt x="6123285" y="3940855"/>
                </a:lnTo>
                <a:cubicBezTo>
                  <a:pt x="6092119" y="3981849"/>
                  <a:pt x="6058441" y="4019304"/>
                  <a:pt x="6022119" y="4052713"/>
                </a:cubicBezTo>
                <a:cubicBezTo>
                  <a:pt x="5440967" y="4587251"/>
                  <a:pt x="4022382" y="4706012"/>
                  <a:pt x="2791676" y="4623624"/>
                </a:cubicBezTo>
                <a:cubicBezTo>
                  <a:pt x="1788243" y="4556450"/>
                  <a:pt x="990667" y="4345015"/>
                  <a:pt x="0" y="4180103"/>
                </a:cubicBezTo>
                <a:cubicBezTo>
                  <a:pt x="0" y="4180103"/>
                  <a:pt x="445100" y="4042167"/>
                  <a:pt x="486444" y="3598665"/>
                </a:cubicBezTo>
                <a:cubicBezTo>
                  <a:pt x="526106" y="3207312"/>
                  <a:pt x="513958" y="2340421"/>
                  <a:pt x="701119" y="1679227"/>
                </a:cubicBezTo>
                <a:cubicBezTo>
                  <a:pt x="1000026" y="340576"/>
                  <a:pt x="2269944" y="22811"/>
                  <a:pt x="3354001" y="121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The Hand"/>
              <a:ea typeface="DejaVu Sans"/>
            </a:endParaRPr>
          </a:p>
        </p:txBody>
      </p:sp>
      <p:sp>
        <p:nvSpPr>
          <p:cNvPr id="136" name="Freeform: Shape 12"/>
          <p:cNvSpPr/>
          <p:nvPr/>
        </p:nvSpPr>
        <p:spPr>
          <a:xfrm rot="347400">
            <a:off x="6227280" y="1604160"/>
            <a:ext cx="6095880" cy="4725000"/>
          </a:xfrm>
          <a:custGeom>
            <a:avLst/>
            <a:gdLst>
              <a:gd name="textAreaLeft" fmla="*/ 0 w 6095880"/>
              <a:gd name="textAreaRight" fmla="*/ 6096600 w 6095880"/>
              <a:gd name="textAreaTop" fmla="*/ 0 h 4725000"/>
              <a:gd name="textAreaBottom" fmla="*/ 4725720 h 4725000"/>
            </a:gdLst>
            <a:ahLst/>
            <a:rect l="textAreaLeft" t="textAreaTop" r="textAreaRight" b="textAreaBottom"/>
            <a:pathLst>
              <a:path w="811137" h="760979">
                <a:moveTo>
                  <a:pt x="775683" y="148140"/>
                </a:moveTo>
                <a:cubicBezTo>
                  <a:pt x="762064" y="122193"/>
                  <a:pt x="722979" y="17335"/>
                  <a:pt x="588282" y="5070"/>
                </a:cubicBezTo>
                <a:cubicBezTo>
                  <a:pt x="465944" y="-6070"/>
                  <a:pt x="93839" y="-29505"/>
                  <a:pt x="59263" y="321396"/>
                </a:cubicBezTo>
                <a:cubicBezTo>
                  <a:pt x="43357" y="430362"/>
                  <a:pt x="56596" y="569046"/>
                  <a:pt x="56596" y="632387"/>
                </a:cubicBezTo>
                <a:cubicBezTo>
                  <a:pt x="57073" y="704110"/>
                  <a:pt x="0" y="733435"/>
                  <a:pt x="0" y="733435"/>
                </a:cubicBezTo>
                <a:cubicBezTo>
                  <a:pt x="133360" y="743770"/>
                  <a:pt x="261604" y="767731"/>
                  <a:pt x="375521" y="759163"/>
                </a:cubicBezTo>
                <a:cubicBezTo>
                  <a:pt x="474122" y="751747"/>
                  <a:pt x="716355" y="732274"/>
                  <a:pt x="811137" y="596534"/>
                </a:cubicBezTo>
              </a:path>
            </a:pathLst>
          </a:custGeom>
          <a:noFill/>
          <a:ln w="19050">
            <a:solidFill>
              <a:srgbClr val="000000"/>
            </a:solidFill>
            <a:miter/>
          </a:ln>
        </p:spPr>
        <p:style>
          <a:lnRef idx="0"/>
          <a:fillRef idx="0"/>
          <a:effectRef idx="0"/>
          <a:fontRef idx="minor"/>
        </p:style>
        <p:txBody>
          <a:bodyPr lIns="90000" rIns="90000" tIns="45000" bIns="45000" anchor="ctr">
            <a:noAutofit/>
          </a:bodyPr>
          <a:p>
            <a:pPr>
              <a:lnSpc>
                <a:spcPct val="100000"/>
              </a:lnSpc>
            </a:pPr>
            <a:endParaRPr b="0" lang="en-US" sz="1800" spc="-1" strike="noStrike">
              <a:solidFill>
                <a:srgbClr val="000000"/>
              </a:solidFill>
              <a:latin typeface="The Hand"/>
              <a:ea typeface="DejaVu Sans"/>
            </a:endParaRPr>
          </a:p>
        </p:txBody>
      </p:sp>
      <p:sp>
        <p:nvSpPr>
          <p:cNvPr id="137" name="Freeform: Shape 14"/>
          <p:cNvSpPr/>
          <p:nvPr/>
        </p:nvSpPr>
        <p:spPr>
          <a:xfrm flipH="1" rot="21381600">
            <a:off x="4127400" y="500040"/>
            <a:ext cx="5016600" cy="2271240"/>
          </a:xfrm>
          <a:custGeom>
            <a:avLst/>
            <a:gdLst>
              <a:gd name="textAreaLeft" fmla="*/ 360 w 5016600"/>
              <a:gd name="textAreaRight" fmla="*/ 5017680 w 5016600"/>
              <a:gd name="textAreaTop" fmla="*/ 0 h 2271240"/>
              <a:gd name="textAreaBottom" fmla="*/ 2271960 h 2271240"/>
            </a:gdLst>
            <a:ahLst/>
            <a:rect l="textAreaLeft" t="textAreaTop" r="textAreaRight" b="textAreaBottom"/>
            <a:pathLst>
              <a:path w="1339672" h="799317">
                <a:moveTo>
                  <a:pt x="706273" y="799317"/>
                </a:moveTo>
                <a:cubicBezTo>
                  <a:pt x="789712" y="787887"/>
                  <a:pt x="857339" y="727879"/>
                  <a:pt x="898678" y="729403"/>
                </a:cubicBezTo>
                <a:cubicBezTo>
                  <a:pt x="967829" y="732070"/>
                  <a:pt x="1194947" y="660171"/>
                  <a:pt x="1257484" y="556620"/>
                </a:cubicBezTo>
                <a:cubicBezTo>
                  <a:pt x="1320021" y="453069"/>
                  <a:pt x="1397724" y="198737"/>
                  <a:pt x="1273899" y="108096"/>
                </a:cubicBezTo>
                <a:cubicBezTo>
                  <a:pt x="1150074" y="17455"/>
                  <a:pt x="717904" y="-22581"/>
                  <a:pt x="514531" y="12776"/>
                </a:cubicBezTo>
                <a:cubicBezTo>
                  <a:pt x="311158" y="48133"/>
                  <a:pt x="-91680" y="17349"/>
                  <a:pt x="18858" y="493826"/>
                </a:cubicBezTo>
                <a:cubicBezTo>
                  <a:pt x="48481" y="635749"/>
                  <a:pt x="581495" y="654822"/>
                  <a:pt x="623310" y="663490"/>
                </a:cubicBezTo>
                <a:cubicBezTo>
                  <a:pt x="804761" y="700161"/>
                  <a:pt x="706273" y="799317"/>
                  <a:pt x="706273" y="799317"/>
                </a:cubicBezTo>
                <a:close/>
              </a:path>
            </a:pathLst>
          </a:custGeom>
          <a:solidFill>
            <a:schemeClr val="bg2">
              <a:lumMod val="90000"/>
            </a:schemeClr>
          </a:solidFill>
          <a:ln w="19050">
            <a:noFill/>
          </a:ln>
        </p:spPr>
        <p:style>
          <a:lnRef idx="0"/>
          <a:fillRef idx="0"/>
          <a:effectRef idx="0"/>
          <a:fontRef idx="minor"/>
        </p:style>
        <p:txBody>
          <a:bodyPr lIns="90000" rIns="90000" tIns="45000" bIns="45000" anchor="ctr">
            <a:noAutofit/>
          </a:bodyPr>
          <a:p>
            <a:pPr>
              <a:lnSpc>
                <a:spcPct val="100000"/>
              </a:lnSpc>
            </a:pPr>
            <a:endParaRPr b="0" lang="en-US" sz="1800" spc="-1" strike="noStrike">
              <a:solidFill>
                <a:srgbClr val="000000"/>
              </a:solidFill>
              <a:latin typeface="The Hand"/>
              <a:ea typeface="DejaVu Sans"/>
            </a:endParaRPr>
          </a:p>
        </p:txBody>
      </p:sp>
      <p:sp>
        <p:nvSpPr>
          <p:cNvPr id="138" name="Freeform: Shape 16"/>
          <p:cNvSpPr/>
          <p:nvPr/>
        </p:nvSpPr>
        <p:spPr>
          <a:xfrm flipH="1" rot="21381600">
            <a:off x="4084560" y="493200"/>
            <a:ext cx="5016600" cy="2271240"/>
          </a:xfrm>
          <a:custGeom>
            <a:avLst/>
            <a:gdLst>
              <a:gd name="textAreaLeft" fmla="*/ 360 w 5016600"/>
              <a:gd name="textAreaRight" fmla="*/ 5017680 w 5016600"/>
              <a:gd name="textAreaTop" fmla="*/ 0 h 2271240"/>
              <a:gd name="textAreaBottom" fmla="*/ 2271960 h 2271240"/>
            </a:gdLst>
            <a:ahLst/>
            <a:rect l="textAreaLeft" t="textAreaTop" r="textAreaRight" b="textAreaBottom"/>
            <a:pathLst>
              <a:path w="1339672" h="799317">
                <a:moveTo>
                  <a:pt x="706273" y="799317"/>
                </a:moveTo>
                <a:cubicBezTo>
                  <a:pt x="789712" y="787887"/>
                  <a:pt x="857339" y="727879"/>
                  <a:pt x="898678" y="729403"/>
                </a:cubicBezTo>
                <a:cubicBezTo>
                  <a:pt x="967829" y="732070"/>
                  <a:pt x="1194947" y="660171"/>
                  <a:pt x="1257484" y="556620"/>
                </a:cubicBezTo>
                <a:cubicBezTo>
                  <a:pt x="1320021" y="453069"/>
                  <a:pt x="1397724" y="198737"/>
                  <a:pt x="1273899" y="108096"/>
                </a:cubicBezTo>
                <a:cubicBezTo>
                  <a:pt x="1150074" y="17455"/>
                  <a:pt x="717904" y="-22581"/>
                  <a:pt x="514531" y="12776"/>
                </a:cubicBezTo>
                <a:cubicBezTo>
                  <a:pt x="311158" y="48133"/>
                  <a:pt x="-91680" y="17349"/>
                  <a:pt x="18858" y="493826"/>
                </a:cubicBezTo>
                <a:cubicBezTo>
                  <a:pt x="48481" y="635749"/>
                  <a:pt x="581495" y="654822"/>
                  <a:pt x="623310" y="663490"/>
                </a:cubicBezTo>
                <a:cubicBezTo>
                  <a:pt x="804761" y="700161"/>
                  <a:pt x="706273" y="799317"/>
                  <a:pt x="706273" y="799317"/>
                </a:cubicBezTo>
                <a:close/>
              </a:path>
            </a:pathLst>
          </a:custGeom>
          <a:noFill/>
          <a:ln w="19050">
            <a:solidFill>
              <a:srgbClr val="000000"/>
            </a:solidFill>
            <a:miter/>
          </a:ln>
        </p:spPr>
        <p:style>
          <a:lnRef idx="0"/>
          <a:fillRef idx="0"/>
          <a:effectRef idx="0"/>
          <a:fontRef idx="minor"/>
        </p:style>
        <p:txBody>
          <a:bodyPr lIns="90000" rIns="90000" tIns="45000" bIns="45000" anchor="ctr">
            <a:noAutofit/>
          </a:bodyPr>
          <a:p>
            <a:pPr>
              <a:lnSpc>
                <a:spcPct val="100000"/>
              </a:lnSpc>
            </a:pPr>
            <a:endParaRPr b="0" lang="en-US" sz="1800" spc="-1" strike="noStrike">
              <a:solidFill>
                <a:srgbClr val="000000"/>
              </a:solidFill>
              <a:latin typeface="The Hand"/>
              <a:ea typeface="DejaVu Sans"/>
            </a:endParaRPr>
          </a:p>
        </p:txBody>
      </p:sp>
      <p:sp>
        <p:nvSpPr>
          <p:cNvPr id="139" name="PlaceHolder 1"/>
          <p:cNvSpPr>
            <a:spLocks noGrp="1"/>
          </p:cNvSpPr>
          <p:nvPr>
            <p:ph type="title"/>
          </p:nvPr>
        </p:nvSpPr>
        <p:spPr>
          <a:xfrm>
            <a:off x="4272480" y="860760"/>
            <a:ext cx="4621320" cy="1257480"/>
          </a:xfrm>
          <a:prstGeom prst="rect">
            <a:avLst/>
          </a:prstGeom>
          <a:noFill/>
          <a:ln w="0">
            <a:noFill/>
          </a:ln>
        </p:spPr>
        <p:txBody>
          <a:bodyPr lIns="90000" rIns="90000" tIns="45000" bIns="45000" anchor="ctr">
            <a:normAutofit/>
          </a:bodyPr>
          <a:p>
            <a:pPr indent="0" algn="ctr">
              <a:lnSpc>
                <a:spcPct val="90000"/>
              </a:lnSpc>
              <a:buNone/>
              <a:tabLst>
                <a:tab algn="l" pos="0"/>
              </a:tabLst>
            </a:pPr>
            <a:r>
              <a:rPr b="1" lang="el-GR" sz="4100" spc="94" strike="noStrike">
                <a:solidFill>
                  <a:srgbClr val="000000"/>
                </a:solidFill>
                <a:latin typeface="The Serif Hand"/>
              </a:rPr>
              <a:t>ΣΠΗΛΑΙΟ ΠΕΡΑΜΑΤΟΣ</a:t>
            </a:r>
            <a:endParaRPr b="0" lang="el-GR" sz="4100" spc="-1" strike="noStrike">
              <a:solidFill>
                <a:srgbClr val="000000"/>
              </a:solidFill>
              <a:latin typeface="Arial"/>
            </a:endParaRPr>
          </a:p>
        </p:txBody>
      </p:sp>
      <p:sp>
        <p:nvSpPr>
          <p:cNvPr id="140" name="PlaceHolder 2"/>
          <p:cNvSpPr>
            <a:spLocks noGrp="1"/>
          </p:cNvSpPr>
          <p:nvPr>
            <p:ph/>
          </p:nvPr>
        </p:nvSpPr>
        <p:spPr>
          <a:xfrm>
            <a:off x="7458120" y="2265840"/>
            <a:ext cx="4235760" cy="3500280"/>
          </a:xfrm>
          <a:prstGeom prst="rect">
            <a:avLst/>
          </a:prstGeom>
          <a:noFill/>
          <a:ln w="0">
            <a:noFill/>
          </a:ln>
        </p:spPr>
        <p:txBody>
          <a:bodyPr lIns="90000" rIns="90000" tIns="45000" bIns="45000" anchor="ctr">
            <a:normAutofit/>
          </a:bodyPr>
          <a:p>
            <a:pPr indent="0" algn="ctr">
              <a:lnSpc>
                <a:spcPct val="90000"/>
              </a:lnSpc>
              <a:spcBef>
                <a:spcPts val="1001"/>
              </a:spcBef>
              <a:buNone/>
              <a:tabLst>
                <a:tab algn="l" pos="0"/>
              </a:tabLst>
            </a:pPr>
            <a:r>
              <a:rPr b="1" lang="el-GR" sz="1300" spc="46" strike="noStrike">
                <a:solidFill>
                  <a:srgbClr val="000000"/>
                </a:solidFill>
                <a:latin typeface="The Hand"/>
              </a:rPr>
              <a:t>Έπειτα προχωρήσαμε προς το Σπήλαιο του Περάματος. </a:t>
            </a:r>
            <a:endParaRPr b="0" lang="el-GR" sz="1300" spc="-1" strike="noStrike">
              <a:solidFill>
                <a:srgbClr val="000000"/>
              </a:solidFill>
              <a:latin typeface="Arial"/>
            </a:endParaRPr>
          </a:p>
          <a:p>
            <a:pPr indent="0" algn="ctr">
              <a:lnSpc>
                <a:spcPct val="90000"/>
              </a:lnSpc>
              <a:spcBef>
                <a:spcPts val="1001"/>
              </a:spcBef>
              <a:buNone/>
              <a:tabLst>
                <a:tab algn="l" pos="0"/>
              </a:tabLst>
            </a:pPr>
            <a:r>
              <a:rPr b="1" lang="el-GR" sz="1300" spc="46" strike="noStrike">
                <a:solidFill>
                  <a:srgbClr val="000000"/>
                </a:solidFill>
                <a:latin typeface="The Hand"/>
              </a:rPr>
              <a:t>Το Σπήλαιο του Περάματος βρίσκεται πλάι στη λίμνη, τέσσερα χιλιόμετρα από την πόλη των Ιωαννίνων, στο Πέραμα.</a:t>
            </a:r>
            <a:endParaRPr b="0" lang="el-GR" sz="1300" spc="-1" strike="noStrike">
              <a:solidFill>
                <a:srgbClr val="000000"/>
              </a:solidFill>
              <a:latin typeface="Arial"/>
            </a:endParaRPr>
          </a:p>
          <a:p>
            <a:pPr indent="0" algn="ctr">
              <a:lnSpc>
                <a:spcPct val="90000"/>
              </a:lnSpc>
              <a:spcBef>
                <a:spcPts val="1001"/>
              </a:spcBef>
              <a:buNone/>
              <a:tabLst>
                <a:tab algn="l" pos="0"/>
              </a:tabLst>
            </a:pPr>
            <a:r>
              <a:rPr b="1" lang="el-GR" sz="1300" spc="46" strike="noStrike">
                <a:solidFill>
                  <a:srgbClr val="000000"/>
                </a:solidFill>
                <a:latin typeface="The Hand"/>
              </a:rPr>
              <a:t>Το Σπήλαιο του Περάματος ανακαλύφθηκε τυχαία κατά τη διάρκεια του Β' Παγκοσμίου Πολέμου.</a:t>
            </a:r>
            <a:endParaRPr b="0" lang="el-GR" sz="1300" spc="-1" strike="noStrike">
              <a:solidFill>
                <a:srgbClr val="000000"/>
              </a:solidFill>
              <a:latin typeface="Arial"/>
            </a:endParaRPr>
          </a:p>
          <a:p>
            <a:pPr indent="0" algn="ctr">
              <a:lnSpc>
                <a:spcPct val="90000"/>
              </a:lnSpc>
              <a:spcBef>
                <a:spcPts val="1001"/>
              </a:spcBef>
              <a:buNone/>
              <a:tabLst>
                <a:tab algn="l" pos="0"/>
              </a:tabLst>
            </a:pPr>
            <a:r>
              <a:rPr b="1" lang="el-GR" sz="1300" spc="46" strike="noStrike">
                <a:solidFill>
                  <a:srgbClr val="000000"/>
                </a:solidFill>
                <a:latin typeface="The Hand"/>
              </a:rPr>
              <a:t>Αυτό αποτελείται από πολλές διαδοχικές αίθουσες και διαδρόμους με σταλακτίτες, σταλαγμίτες, κουρτίνες και εντυπωσιακές κολώνες σε συμπλέγματα. Το 1956 βρέθηκαν απολιθωμένα δόντια και οστά της αρκούδας των σπηλαίων. Καταλαμβάνει έκταση 14.800τ.μ. και η επισκέψιμη διαδρομή είναι συνολικά 1.100 μέτρα.</a:t>
            </a:r>
            <a:endParaRPr b="0" lang="el-GR" sz="1300" spc="-1" strike="noStrike">
              <a:solidFill>
                <a:srgbClr val="000000"/>
              </a:solidFill>
              <a:latin typeface="Arial"/>
            </a:endParaRPr>
          </a:p>
          <a:p>
            <a:pPr indent="0" algn="ctr">
              <a:lnSpc>
                <a:spcPct val="90000"/>
              </a:lnSpc>
              <a:spcBef>
                <a:spcPts val="1001"/>
              </a:spcBef>
              <a:buNone/>
              <a:tabLst>
                <a:tab algn="l" pos="0"/>
              </a:tabLst>
            </a:pPr>
            <a:endParaRPr b="0" lang="el-GR" sz="1300" spc="-1" strike="noStrike">
              <a:solidFill>
                <a:srgbClr val="000000"/>
              </a:solidFill>
              <a:latin typeface="Arial"/>
            </a:endParaRPr>
          </a:p>
          <a:p>
            <a:pPr indent="0" algn="ctr">
              <a:lnSpc>
                <a:spcPct val="90000"/>
              </a:lnSpc>
              <a:spcBef>
                <a:spcPts val="1001"/>
              </a:spcBef>
              <a:buNone/>
              <a:tabLst>
                <a:tab algn="l" pos="0"/>
              </a:tabLst>
            </a:pPr>
            <a:endParaRPr b="0" lang="el-GR" sz="1300" spc="-1" strike="noStrike">
              <a:solidFill>
                <a:srgbClr val="000000"/>
              </a:solidFill>
              <a:latin typeface="Arial"/>
            </a:endParaRPr>
          </a:p>
        </p:txBody>
      </p:sp>
    </p:spTree>
  </p:cSld>
  <mc:AlternateContent>
    <mc:Choice Requires="p14">
      <p:transition spd="slow" p14:dur="125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d5f2eb"/>
        </a:solidFill>
      </p:bgPr>
    </p:bg>
    <p:spTree>
      <p:nvGrpSpPr>
        <p:cNvPr id="1" name=""/>
        <p:cNvGrpSpPr/>
        <p:nvPr/>
      </p:nvGrpSpPr>
      <p:grpSpPr>
        <a:xfrm>
          <a:off x="0" y="0"/>
          <a:ext cx="0" cy="0"/>
          <a:chOff x="0" y="0"/>
          <a:chExt cx="0" cy="0"/>
        </a:xfrm>
      </p:grpSpPr>
      <p:sp useBgFill="1">
        <p:nvSpPr>
          <p:cNvPr id="141" name="Rectangle 8"/>
          <p:cNvSpPr/>
          <p:nvPr/>
        </p:nvSpPr>
        <p:spPr>
          <a:xfrm>
            <a:off x="0" y="0"/>
            <a:ext cx="12192480" cy="6857280"/>
          </a:xfrm>
          <a:prstGeom prst="rect">
            <a:avLst/>
          </a:prstGeom>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The Hand"/>
              <a:ea typeface="DejaVu Sans"/>
            </a:endParaRPr>
          </a:p>
        </p:txBody>
      </p:sp>
      <p:pic>
        <p:nvPicPr>
          <p:cNvPr id="142" name="Εικόνα 3" descr=""/>
          <p:cNvPicPr/>
          <p:nvPr/>
        </p:nvPicPr>
        <p:blipFill>
          <a:blip r:embed="rId1"/>
          <a:srcRect l="0" t="20519" r="0" b="27729"/>
          <a:stretch/>
        </p:blipFill>
        <p:spPr>
          <a:xfrm>
            <a:off x="0" y="0"/>
            <a:ext cx="12192480" cy="6857280"/>
          </a:xfrm>
          <a:prstGeom prst="rect">
            <a:avLst/>
          </a:prstGeom>
          <a:ln w="0">
            <a:noFill/>
          </a:ln>
        </p:spPr>
      </p:pic>
      <p:sp>
        <p:nvSpPr>
          <p:cNvPr id="143" name="Freeform: Shape 10"/>
          <p:cNvSpPr/>
          <p:nvPr/>
        </p:nvSpPr>
        <p:spPr>
          <a:xfrm>
            <a:off x="6051960" y="1689840"/>
            <a:ext cx="6140520" cy="4646520"/>
          </a:xfrm>
          <a:custGeom>
            <a:avLst/>
            <a:gdLst>
              <a:gd name="textAreaLeft" fmla="*/ 0 w 6140520"/>
              <a:gd name="textAreaRight" fmla="*/ 6141240 w 6140520"/>
              <a:gd name="textAreaTop" fmla="*/ 0 h 4646520"/>
              <a:gd name="textAreaBottom" fmla="*/ 4647240 h 4646520"/>
            </a:gdLst>
            <a:ahLst/>
            <a:rect l="textAreaLeft" t="textAreaTop" r="textAreaRight" b="textAreaBottom"/>
            <a:pathLst>
              <a:path w="6140530" h="4647338">
                <a:moveTo>
                  <a:pt x="3354001" y="1219"/>
                </a:moveTo>
                <a:cubicBezTo>
                  <a:pt x="4004435" y="-11736"/>
                  <a:pt x="4587960" y="81931"/>
                  <a:pt x="4854691" y="125683"/>
                </a:cubicBezTo>
                <a:cubicBezTo>
                  <a:pt x="5569674" y="248878"/>
                  <a:pt x="5884365" y="614355"/>
                  <a:pt x="6093602" y="1013600"/>
                </a:cubicBezTo>
                <a:lnTo>
                  <a:pt x="6140530" y="1110875"/>
                </a:lnTo>
                <a:lnTo>
                  <a:pt x="6140530" y="3914197"/>
                </a:lnTo>
                <a:lnTo>
                  <a:pt x="6123285" y="3940855"/>
                </a:lnTo>
                <a:cubicBezTo>
                  <a:pt x="6092119" y="3981849"/>
                  <a:pt x="6058441" y="4019304"/>
                  <a:pt x="6022119" y="4052713"/>
                </a:cubicBezTo>
                <a:cubicBezTo>
                  <a:pt x="5440967" y="4587251"/>
                  <a:pt x="4022382" y="4706012"/>
                  <a:pt x="2791676" y="4623624"/>
                </a:cubicBezTo>
                <a:cubicBezTo>
                  <a:pt x="1788243" y="4556450"/>
                  <a:pt x="990667" y="4345015"/>
                  <a:pt x="0" y="4180103"/>
                </a:cubicBezTo>
                <a:cubicBezTo>
                  <a:pt x="0" y="4180103"/>
                  <a:pt x="445100" y="4042167"/>
                  <a:pt x="486444" y="3598665"/>
                </a:cubicBezTo>
                <a:cubicBezTo>
                  <a:pt x="526106" y="3207312"/>
                  <a:pt x="513958" y="2340421"/>
                  <a:pt x="701119" y="1679227"/>
                </a:cubicBezTo>
                <a:cubicBezTo>
                  <a:pt x="1000026" y="340576"/>
                  <a:pt x="2269944" y="22811"/>
                  <a:pt x="3354001" y="121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The Hand"/>
              <a:ea typeface="DejaVu Sans"/>
            </a:endParaRPr>
          </a:p>
        </p:txBody>
      </p:sp>
      <p:sp>
        <p:nvSpPr>
          <p:cNvPr id="144" name="Freeform: Shape 12"/>
          <p:cNvSpPr/>
          <p:nvPr/>
        </p:nvSpPr>
        <p:spPr>
          <a:xfrm rot="347400">
            <a:off x="6227280" y="1604160"/>
            <a:ext cx="6095880" cy="4725000"/>
          </a:xfrm>
          <a:custGeom>
            <a:avLst/>
            <a:gdLst>
              <a:gd name="textAreaLeft" fmla="*/ 0 w 6095880"/>
              <a:gd name="textAreaRight" fmla="*/ 6096600 w 6095880"/>
              <a:gd name="textAreaTop" fmla="*/ 0 h 4725000"/>
              <a:gd name="textAreaBottom" fmla="*/ 4725720 h 4725000"/>
            </a:gdLst>
            <a:ahLst/>
            <a:rect l="textAreaLeft" t="textAreaTop" r="textAreaRight" b="textAreaBottom"/>
            <a:pathLst>
              <a:path w="811137" h="760979">
                <a:moveTo>
                  <a:pt x="775683" y="148140"/>
                </a:moveTo>
                <a:cubicBezTo>
                  <a:pt x="762064" y="122193"/>
                  <a:pt x="722979" y="17335"/>
                  <a:pt x="588282" y="5070"/>
                </a:cubicBezTo>
                <a:cubicBezTo>
                  <a:pt x="465944" y="-6070"/>
                  <a:pt x="93839" y="-29505"/>
                  <a:pt x="59263" y="321396"/>
                </a:cubicBezTo>
                <a:cubicBezTo>
                  <a:pt x="43357" y="430362"/>
                  <a:pt x="56596" y="569046"/>
                  <a:pt x="56596" y="632387"/>
                </a:cubicBezTo>
                <a:cubicBezTo>
                  <a:pt x="57073" y="704110"/>
                  <a:pt x="0" y="733435"/>
                  <a:pt x="0" y="733435"/>
                </a:cubicBezTo>
                <a:cubicBezTo>
                  <a:pt x="133360" y="743770"/>
                  <a:pt x="261604" y="767731"/>
                  <a:pt x="375521" y="759163"/>
                </a:cubicBezTo>
                <a:cubicBezTo>
                  <a:pt x="474122" y="751747"/>
                  <a:pt x="716355" y="732274"/>
                  <a:pt x="811137" y="596534"/>
                </a:cubicBezTo>
              </a:path>
            </a:pathLst>
          </a:custGeom>
          <a:noFill/>
          <a:ln w="19050">
            <a:solidFill>
              <a:srgbClr val="000000"/>
            </a:solidFill>
            <a:miter/>
          </a:ln>
        </p:spPr>
        <p:style>
          <a:lnRef idx="0"/>
          <a:fillRef idx="0"/>
          <a:effectRef idx="0"/>
          <a:fontRef idx="minor"/>
        </p:style>
        <p:txBody>
          <a:bodyPr lIns="90000" rIns="90000" tIns="45000" bIns="45000" anchor="ctr">
            <a:noAutofit/>
          </a:bodyPr>
          <a:p>
            <a:pPr>
              <a:lnSpc>
                <a:spcPct val="100000"/>
              </a:lnSpc>
            </a:pPr>
            <a:endParaRPr b="0" lang="en-US" sz="1800" spc="-1" strike="noStrike">
              <a:solidFill>
                <a:srgbClr val="000000"/>
              </a:solidFill>
              <a:latin typeface="The Hand"/>
              <a:ea typeface="DejaVu Sans"/>
            </a:endParaRPr>
          </a:p>
        </p:txBody>
      </p:sp>
      <p:sp>
        <p:nvSpPr>
          <p:cNvPr id="145" name="Freeform: Shape 14"/>
          <p:cNvSpPr/>
          <p:nvPr/>
        </p:nvSpPr>
        <p:spPr>
          <a:xfrm flipH="1" rot="21381600">
            <a:off x="4127400" y="500040"/>
            <a:ext cx="5016600" cy="2271240"/>
          </a:xfrm>
          <a:custGeom>
            <a:avLst/>
            <a:gdLst>
              <a:gd name="textAreaLeft" fmla="*/ 360 w 5016600"/>
              <a:gd name="textAreaRight" fmla="*/ 5017680 w 5016600"/>
              <a:gd name="textAreaTop" fmla="*/ 0 h 2271240"/>
              <a:gd name="textAreaBottom" fmla="*/ 2271960 h 2271240"/>
            </a:gdLst>
            <a:ahLst/>
            <a:rect l="textAreaLeft" t="textAreaTop" r="textAreaRight" b="textAreaBottom"/>
            <a:pathLst>
              <a:path w="1339672" h="799317">
                <a:moveTo>
                  <a:pt x="706273" y="799317"/>
                </a:moveTo>
                <a:cubicBezTo>
                  <a:pt x="789712" y="787887"/>
                  <a:pt x="857339" y="727879"/>
                  <a:pt x="898678" y="729403"/>
                </a:cubicBezTo>
                <a:cubicBezTo>
                  <a:pt x="967829" y="732070"/>
                  <a:pt x="1194947" y="660171"/>
                  <a:pt x="1257484" y="556620"/>
                </a:cubicBezTo>
                <a:cubicBezTo>
                  <a:pt x="1320021" y="453069"/>
                  <a:pt x="1397724" y="198737"/>
                  <a:pt x="1273899" y="108096"/>
                </a:cubicBezTo>
                <a:cubicBezTo>
                  <a:pt x="1150074" y="17455"/>
                  <a:pt x="717904" y="-22581"/>
                  <a:pt x="514531" y="12776"/>
                </a:cubicBezTo>
                <a:cubicBezTo>
                  <a:pt x="311158" y="48133"/>
                  <a:pt x="-91680" y="17349"/>
                  <a:pt x="18858" y="493826"/>
                </a:cubicBezTo>
                <a:cubicBezTo>
                  <a:pt x="48481" y="635749"/>
                  <a:pt x="581495" y="654822"/>
                  <a:pt x="623310" y="663490"/>
                </a:cubicBezTo>
                <a:cubicBezTo>
                  <a:pt x="804761" y="700161"/>
                  <a:pt x="706273" y="799317"/>
                  <a:pt x="706273" y="799317"/>
                </a:cubicBezTo>
                <a:close/>
              </a:path>
            </a:pathLst>
          </a:custGeom>
          <a:solidFill>
            <a:schemeClr val="bg2">
              <a:lumMod val="90000"/>
            </a:schemeClr>
          </a:solidFill>
          <a:ln w="19050">
            <a:noFill/>
          </a:ln>
        </p:spPr>
        <p:style>
          <a:lnRef idx="0"/>
          <a:fillRef idx="0"/>
          <a:effectRef idx="0"/>
          <a:fontRef idx="minor"/>
        </p:style>
        <p:txBody>
          <a:bodyPr lIns="90000" rIns="90000" tIns="45000" bIns="45000" anchor="ctr">
            <a:noAutofit/>
          </a:bodyPr>
          <a:p>
            <a:pPr>
              <a:lnSpc>
                <a:spcPct val="100000"/>
              </a:lnSpc>
            </a:pPr>
            <a:endParaRPr b="0" lang="en-US" sz="1800" spc="-1" strike="noStrike">
              <a:solidFill>
                <a:srgbClr val="000000"/>
              </a:solidFill>
              <a:latin typeface="The Hand"/>
              <a:ea typeface="DejaVu Sans"/>
            </a:endParaRPr>
          </a:p>
        </p:txBody>
      </p:sp>
      <p:sp>
        <p:nvSpPr>
          <p:cNvPr id="146" name="Freeform: Shape 16"/>
          <p:cNvSpPr/>
          <p:nvPr/>
        </p:nvSpPr>
        <p:spPr>
          <a:xfrm flipH="1" rot="21381600">
            <a:off x="4084560" y="493200"/>
            <a:ext cx="5016600" cy="2271240"/>
          </a:xfrm>
          <a:custGeom>
            <a:avLst/>
            <a:gdLst>
              <a:gd name="textAreaLeft" fmla="*/ 360 w 5016600"/>
              <a:gd name="textAreaRight" fmla="*/ 5017680 w 5016600"/>
              <a:gd name="textAreaTop" fmla="*/ 0 h 2271240"/>
              <a:gd name="textAreaBottom" fmla="*/ 2271960 h 2271240"/>
            </a:gdLst>
            <a:ahLst/>
            <a:rect l="textAreaLeft" t="textAreaTop" r="textAreaRight" b="textAreaBottom"/>
            <a:pathLst>
              <a:path w="1339672" h="799317">
                <a:moveTo>
                  <a:pt x="706273" y="799317"/>
                </a:moveTo>
                <a:cubicBezTo>
                  <a:pt x="789712" y="787887"/>
                  <a:pt x="857339" y="727879"/>
                  <a:pt x="898678" y="729403"/>
                </a:cubicBezTo>
                <a:cubicBezTo>
                  <a:pt x="967829" y="732070"/>
                  <a:pt x="1194947" y="660171"/>
                  <a:pt x="1257484" y="556620"/>
                </a:cubicBezTo>
                <a:cubicBezTo>
                  <a:pt x="1320021" y="453069"/>
                  <a:pt x="1397724" y="198737"/>
                  <a:pt x="1273899" y="108096"/>
                </a:cubicBezTo>
                <a:cubicBezTo>
                  <a:pt x="1150074" y="17455"/>
                  <a:pt x="717904" y="-22581"/>
                  <a:pt x="514531" y="12776"/>
                </a:cubicBezTo>
                <a:cubicBezTo>
                  <a:pt x="311158" y="48133"/>
                  <a:pt x="-91680" y="17349"/>
                  <a:pt x="18858" y="493826"/>
                </a:cubicBezTo>
                <a:cubicBezTo>
                  <a:pt x="48481" y="635749"/>
                  <a:pt x="581495" y="654822"/>
                  <a:pt x="623310" y="663490"/>
                </a:cubicBezTo>
                <a:cubicBezTo>
                  <a:pt x="804761" y="700161"/>
                  <a:pt x="706273" y="799317"/>
                  <a:pt x="706273" y="799317"/>
                </a:cubicBezTo>
                <a:close/>
              </a:path>
            </a:pathLst>
          </a:custGeom>
          <a:noFill/>
          <a:ln w="19050">
            <a:solidFill>
              <a:srgbClr val="000000"/>
            </a:solidFill>
            <a:miter/>
          </a:ln>
        </p:spPr>
        <p:style>
          <a:lnRef idx="0"/>
          <a:fillRef idx="0"/>
          <a:effectRef idx="0"/>
          <a:fontRef idx="minor"/>
        </p:style>
        <p:txBody>
          <a:bodyPr lIns="90000" rIns="90000" tIns="45000" bIns="45000" anchor="ctr">
            <a:noAutofit/>
          </a:bodyPr>
          <a:p>
            <a:pPr>
              <a:lnSpc>
                <a:spcPct val="100000"/>
              </a:lnSpc>
            </a:pPr>
            <a:endParaRPr b="0" lang="en-US" sz="1800" spc="-1" strike="noStrike">
              <a:solidFill>
                <a:srgbClr val="000000"/>
              </a:solidFill>
              <a:latin typeface="The Hand"/>
              <a:ea typeface="DejaVu Sans"/>
            </a:endParaRPr>
          </a:p>
        </p:txBody>
      </p:sp>
      <p:sp>
        <p:nvSpPr>
          <p:cNvPr id="147" name="PlaceHolder 1"/>
          <p:cNvSpPr>
            <a:spLocks noGrp="1"/>
          </p:cNvSpPr>
          <p:nvPr>
            <p:ph type="title"/>
          </p:nvPr>
        </p:nvSpPr>
        <p:spPr>
          <a:xfrm>
            <a:off x="4272480" y="860760"/>
            <a:ext cx="4621320" cy="1257480"/>
          </a:xfrm>
          <a:prstGeom prst="rect">
            <a:avLst/>
          </a:prstGeom>
          <a:noFill/>
          <a:ln w="0">
            <a:noFill/>
          </a:ln>
        </p:spPr>
        <p:txBody>
          <a:bodyPr lIns="90000" rIns="90000" tIns="45000" bIns="45000" anchor="ctr">
            <a:normAutofit/>
          </a:bodyPr>
          <a:p>
            <a:pPr indent="0" algn="ctr">
              <a:lnSpc>
                <a:spcPct val="90000"/>
              </a:lnSpc>
              <a:buNone/>
              <a:tabLst>
                <a:tab algn="l" pos="0"/>
              </a:tabLst>
            </a:pPr>
            <a:r>
              <a:rPr b="1" lang="el-GR" sz="4100" spc="94" strike="noStrike">
                <a:solidFill>
                  <a:srgbClr val="000000"/>
                </a:solidFill>
                <a:latin typeface="The Serif Hand"/>
              </a:rPr>
              <a:t>ΒΥΖΑΝΤΙΝΟ ΜΟΥΣΕΙΟ</a:t>
            </a:r>
            <a:endParaRPr b="0" lang="el-GR" sz="4100" spc="-1" strike="noStrike">
              <a:solidFill>
                <a:srgbClr val="000000"/>
              </a:solidFill>
              <a:latin typeface="Arial"/>
            </a:endParaRPr>
          </a:p>
        </p:txBody>
      </p:sp>
      <p:sp>
        <p:nvSpPr>
          <p:cNvPr id="148" name="PlaceHolder 2"/>
          <p:cNvSpPr>
            <a:spLocks noGrp="1"/>
          </p:cNvSpPr>
          <p:nvPr>
            <p:ph/>
          </p:nvPr>
        </p:nvSpPr>
        <p:spPr>
          <a:xfrm>
            <a:off x="7458120" y="2265840"/>
            <a:ext cx="4235760" cy="3500280"/>
          </a:xfrm>
          <a:prstGeom prst="rect">
            <a:avLst/>
          </a:prstGeom>
          <a:noFill/>
          <a:ln w="0">
            <a:noFill/>
          </a:ln>
        </p:spPr>
        <p:txBody>
          <a:bodyPr lIns="90000" rIns="90000" tIns="45000" bIns="45000" anchor="ctr">
            <a:normAutofit fontScale="84000"/>
          </a:bodyPr>
          <a:p>
            <a:pPr indent="0" algn="ctr">
              <a:lnSpc>
                <a:spcPct val="90000"/>
              </a:lnSpc>
              <a:spcBef>
                <a:spcPts val="1001"/>
              </a:spcBef>
              <a:buNone/>
              <a:tabLst>
                <a:tab algn="l" pos="0"/>
              </a:tabLst>
            </a:pPr>
            <a:r>
              <a:rPr b="1" lang="el-GR" sz="1500" spc="46" strike="noStrike">
                <a:solidFill>
                  <a:srgbClr val="000000"/>
                </a:solidFill>
                <a:latin typeface="The Hand"/>
              </a:rPr>
              <a:t>Το Βυζαντινό Μουσείο βρίσκεται στο χώρο της Νοτιοανατολικής ακρόπολης (Ιτς-Καλέ) του κάστρου των Ιωαννίνων. Πρόκειται για διώροφο κτίριο, στο ισόγειο του οποίου στεγάζεται η κεντρική συλλογή του Μουσείου και η οποία φιλοξενεί ευρήματα (γλυπτά, νομίσματα, κεραμική, εικόνες, βημόθυρα, ευαγγέλια) από τον 4ο έως τον 19ο αιώνα. Η μόνιμη αυτή έκθεση αναπτύσσεται σε επτά αίθουσες που αντιστοιχούν σε τρεις εκθεσιακές ενότητες (Παλαιοχριστιανική, Βυζαντινή, Μεταβυζαντινή), με ευρήματα τα οποία προέρχονται από όλη την Ήπειρο και είναι ενδεικτικά για την ιστορία και την τέχνη της περιοχής της Ηπείρου κατά τις περιόδους αυτές. </a:t>
            </a:r>
            <a:endParaRPr b="0" lang="el-GR" sz="1500" spc="-1" strike="noStrike">
              <a:solidFill>
                <a:srgbClr val="000000"/>
              </a:solidFill>
              <a:latin typeface="Arial"/>
            </a:endParaRPr>
          </a:p>
          <a:p>
            <a:pPr indent="0" algn="ctr">
              <a:lnSpc>
                <a:spcPct val="90000"/>
              </a:lnSpc>
              <a:spcBef>
                <a:spcPts val="1001"/>
              </a:spcBef>
              <a:buNone/>
              <a:tabLst>
                <a:tab algn="l" pos="0"/>
              </a:tabLst>
            </a:pPr>
            <a:r>
              <a:rPr b="1" lang="el-GR" sz="1500" spc="46" strike="noStrike">
                <a:solidFill>
                  <a:srgbClr val="000000"/>
                </a:solidFill>
                <a:latin typeface="The Hand"/>
              </a:rPr>
              <a:t>Παράρτημα του μουσείου αποτελεί η Έκθεση Αργυροχοΐας, τέχνης παραδοσιακής και με ξεχωριστή άνθηση στην Ήπειρο, η οποία φιλοξενείται στο λεγόμενο ''θησαυροφυλάκιο''.</a:t>
            </a:r>
            <a:endParaRPr b="0" lang="el-GR" sz="1500" spc="-1" strike="noStrike">
              <a:solidFill>
                <a:srgbClr val="000000"/>
              </a:solidFill>
              <a:latin typeface="Arial"/>
            </a:endParaRPr>
          </a:p>
          <a:p>
            <a:pPr indent="0" algn="ctr">
              <a:lnSpc>
                <a:spcPct val="90000"/>
              </a:lnSpc>
              <a:spcBef>
                <a:spcPts val="1001"/>
              </a:spcBef>
              <a:buNone/>
              <a:tabLst>
                <a:tab algn="l" pos="0"/>
              </a:tabLst>
            </a:pPr>
            <a:endParaRPr b="0" lang="el-GR" sz="1000" spc="-1" strike="noStrike">
              <a:solidFill>
                <a:srgbClr val="000000"/>
              </a:solidFill>
              <a:latin typeface="Arial"/>
            </a:endParaRPr>
          </a:p>
        </p:txBody>
      </p:sp>
    </p:spTree>
  </p:cSld>
  <mc:AlternateContent>
    <mc:Choice Requires="p14">
      <p:transition spd="slow" p14:dur="1250"/>
    </mc:Choice>
    <mc:Fallback>
      <p:transition spd="slow"/>
    </mc:Fallback>
  </mc:AlternateContent>
</p:sld>
</file>

<file path=ppt/theme/theme1.xml><?xml version="1.0" encoding="utf-8"?>
<a:theme xmlns:a="http://schemas.openxmlformats.org/drawingml/2006/main" name="ChitchatVTI">
  <a:themeElements>
    <a:clrScheme name="bubbles">
      <a:dk1>
        <a:srgbClr val="000000"/>
      </a:dk1>
      <a:lt1>
        <a:srgbClr val="ffffff"/>
      </a:lt1>
      <a:dk2>
        <a:srgbClr val="071819"/>
      </a:dk2>
      <a:lt2>
        <a:srgbClr val="d5f2eb"/>
      </a:lt2>
      <a:accent1>
        <a:srgbClr val="38b698"/>
      </a:accent1>
      <a:accent2>
        <a:srgbClr val="528bd6"/>
      </a:accent2>
      <a:accent3>
        <a:srgbClr val="31a7c7"/>
      </a:accent3>
      <a:accent4>
        <a:srgbClr val="f15843"/>
      </a:accent4>
      <a:accent5>
        <a:srgbClr val="de3a6d"/>
      </a:accent5>
      <a:accent6>
        <a:srgbClr val="7aae3c"/>
      </a:accent6>
      <a:hlink>
        <a:srgbClr val="2f9880"/>
      </a:hlink>
      <a:folHlink>
        <a:srgbClr val="396cd1"/>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ChitchatVTI">
  <a:themeElements>
    <a:clrScheme name="bubbles">
      <a:dk1>
        <a:srgbClr val="000000"/>
      </a:dk1>
      <a:lt1>
        <a:srgbClr val="ffffff"/>
      </a:lt1>
      <a:dk2>
        <a:srgbClr val="071819"/>
      </a:dk2>
      <a:lt2>
        <a:srgbClr val="d5f2eb"/>
      </a:lt2>
      <a:accent1>
        <a:srgbClr val="38b698"/>
      </a:accent1>
      <a:accent2>
        <a:srgbClr val="528bd6"/>
      </a:accent2>
      <a:accent3>
        <a:srgbClr val="31a7c7"/>
      </a:accent3>
      <a:accent4>
        <a:srgbClr val="f15843"/>
      </a:accent4>
      <a:accent5>
        <a:srgbClr val="de3a6d"/>
      </a:accent5>
      <a:accent6>
        <a:srgbClr val="7aae3c"/>
      </a:accent6>
      <a:hlink>
        <a:srgbClr val="2f9880"/>
      </a:hlink>
      <a:folHlink>
        <a:srgbClr val="396cd1"/>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121</TotalTime>
  <Application>LibreOffice/7.4.6.2$Windows_X86_64 LibreOffice_project/5b1f5509c2decdade7fda905e3e1429a67acd63d</Application>
  <AppVersion>15.0000</AppVersion>
  <Words>1816</Words>
  <Paragraphs>70</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2025-05-21T14:43:04Z</dcterms:created>
  <dc:creator>Κατερινα Χουμπα</dc:creator>
  <dc:description/>
  <dc:language>el-GR</dc:language>
  <cp:lastModifiedBy/>
  <dcterms:modified xsi:type="dcterms:W3CDTF">2025-05-27T09:55:34Z</dcterms:modified>
  <cp:revision>7</cp:revision>
  <dc:subject/>
  <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Ευρεία οθόνη</vt:lpwstr>
  </property>
  <property fmtid="{D5CDD505-2E9C-101B-9397-08002B2CF9AE}" pid="3" name="Slides">
    <vt:r8>28</vt:r8>
  </property>
</Properties>
</file>