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658" y="-96"/>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088007B1-04FA-49CF-A9F5-D579365F97CD}"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7" name="PlaceHolder 2"/>
          <p:cNvSpPr>
            <a:spLocks noGrp="1"/>
          </p:cNvSpPr>
          <p:nvPr>
            <p:ph/>
          </p:nvPr>
        </p:nvSpPr>
        <p:spPr>
          <a:xfrm>
            <a:off x="914400" y="240696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8" name="PlaceHolder 3"/>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8EE53478-3A66-42ED-ABBB-6D9A502B8C3B}"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0"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1"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2"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3" name="PlaceHolder 5"/>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15233E56-BF4A-43EF-A61E-B734FFE3841A}"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5" name="PlaceHolder 2"/>
          <p:cNvSpPr>
            <a:spLocks noGrp="1"/>
          </p:cNvSpPr>
          <p:nvPr>
            <p:ph/>
          </p:nvPr>
        </p:nvSpPr>
        <p:spPr>
          <a:xfrm>
            <a:off x="91440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6" name="PlaceHolder 3"/>
          <p:cNvSpPr>
            <a:spLocks noGrp="1"/>
          </p:cNvSpPr>
          <p:nvPr>
            <p:ph/>
          </p:nvPr>
        </p:nvSpPr>
        <p:spPr>
          <a:xfrm>
            <a:off x="647928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7" name="PlaceHolder 4"/>
          <p:cNvSpPr>
            <a:spLocks noGrp="1"/>
          </p:cNvSpPr>
          <p:nvPr>
            <p:ph/>
          </p:nvPr>
        </p:nvSpPr>
        <p:spPr>
          <a:xfrm>
            <a:off x="1204416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8" name="PlaceHolder 5"/>
          <p:cNvSpPr>
            <a:spLocks noGrp="1"/>
          </p:cNvSpPr>
          <p:nvPr>
            <p:ph/>
          </p:nvPr>
        </p:nvSpPr>
        <p:spPr>
          <a:xfrm>
            <a:off x="91440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9" name="PlaceHolder 6"/>
          <p:cNvSpPr>
            <a:spLocks noGrp="1"/>
          </p:cNvSpPr>
          <p:nvPr>
            <p:ph/>
          </p:nvPr>
        </p:nvSpPr>
        <p:spPr>
          <a:xfrm>
            <a:off x="647928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0" name="PlaceHolder 7"/>
          <p:cNvSpPr>
            <a:spLocks noGrp="1"/>
          </p:cNvSpPr>
          <p:nvPr>
            <p:ph/>
          </p:nvPr>
        </p:nvSpPr>
        <p:spPr>
          <a:xfrm>
            <a:off x="1204416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743DA5A2-3BE8-48DF-8DC9-CF40546080C3}"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a:noFill/>
          <a:ln w="0">
            <a:noFill/>
          </a:ln>
        </p:spPr>
        <p:txBody>
          <a:bodyPr lIns="0" tIns="0" rIns="0" bIns="0" anchor="ctr">
            <a:noAutofit/>
          </a:bodyPr>
          <a:lstStyle/>
          <a:p>
            <a:pPr indent="0" algn="ctr">
              <a:buNone/>
            </a:pPr>
            <a:endParaRPr lang="el-GR"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3B7CB12B-82A2-4989-AA26-8D74950E6C3F}"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8" name="PlaceHolder 2"/>
          <p:cNvSpPr>
            <a:spLocks noGrp="1"/>
          </p:cNvSpPr>
          <p:nvPr>
            <p:ph/>
          </p:nvPr>
        </p:nvSpPr>
        <p:spPr>
          <a:xfrm>
            <a:off x="914400" y="2406960"/>
            <a:ext cx="1645884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A43E5B4E-15D4-4D2F-895E-80C1696E6F2F}"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0"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1"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23874A53-A46F-4E29-AADD-DDD3E09A738A}"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95ABB8B5-336D-43F2-867C-A7B24782CB9F}"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a:noFill/>
          <a:ln w="0">
            <a:noFill/>
          </a:ln>
        </p:spPr>
        <p:txBody>
          <a:bodyPr lIns="0" tIns="0" rIns="0" bIns="0" anchor="ctr">
            <a:noAutofit/>
          </a:bodyPr>
          <a:lstStyle/>
          <a:p>
            <a:pPr algn="ctr"/>
            <a:endParaRPr lang="el-GR"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EEAA1C4E-22AF-4E5A-80BB-A5330AEE0860}"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5"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6"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7"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43DB9CC3-2BBB-4FF0-8B4E-B79EC13FA010}"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9"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0"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1" name="PlaceHolder 4"/>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65D4176E-9CD6-4CF8-AAA5-AED86058B4DB}"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3"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4"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5" name="PlaceHolder 4"/>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199154AE-A21C-4B95-8A20-8239B5A9A517}"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idx="1"/>
          </p:nvPr>
        </p:nvSpPr>
        <p:spPr>
          <a:xfrm>
            <a:off x="457200" y="6356520"/>
            <a:ext cx="213336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&lt;ημερομηνία/ώρα&gt;</a:t>
            </a:r>
            <a:endParaRPr lang="el-GR" sz="1200" b="0" strike="noStrike" spc="-1">
              <a:solidFill>
                <a:srgbClr val="000000"/>
              </a:solidFill>
              <a:latin typeface="Times New Roman"/>
            </a:endParaRPr>
          </a:p>
        </p:txBody>
      </p:sp>
      <p:sp>
        <p:nvSpPr>
          <p:cNvPr id="6" name="PlaceHolder 2"/>
          <p:cNvSpPr>
            <a:spLocks noGrp="1"/>
          </p:cNvSpPr>
          <p:nvPr>
            <p:ph type="ftr" idx="2"/>
          </p:nvPr>
        </p:nvSpPr>
        <p:spPr>
          <a:xfrm>
            <a:off x="3124080" y="6356520"/>
            <a:ext cx="2895120" cy="364680"/>
          </a:xfrm>
          <a:prstGeom prst="rect">
            <a:avLst/>
          </a:prstGeom>
          <a:noFill/>
          <a:ln w="0">
            <a:noFill/>
          </a:ln>
        </p:spPr>
        <p:txBody>
          <a:bodyPr anchor="ctr">
            <a:noAutofit/>
          </a:bodyPr>
          <a:lstStyle>
            <a:lvl1pPr indent="0" algn="ctr">
              <a:buNone/>
              <a:defRPr lang="el-GR" sz="1400" b="0" strike="noStrike" spc="-1">
                <a:solidFill>
                  <a:srgbClr val="000000"/>
                </a:solidFill>
                <a:latin typeface="Times New Roman"/>
              </a:defRPr>
            </a:lvl1pPr>
          </a:lstStyle>
          <a:p>
            <a:pPr indent="0" algn="ctr">
              <a:buNone/>
            </a:pPr>
            <a:r>
              <a:rPr lang="el-GR" sz="1400" b="0" strike="noStrike" spc="-1">
                <a:solidFill>
                  <a:srgbClr val="000000"/>
                </a:solidFill>
                <a:latin typeface="Times New Roman"/>
              </a:rPr>
              <a:t>&lt;υποσέλιδο&gt;</a:t>
            </a: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1426066A-AEE4-4F09-90F1-F5315A55AD41}" type="slidenum">
              <a:rPr lang="en-US" sz="1200" b="0" strike="noStrike" spc="-1">
                <a:solidFill>
                  <a:srgbClr val="8B8B8B"/>
                </a:solidFill>
                <a:latin typeface="Calibri"/>
              </a:rPr>
              <a:t>‹#›</a:t>
            </a:fld>
            <a:endParaRPr lang="el-GR" sz="1200" b="0" strike="noStrike" spc="-1">
              <a:solidFill>
                <a:srgbClr val="000000"/>
              </a:solidFill>
              <a:latin typeface="Times New Roman"/>
            </a:endParaRPr>
          </a:p>
        </p:txBody>
      </p:sp>
      <p:sp>
        <p:nvSpPr>
          <p:cNvPr id="3" name="PlaceHolder 4"/>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Calibri"/>
              </a:rPr>
              <a:t>Πατήστε για επεξεργασία της μορφής κειμένου του τίτλου</a:t>
            </a:r>
          </a:p>
        </p:txBody>
      </p:sp>
      <p:sp>
        <p:nvSpPr>
          <p:cNvPr id="4" name="PlaceHolder 5"/>
          <p:cNvSpPr>
            <a:spLocks noGrp="1"/>
          </p:cNvSpPr>
          <p:nvPr>
            <p:ph type="body"/>
          </p:nvPr>
        </p:nvSpPr>
        <p:spPr>
          <a:xfrm>
            <a:off x="914400" y="2406960"/>
            <a:ext cx="16458840" cy="5965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Δεύτερο επίπεδο διάρθρωσης</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Τρίτο επίπεδο διάρθρωσης</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Τέταρτο επίπεδο διάρθρωσης</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Πέμπτο επίπεδο διάρθρωσης</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Έκτο επίπεδο διάρθρωσης</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7.png"/><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el.wikipedia.org/wiki/&#931;&#964;&#961;&#941;&#956;&#956;&#945;" TargetMode="External"/><Relationship Id="rId18" Type="http://schemas.openxmlformats.org/officeDocument/2006/relationships/hyperlink" Target="https://el.wikipedia.org/wiki/&#924;&#940;&#961;&#954;&#959;&#962;_&#924;&#960;&#972;&#964;&#963;&#945;&#961;&#951;&#962;" TargetMode="External"/><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hyperlink" Target="https://el.wikipedia.org/wiki/&#924;&#949;&#963;&#959;&#955;&#972;&#947;&#947;&#953;" TargetMode="External"/><Relationship Id="rId17" Type="http://schemas.openxmlformats.org/officeDocument/2006/relationships/hyperlink" Target="https://el.wikipedia.org/wiki/&#932;&#973;&#956;&#946;&#959;&#962;" TargetMode="External"/><Relationship Id="rId2" Type="http://schemas.openxmlformats.org/officeDocument/2006/relationships/image" Target="../media/image1.png"/><Relationship Id="rId16" Type="http://schemas.openxmlformats.org/officeDocument/2006/relationships/hyperlink" Target="https://el.wikipedia.org/wiki/&#913;&#957;&#945;&#954;&#959;&#956;&#953;&#948;&#942;_&#959;&#963;&#964;&#974;&#957;" TargetMode="Externa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hyperlink" Target="https://el.wikipedia.org/wiki/&#913;&#956;&#945;&#955;&#943;&#945;_&#964;&#951;&#962;_&#917;&#955;&#955;&#940;&#948;&#945;&#962;" TargetMode="External"/><Relationship Id="rId10" Type="http://schemas.openxmlformats.org/officeDocument/2006/relationships/image" Target="../media/image19.png"/><Relationship Id="rId19" Type="http://schemas.openxmlformats.org/officeDocument/2006/relationships/hyperlink" Target="https://el.wikipedia.org/wiki/&#916;&#949;&#973;&#964;&#949;&#961;&#951;_&#960;&#959;&#955;&#953;&#959;&#961;&#954;&#943;&#945;_&#964;&#959;&#965;_&#924;&#949;&#963;&#959;&#955;&#959;&#947;&#947;&#943;&#959;&#965;" TargetMode="External"/><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hyperlink" Target="https://el.wikipedia.org/wiki/&#908;&#952;&#969;&#957;_&#913;&#900;_&#964;&#951;&#962;_&#917;&#955;&#955;&#940;&#948;&#945;&#96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2.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image" Target="../media/image53.png"/><Relationship Id="rId12"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21.png"/><Relationship Id="rId5" Type="http://schemas.openxmlformats.org/officeDocument/2006/relationships/image" Target="../media/image42.png"/><Relationship Id="rId10" Type="http://schemas.openxmlformats.org/officeDocument/2006/relationships/image" Target="../media/image30.png"/><Relationship Id="rId4" Type="http://schemas.openxmlformats.org/officeDocument/2006/relationships/image" Target="../media/image51.png"/><Relationship Id="rId9" Type="http://schemas.openxmlformats.org/officeDocument/2006/relationships/image" Target="../media/image27.png"/><Relationship Id="rId1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41" name="Freeform 2"/>
          <p:cNvSpPr/>
          <p:nvPr/>
        </p:nvSpPr>
        <p:spPr>
          <a:xfrm>
            <a:off x="-1454400" y="-5455080"/>
            <a:ext cx="21196440" cy="21196440"/>
          </a:xfrm>
          <a:custGeom>
            <a:avLst/>
            <a:gdLst>
              <a:gd name="textAreaLeft" fmla="*/ 0 w 21196440"/>
              <a:gd name="textAreaRight" fmla="*/ 21196800 w 21196440"/>
              <a:gd name="textAreaTop" fmla="*/ 0 h 21196440"/>
              <a:gd name="textAreaBottom" fmla="*/ 21196800 h 21196440"/>
            </a:gdLst>
            <a:ahLst/>
            <a:cxnLst/>
            <a:rect l="textAreaLeft" t="textAreaTop" r="textAreaRight" b="textAreaBottom"/>
            <a:pathLst>
              <a:path w="21196825" h="21196825">
                <a:moveTo>
                  <a:pt x="0" y="0"/>
                </a:moveTo>
                <a:lnTo>
                  <a:pt x="21196824" y="0"/>
                </a:lnTo>
                <a:lnTo>
                  <a:pt x="21196824" y="21196824"/>
                </a:lnTo>
                <a:lnTo>
                  <a:pt x="0" y="21196824"/>
                </a:lnTo>
                <a:lnTo>
                  <a:pt x="0" y="0"/>
                </a:lnTo>
                <a:close/>
              </a:path>
            </a:pathLst>
          </a:custGeom>
          <a:blipFill rotWithShape="0">
            <a:blip r:embed="rId2">
              <a:alphaModFix amt="4000"/>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42" name="TextBox 3"/>
          <p:cNvSpPr/>
          <p:nvPr/>
        </p:nvSpPr>
        <p:spPr>
          <a:xfrm>
            <a:off x="3593160" y="3279600"/>
            <a:ext cx="11101320" cy="3547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3966"/>
              </a:lnSpc>
            </a:pPr>
            <a:r>
              <a:rPr lang="en-US" sz="15689" b="0" strike="noStrike" spc="-1">
                <a:solidFill>
                  <a:srgbClr val="000000"/>
                </a:solidFill>
                <a:latin typeface="Lazydog"/>
                <a:ea typeface="Lazydog"/>
              </a:rPr>
              <a:t>travel to ioaninna</a:t>
            </a:r>
            <a:endParaRPr lang="el-GR" sz="15689" b="0" strike="noStrike" spc="-1">
              <a:solidFill>
                <a:srgbClr val="000000"/>
              </a:solidFill>
              <a:latin typeface="Arial"/>
            </a:endParaRPr>
          </a:p>
        </p:txBody>
      </p:sp>
      <p:sp>
        <p:nvSpPr>
          <p:cNvPr id="43" name="Freeform 4"/>
          <p:cNvSpPr/>
          <p:nvPr/>
        </p:nvSpPr>
        <p:spPr>
          <a:xfrm>
            <a:off x="6342480" y="6782400"/>
            <a:ext cx="5602680" cy="1150920"/>
          </a:xfrm>
          <a:custGeom>
            <a:avLst/>
            <a:gdLst>
              <a:gd name="textAreaLeft" fmla="*/ 0 w 5602680"/>
              <a:gd name="textAreaRight" fmla="*/ 5603040 w 5602680"/>
              <a:gd name="textAreaTop" fmla="*/ 0 h 1150920"/>
              <a:gd name="textAreaBottom" fmla="*/ 1151280 h 1150920"/>
            </a:gdLst>
            <a:ahLst/>
            <a:cxnLst/>
            <a:rect l="textAreaLeft" t="textAreaTop" r="textAreaRight" b="textAreaBottom"/>
            <a:pathLst>
              <a:path w="5602903" h="1151142">
                <a:moveTo>
                  <a:pt x="0" y="0"/>
                </a:moveTo>
                <a:lnTo>
                  <a:pt x="5602902" y="0"/>
                </a:lnTo>
                <a:lnTo>
                  <a:pt x="5602902" y="1151142"/>
                </a:lnTo>
                <a:lnTo>
                  <a:pt x="0" y="1151142"/>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44" name="Freeform 5"/>
          <p:cNvSpPr/>
          <p:nvPr/>
        </p:nvSpPr>
        <p:spPr>
          <a:xfrm rot="21271200">
            <a:off x="5172120" y="573840"/>
            <a:ext cx="5644440" cy="2822040"/>
          </a:xfrm>
          <a:custGeom>
            <a:avLst/>
            <a:gdLst>
              <a:gd name="textAreaLeft" fmla="*/ 0 w 5644440"/>
              <a:gd name="textAreaRight" fmla="*/ 5644800 w 5644440"/>
              <a:gd name="textAreaTop" fmla="*/ 0 h 2822040"/>
              <a:gd name="textAreaBottom" fmla="*/ 2822400 h 2822040"/>
            </a:gdLst>
            <a:ahLst/>
            <a:cxnLst/>
            <a:rect l="textAreaLeft" t="textAreaTop" r="textAreaRight" b="textAreaBottom"/>
            <a:pathLst>
              <a:path w="5644867" h="2822433">
                <a:moveTo>
                  <a:pt x="0" y="0"/>
                </a:moveTo>
                <a:lnTo>
                  <a:pt x="5644867" y="0"/>
                </a:lnTo>
                <a:lnTo>
                  <a:pt x="5644867" y="2822433"/>
                </a:lnTo>
                <a:lnTo>
                  <a:pt x="0" y="2822433"/>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45" name="Freeform 6"/>
          <p:cNvSpPr/>
          <p:nvPr/>
        </p:nvSpPr>
        <p:spPr>
          <a:xfrm>
            <a:off x="2359800" y="4293000"/>
            <a:ext cx="2000160" cy="2489040"/>
          </a:xfrm>
          <a:custGeom>
            <a:avLst/>
            <a:gdLst>
              <a:gd name="textAreaLeft" fmla="*/ 0 w 2000160"/>
              <a:gd name="textAreaRight" fmla="*/ 2000520 w 2000160"/>
              <a:gd name="textAreaTop" fmla="*/ 0 h 2489040"/>
              <a:gd name="textAreaBottom" fmla="*/ 2489400 h 2489040"/>
            </a:gdLst>
            <a:ahLst/>
            <a:cxnLst/>
            <a:rect l="textAreaLeft" t="textAreaTop" r="textAreaRight" b="textAreaBottom"/>
            <a:pathLst>
              <a:path w="2000598" h="2489432">
                <a:moveTo>
                  <a:pt x="0" y="0"/>
                </a:moveTo>
                <a:lnTo>
                  <a:pt x="2000599" y="0"/>
                </a:lnTo>
                <a:lnTo>
                  <a:pt x="2000599" y="2489432"/>
                </a:lnTo>
                <a:lnTo>
                  <a:pt x="0" y="2489432"/>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46" name="Freeform 7"/>
          <p:cNvSpPr/>
          <p:nvPr/>
        </p:nvSpPr>
        <p:spPr>
          <a:xfrm rot="14755800">
            <a:off x="13251240" y="-468360"/>
            <a:ext cx="5970960" cy="4114440"/>
          </a:xfrm>
          <a:custGeom>
            <a:avLst/>
            <a:gdLst>
              <a:gd name="textAreaLeft" fmla="*/ 0 w 5970960"/>
              <a:gd name="textAreaRight" fmla="*/ 5971320 w 5970960"/>
              <a:gd name="textAreaTop" fmla="*/ 0 h 4114440"/>
              <a:gd name="textAreaBottom" fmla="*/ 4114800 h 4114440"/>
            </a:gdLst>
            <a:ahLst/>
            <a:cxnLst/>
            <a:rect l="textAreaLeft" t="textAreaTop" r="textAreaRight" b="textAreaBottom"/>
            <a:pathLst>
              <a:path w="5971346" h="4114800">
                <a:moveTo>
                  <a:pt x="0" y="0"/>
                </a:moveTo>
                <a:lnTo>
                  <a:pt x="5971346" y="0"/>
                </a:lnTo>
                <a:lnTo>
                  <a:pt x="5971346" y="4114800"/>
                </a:lnTo>
                <a:lnTo>
                  <a:pt x="0" y="4114800"/>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47" name="Freeform 8"/>
          <p:cNvSpPr/>
          <p:nvPr/>
        </p:nvSpPr>
        <p:spPr>
          <a:xfrm rot="21436800">
            <a:off x="13727520" y="1649520"/>
            <a:ext cx="2601000" cy="1111320"/>
          </a:xfrm>
          <a:custGeom>
            <a:avLst/>
            <a:gdLst>
              <a:gd name="textAreaLeft" fmla="*/ 0 w 2601000"/>
              <a:gd name="textAreaRight" fmla="*/ 2601360 w 2601000"/>
              <a:gd name="textAreaTop" fmla="*/ 0 h 1111320"/>
              <a:gd name="textAreaBottom" fmla="*/ 1111680 h 1111320"/>
            </a:gdLst>
            <a:ahLst/>
            <a:cxnLst/>
            <a:rect l="textAreaLeft" t="textAreaTop" r="textAreaRight" b="textAreaBottom"/>
            <a:pathLst>
              <a:path w="2601432" h="1111521">
                <a:moveTo>
                  <a:pt x="0" y="0"/>
                </a:moveTo>
                <a:lnTo>
                  <a:pt x="2601432" y="0"/>
                </a:lnTo>
                <a:lnTo>
                  <a:pt x="2601432" y="1111521"/>
                </a:lnTo>
                <a:lnTo>
                  <a:pt x="0" y="1111521"/>
                </a:lnTo>
                <a:lnTo>
                  <a:pt x="0" y="0"/>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48" name="Freeform 9"/>
          <p:cNvSpPr/>
          <p:nvPr/>
        </p:nvSpPr>
        <p:spPr>
          <a:xfrm rot="20738400">
            <a:off x="14200920" y="4435920"/>
            <a:ext cx="1854720" cy="2635920"/>
          </a:xfrm>
          <a:custGeom>
            <a:avLst/>
            <a:gdLst>
              <a:gd name="textAreaLeft" fmla="*/ 0 w 1854720"/>
              <a:gd name="textAreaRight" fmla="*/ 1855080 w 1854720"/>
              <a:gd name="textAreaTop" fmla="*/ 0 h 2635920"/>
              <a:gd name="textAreaBottom" fmla="*/ 2636280 h 2635920"/>
            </a:gdLst>
            <a:ahLst/>
            <a:cxnLst/>
            <a:rect l="textAreaLeft" t="textAreaTop" r="textAreaRight" b="textAreaBottom"/>
            <a:pathLst>
              <a:path w="1855006" h="2636313">
                <a:moveTo>
                  <a:pt x="0" y="0"/>
                </a:moveTo>
                <a:lnTo>
                  <a:pt x="1855006" y="0"/>
                </a:lnTo>
                <a:lnTo>
                  <a:pt x="1855006" y="2636313"/>
                </a:lnTo>
                <a:lnTo>
                  <a:pt x="0" y="2636313"/>
                </a:lnTo>
                <a:lnTo>
                  <a:pt x="0" y="0"/>
                </a:lnTo>
                <a:close/>
              </a:path>
            </a:pathLst>
          </a:cu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49" name="Freeform 10"/>
          <p:cNvSpPr/>
          <p:nvPr/>
        </p:nvSpPr>
        <p:spPr>
          <a:xfrm>
            <a:off x="10487880" y="6782400"/>
            <a:ext cx="2914920" cy="1547280"/>
          </a:xfrm>
          <a:custGeom>
            <a:avLst/>
            <a:gdLst>
              <a:gd name="textAreaLeft" fmla="*/ 0 w 2914920"/>
              <a:gd name="textAreaRight" fmla="*/ 2915280 w 2914920"/>
              <a:gd name="textAreaTop" fmla="*/ 0 h 1547280"/>
              <a:gd name="textAreaBottom" fmla="*/ 1547640 h 1547280"/>
            </a:gdLst>
            <a:ahLst/>
            <a:cxnLst/>
            <a:rect l="textAreaLeft" t="textAreaTop" r="textAreaRight" b="textAreaBottom"/>
            <a:pathLst>
              <a:path w="2915128" h="1547668">
                <a:moveTo>
                  <a:pt x="0" y="0"/>
                </a:moveTo>
                <a:lnTo>
                  <a:pt x="2915128" y="0"/>
                </a:lnTo>
                <a:lnTo>
                  <a:pt x="2915128" y="1547668"/>
                </a:lnTo>
                <a:lnTo>
                  <a:pt x="0" y="1547668"/>
                </a:lnTo>
                <a:lnTo>
                  <a:pt x="0" y="0"/>
                </a:lnTo>
                <a:close/>
              </a:path>
            </a:pathLst>
          </a:custGeom>
          <a:blipFill rotWithShape="0">
            <a:blip r:embed="rId9"/>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50" name="Freeform 11"/>
          <p:cNvSpPr/>
          <p:nvPr/>
        </p:nvSpPr>
        <p:spPr>
          <a:xfrm rot="413400">
            <a:off x="-521280" y="6352200"/>
            <a:ext cx="4114440" cy="4114440"/>
          </a:xfrm>
          <a:custGeom>
            <a:avLst/>
            <a:gdLst>
              <a:gd name="textAreaLeft" fmla="*/ 0 w 4114440"/>
              <a:gd name="textAreaRight" fmla="*/ 4114800 w 4114440"/>
              <a:gd name="textAreaTop" fmla="*/ 0 h 4114440"/>
              <a:gd name="textAreaBottom" fmla="*/ 4114800 h 4114440"/>
            </a:gdLst>
            <a:ahLst/>
            <a:cxnLst/>
            <a:rect l="textAreaLeft" t="textAreaTop" r="textAreaRight" b="textAreaBottom"/>
            <a:pathLst>
              <a:path w="4114800" h="4114800">
                <a:moveTo>
                  <a:pt x="0" y="0"/>
                </a:moveTo>
                <a:lnTo>
                  <a:pt x="4114800" y="0"/>
                </a:lnTo>
                <a:lnTo>
                  <a:pt x="4114800" y="4114800"/>
                </a:lnTo>
                <a:lnTo>
                  <a:pt x="0" y="4114800"/>
                </a:lnTo>
                <a:lnTo>
                  <a:pt x="0" y="0"/>
                </a:lnTo>
                <a:close/>
              </a:path>
            </a:pathLst>
          </a:custGeom>
          <a:blipFill rotWithShape="0">
            <a:blip r:embed="rId10"/>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51" name="Freeform 12"/>
          <p:cNvSpPr/>
          <p:nvPr/>
        </p:nvSpPr>
        <p:spPr>
          <a:xfrm>
            <a:off x="13141080" y="7556400"/>
            <a:ext cx="5146560" cy="3303000"/>
          </a:xfrm>
          <a:custGeom>
            <a:avLst/>
            <a:gdLst>
              <a:gd name="textAreaLeft" fmla="*/ 0 w 5146560"/>
              <a:gd name="textAreaRight" fmla="*/ 5146920 w 5146560"/>
              <a:gd name="textAreaTop" fmla="*/ 0 h 3303000"/>
              <a:gd name="textAreaBottom" fmla="*/ 3303360 h 3303000"/>
            </a:gdLst>
            <a:ahLst/>
            <a:cxnLst/>
            <a:rect l="textAreaLeft" t="textAreaTop" r="textAreaRight" b="textAreaBottom"/>
            <a:pathLst>
              <a:path w="5147025" h="3303454">
                <a:moveTo>
                  <a:pt x="0" y="0"/>
                </a:moveTo>
                <a:lnTo>
                  <a:pt x="5147025" y="0"/>
                </a:lnTo>
                <a:lnTo>
                  <a:pt x="5147025" y="3303454"/>
                </a:lnTo>
                <a:lnTo>
                  <a:pt x="0" y="3303454"/>
                </a:lnTo>
                <a:lnTo>
                  <a:pt x="0" y="0"/>
                </a:lnTo>
                <a:close/>
              </a:path>
            </a:pathLst>
          </a:custGeom>
          <a:blipFill rotWithShape="0">
            <a:blip r:embed="rId11"/>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52" name="Freeform 13"/>
          <p:cNvSpPr/>
          <p:nvPr/>
        </p:nvSpPr>
        <p:spPr>
          <a:xfrm>
            <a:off x="-540360" y="-1433160"/>
            <a:ext cx="5337360" cy="4114440"/>
          </a:xfrm>
          <a:custGeom>
            <a:avLst/>
            <a:gdLst>
              <a:gd name="textAreaLeft" fmla="*/ 0 w 5337360"/>
              <a:gd name="textAreaRight" fmla="*/ 5337720 w 5337360"/>
              <a:gd name="textAreaTop" fmla="*/ 0 h 4114440"/>
              <a:gd name="textAreaBottom" fmla="*/ 4114800 h 4114440"/>
            </a:gdLst>
            <a:ahLst/>
            <a:cxnLst/>
            <a:rect l="textAreaLeft" t="textAreaTop" r="textAreaRight" b="textAreaBottom"/>
            <a:pathLst>
              <a:path w="5337594" h="4114800">
                <a:moveTo>
                  <a:pt x="0" y="0"/>
                </a:moveTo>
                <a:lnTo>
                  <a:pt x="5337594" y="0"/>
                </a:lnTo>
                <a:lnTo>
                  <a:pt x="5337594" y="4114800"/>
                </a:lnTo>
                <a:lnTo>
                  <a:pt x="0" y="4114800"/>
                </a:lnTo>
                <a:lnTo>
                  <a:pt x="0" y="0"/>
                </a:lnTo>
                <a:close/>
              </a:path>
            </a:pathLst>
          </a:custGeom>
          <a:blipFill rotWithShape="0">
            <a:blip r:embed="rId1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53" name="Freeform 14"/>
          <p:cNvSpPr/>
          <p:nvPr/>
        </p:nvSpPr>
        <p:spPr>
          <a:xfrm>
            <a:off x="1658160" y="1985400"/>
            <a:ext cx="2166480" cy="1772640"/>
          </a:xfrm>
          <a:custGeom>
            <a:avLst/>
            <a:gdLst>
              <a:gd name="textAreaLeft" fmla="*/ 0 w 2166480"/>
              <a:gd name="textAreaRight" fmla="*/ 2166840 w 2166480"/>
              <a:gd name="textAreaTop" fmla="*/ 0 h 1772640"/>
              <a:gd name="textAreaBottom" fmla="*/ 1773000 h 1772640"/>
            </a:gdLst>
            <a:ahLst/>
            <a:cxnLst/>
            <a:rect l="textAreaLeft" t="textAreaTop" r="textAreaRight" b="textAreaBottom"/>
            <a:pathLst>
              <a:path w="2166997" h="1772997">
                <a:moveTo>
                  <a:pt x="0" y="0"/>
                </a:moveTo>
                <a:lnTo>
                  <a:pt x="2166997" y="0"/>
                </a:lnTo>
                <a:lnTo>
                  <a:pt x="2166997" y="1772997"/>
                </a:lnTo>
                <a:lnTo>
                  <a:pt x="0" y="1772997"/>
                </a:lnTo>
                <a:lnTo>
                  <a:pt x="0" y="0"/>
                </a:lnTo>
                <a:close/>
              </a:path>
            </a:pathLst>
          </a:custGeom>
          <a:blipFill rotWithShape="0">
            <a:blip r:embed="rId1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54" name="TextBox 15"/>
          <p:cNvSpPr/>
          <p:nvPr/>
        </p:nvSpPr>
        <p:spPr>
          <a:xfrm>
            <a:off x="5351400" y="6894000"/>
            <a:ext cx="7584480" cy="885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6973"/>
              </a:lnSpc>
            </a:pPr>
            <a:r>
              <a:rPr lang="en-US" sz="4980" b="1" strike="noStrike" spc="-494">
                <a:solidFill>
                  <a:srgbClr val="000000"/>
                </a:solidFill>
                <a:latin typeface="One Little Font Bold"/>
                <a:ea typeface="One Little Font Bold"/>
              </a:rPr>
              <a:t>first day!!</a:t>
            </a:r>
            <a:endParaRPr lang="el-GR" sz="498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E"/>
        </a:solidFill>
        <a:effectLst/>
      </p:bgPr>
    </p:bg>
    <p:spTree>
      <p:nvGrpSpPr>
        <p:cNvPr id="1" name=""/>
        <p:cNvGrpSpPr/>
        <p:nvPr/>
      </p:nvGrpSpPr>
      <p:grpSpPr>
        <a:xfrm>
          <a:off x="0" y="0"/>
          <a:ext cx="0" cy="0"/>
          <a:chOff x="0" y="0"/>
          <a:chExt cx="0" cy="0"/>
        </a:xfrm>
      </p:grpSpPr>
      <p:sp>
        <p:nvSpPr>
          <p:cNvPr id="155" name="Freeform 2"/>
          <p:cNvSpPr/>
          <p:nvPr/>
        </p:nvSpPr>
        <p:spPr>
          <a:xfrm>
            <a:off x="-1454400" y="-5455080"/>
            <a:ext cx="21196440" cy="21196440"/>
          </a:xfrm>
          <a:custGeom>
            <a:avLst/>
            <a:gdLst>
              <a:gd name="textAreaLeft" fmla="*/ 0 w 21196440"/>
              <a:gd name="textAreaRight" fmla="*/ 21196800 w 21196440"/>
              <a:gd name="textAreaTop" fmla="*/ 0 h 21196440"/>
              <a:gd name="textAreaBottom" fmla="*/ 21196800 h 21196440"/>
            </a:gdLst>
            <a:ahLst/>
            <a:cxnLst/>
            <a:rect l="textAreaLeft" t="textAreaTop" r="textAreaRight" b="textAreaBottom"/>
            <a:pathLst>
              <a:path w="21196825" h="21196825">
                <a:moveTo>
                  <a:pt x="0" y="0"/>
                </a:moveTo>
                <a:lnTo>
                  <a:pt x="21196824" y="0"/>
                </a:lnTo>
                <a:lnTo>
                  <a:pt x="21196824" y="21196824"/>
                </a:lnTo>
                <a:lnTo>
                  <a:pt x="0" y="21196824"/>
                </a:lnTo>
                <a:lnTo>
                  <a:pt x="0" y="0"/>
                </a:lnTo>
                <a:close/>
              </a:path>
            </a:pathLst>
          </a:custGeom>
          <a:blipFill rotWithShape="0">
            <a:blip r:embed="rId2">
              <a:alphaModFix amt="4000"/>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56" name="Freeform 3"/>
          <p:cNvSpPr/>
          <p:nvPr/>
        </p:nvSpPr>
        <p:spPr>
          <a:xfrm>
            <a:off x="-1881360" y="4274280"/>
            <a:ext cx="11753640" cy="7971120"/>
          </a:xfrm>
          <a:custGeom>
            <a:avLst/>
            <a:gdLst>
              <a:gd name="textAreaLeft" fmla="*/ 0 w 11753640"/>
              <a:gd name="textAreaRight" fmla="*/ 11754000 w 11753640"/>
              <a:gd name="textAreaTop" fmla="*/ 0 h 7971120"/>
              <a:gd name="textAreaBottom" fmla="*/ 7971480 h 7971120"/>
            </a:gdLst>
            <a:ahLst/>
            <a:cxnLst/>
            <a:rect l="textAreaLeft" t="textAreaTop" r="textAreaRight" b="textAreaBottom"/>
            <a:pathLst>
              <a:path w="11754086" h="7971407">
                <a:moveTo>
                  <a:pt x="0" y="0"/>
                </a:moveTo>
                <a:lnTo>
                  <a:pt x="11754085" y="0"/>
                </a:lnTo>
                <a:lnTo>
                  <a:pt x="11754085" y="7971407"/>
                </a:lnTo>
                <a:lnTo>
                  <a:pt x="0" y="7971407"/>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57" name="Freeform 4"/>
          <p:cNvSpPr/>
          <p:nvPr/>
        </p:nvSpPr>
        <p:spPr>
          <a:xfrm rot="20862000">
            <a:off x="14962680" y="1134360"/>
            <a:ext cx="2169360" cy="1423800"/>
          </a:xfrm>
          <a:custGeom>
            <a:avLst/>
            <a:gdLst>
              <a:gd name="textAreaLeft" fmla="*/ 0 w 2169360"/>
              <a:gd name="textAreaRight" fmla="*/ 2169720 w 2169360"/>
              <a:gd name="textAreaTop" fmla="*/ 0 h 1423800"/>
              <a:gd name="textAreaBottom" fmla="*/ 1424160 h 1423800"/>
            </a:gdLst>
            <a:ahLst/>
            <a:cxnLst/>
            <a:rect l="textAreaLeft" t="textAreaTop" r="textAreaRight" b="textAreaBottom"/>
            <a:pathLst>
              <a:path w="2169640" h="1424073">
                <a:moveTo>
                  <a:pt x="0" y="0"/>
                </a:moveTo>
                <a:lnTo>
                  <a:pt x="2169640" y="0"/>
                </a:lnTo>
                <a:lnTo>
                  <a:pt x="2169640" y="1424073"/>
                </a:lnTo>
                <a:lnTo>
                  <a:pt x="0" y="1424073"/>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58" name="TextBox 5"/>
          <p:cNvSpPr/>
          <p:nvPr/>
        </p:nvSpPr>
        <p:spPr>
          <a:xfrm>
            <a:off x="7867800" y="3166200"/>
            <a:ext cx="9390960" cy="4280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6852"/>
              </a:lnSpc>
              <a:tabLst>
                <a:tab pos="0" algn="l"/>
              </a:tabLst>
            </a:pPr>
            <a:r>
              <a:rPr lang="en-US" sz="17020" b="0" strike="noStrike" spc="-1">
                <a:solidFill>
                  <a:srgbClr val="000000"/>
                </a:solidFill>
                <a:latin typeface="Lazydog"/>
                <a:ea typeface="Lazydog"/>
              </a:rPr>
              <a:t>Thank You</a:t>
            </a:r>
            <a:endParaRPr lang="el-GR" sz="17020" b="0" strike="noStrike" spc="-1">
              <a:solidFill>
                <a:srgbClr val="000000"/>
              </a:solidFill>
              <a:latin typeface="Arial"/>
            </a:endParaRPr>
          </a:p>
        </p:txBody>
      </p:sp>
      <p:sp>
        <p:nvSpPr>
          <p:cNvPr id="159" name="Freeform 6"/>
          <p:cNvSpPr/>
          <p:nvPr/>
        </p:nvSpPr>
        <p:spPr>
          <a:xfrm rot="20803800">
            <a:off x="6434280" y="-500760"/>
            <a:ext cx="2385000" cy="3101040"/>
          </a:xfrm>
          <a:custGeom>
            <a:avLst/>
            <a:gdLst>
              <a:gd name="textAreaLeft" fmla="*/ 0 w 2385000"/>
              <a:gd name="textAreaRight" fmla="*/ 2385360 w 2385000"/>
              <a:gd name="textAreaTop" fmla="*/ 0 h 3101040"/>
              <a:gd name="textAreaBottom" fmla="*/ 3101400 h 3101040"/>
            </a:gdLst>
            <a:ahLst/>
            <a:cxnLst/>
            <a:rect l="textAreaLeft" t="textAreaTop" r="textAreaRight" b="textAreaBottom"/>
            <a:pathLst>
              <a:path w="2385328" h="3101491">
                <a:moveTo>
                  <a:pt x="0" y="0"/>
                </a:moveTo>
                <a:lnTo>
                  <a:pt x="2385329" y="0"/>
                </a:lnTo>
                <a:lnTo>
                  <a:pt x="2385329" y="3101490"/>
                </a:lnTo>
                <a:lnTo>
                  <a:pt x="0" y="3101490"/>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60" name="Freeform 7"/>
          <p:cNvSpPr/>
          <p:nvPr/>
        </p:nvSpPr>
        <p:spPr>
          <a:xfrm rot="1279200">
            <a:off x="3895200" y="1284120"/>
            <a:ext cx="1660320" cy="1968120"/>
          </a:xfrm>
          <a:custGeom>
            <a:avLst/>
            <a:gdLst>
              <a:gd name="textAreaLeft" fmla="*/ 0 w 1660320"/>
              <a:gd name="textAreaRight" fmla="*/ 1660680 w 1660320"/>
              <a:gd name="textAreaTop" fmla="*/ 0 h 1968120"/>
              <a:gd name="textAreaBottom" fmla="*/ 1968480 h 1968120"/>
            </a:gdLst>
            <a:ahLst/>
            <a:cxnLst/>
            <a:rect l="textAreaLeft" t="textAreaTop" r="textAreaRight" b="textAreaBottom"/>
            <a:pathLst>
              <a:path w="1660708" h="1968511">
                <a:moveTo>
                  <a:pt x="0" y="0"/>
                </a:moveTo>
                <a:lnTo>
                  <a:pt x="1660708" y="0"/>
                </a:lnTo>
                <a:lnTo>
                  <a:pt x="1660708" y="1968511"/>
                </a:lnTo>
                <a:lnTo>
                  <a:pt x="0" y="1968511"/>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61" name="Freeform 8"/>
          <p:cNvSpPr/>
          <p:nvPr/>
        </p:nvSpPr>
        <p:spPr>
          <a:xfrm>
            <a:off x="11113560" y="7454160"/>
            <a:ext cx="3882600" cy="4114440"/>
          </a:xfrm>
          <a:custGeom>
            <a:avLst/>
            <a:gdLst>
              <a:gd name="textAreaLeft" fmla="*/ 0 w 3882600"/>
              <a:gd name="textAreaRight" fmla="*/ 3882960 w 3882600"/>
              <a:gd name="textAreaTop" fmla="*/ 0 h 4114440"/>
              <a:gd name="textAreaBottom" fmla="*/ 4114800 h 4114440"/>
            </a:gdLst>
            <a:ahLst/>
            <a:cxnLst/>
            <a:rect l="textAreaLeft" t="textAreaTop" r="textAreaRight" b="textAreaBottom"/>
            <a:pathLst>
              <a:path w="3882875" h="4114800">
                <a:moveTo>
                  <a:pt x="0" y="0"/>
                </a:moveTo>
                <a:lnTo>
                  <a:pt x="3882875" y="0"/>
                </a:lnTo>
                <a:lnTo>
                  <a:pt x="3882875" y="4114800"/>
                </a:lnTo>
                <a:lnTo>
                  <a:pt x="0" y="4114800"/>
                </a:lnTo>
                <a:lnTo>
                  <a:pt x="0" y="0"/>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62" name="Freeform 9"/>
          <p:cNvSpPr/>
          <p:nvPr/>
        </p:nvSpPr>
        <p:spPr>
          <a:xfrm>
            <a:off x="490320" y="343440"/>
            <a:ext cx="2000160" cy="2489040"/>
          </a:xfrm>
          <a:custGeom>
            <a:avLst/>
            <a:gdLst>
              <a:gd name="textAreaLeft" fmla="*/ 0 w 2000160"/>
              <a:gd name="textAreaRight" fmla="*/ 2000520 w 2000160"/>
              <a:gd name="textAreaTop" fmla="*/ 0 h 2489040"/>
              <a:gd name="textAreaBottom" fmla="*/ 2489400 h 2489040"/>
            </a:gdLst>
            <a:ahLst/>
            <a:cxnLst/>
            <a:rect l="textAreaLeft" t="textAreaTop" r="textAreaRight" b="textAreaBottom"/>
            <a:pathLst>
              <a:path w="2000598" h="2489432">
                <a:moveTo>
                  <a:pt x="0" y="0"/>
                </a:moveTo>
                <a:lnTo>
                  <a:pt x="2000598" y="0"/>
                </a:lnTo>
                <a:lnTo>
                  <a:pt x="2000598" y="2489432"/>
                </a:lnTo>
                <a:lnTo>
                  <a:pt x="0" y="2489432"/>
                </a:lnTo>
                <a:lnTo>
                  <a:pt x="0" y="0"/>
                </a:lnTo>
                <a:close/>
              </a:path>
            </a:pathLst>
          </a:cu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63" name="Freeform 10"/>
          <p:cNvSpPr/>
          <p:nvPr/>
        </p:nvSpPr>
        <p:spPr>
          <a:xfrm>
            <a:off x="11348640" y="395640"/>
            <a:ext cx="1706040" cy="1048320"/>
          </a:xfrm>
          <a:custGeom>
            <a:avLst/>
            <a:gdLst>
              <a:gd name="textAreaLeft" fmla="*/ 0 w 1706040"/>
              <a:gd name="textAreaRight" fmla="*/ 1706400 w 1706040"/>
              <a:gd name="textAreaTop" fmla="*/ 0 h 1048320"/>
              <a:gd name="textAreaBottom" fmla="*/ 1048680 h 1048320"/>
            </a:gdLst>
            <a:ahLst/>
            <a:cxnLst/>
            <a:rect l="textAreaLeft" t="textAreaTop" r="textAreaRight" b="textAreaBottom"/>
            <a:pathLst>
              <a:path w="1706423" h="1048674">
                <a:moveTo>
                  <a:pt x="0" y="0"/>
                </a:moveTo>
                <a:lnTo>
                  <a:pt x="1706423" y="0"/>
                </a:lnTo>
                <a:lnTo>
                  <a:pt x="1706423" y="1048674"/>
                </a:lnTo>
                <a:lnTo>
                  <a:pt x="0" y="1048674"/>
                </a:lnTo>
                <a:lnTo>
                  <a:pt x="0" y="0"/>
                </a:lnTo>
                <a:close/>
              </a:path>
            </a:pathLst>
          </a:custGeom>
          <a:blipFill rotWithShape="0">
            <a:blip r:embed="rId9"/>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64" name="Freeform 11"/>
          <p:cNvSpPr/>
          <p:nvPr/>
        </p:nvSpPr>
        <p:spPr>
          <a:xfrm>
            <a:off x="15338880" y="6197040"/>
            <a:ext cx="2347560" cy="3678840"/>
          </a:xfrm>
          <a:custGeom>
            <a:avLst/>
            <a:gdLst>
              <a:gd name="textAreaLeft" fmla="*/ 0 w 2347560"/>
              <a:gd name="textAreaRight" fmla="*/ 2347920 w 2347560"/>
              <a:gd name="textAreaTop" fmla="*/ 0 h 3678840"/>
              <a:gd name="textAreaBottom" fmla="*/ 3679200 h 3678840"/>
            </a:gdLst>
            <a:ahLst/>
            <a:cxnLst/>
            <a:rect l="textAreaLeft" t="textAreaTop" r="textAreaRight" b="textAreaBottom"/>
            <a:pathLst>
              <a:path w="2348085" h="3679336">
                <a:moveTo>
                  <a:pt x="0" y="0"/>
                </a:moveTo>
                <a:lnTo>
                  <a:pt x="2348085" y="0"/>
                </a:lnTo>
                <a:lnTo>
                  <a:pt x="2348085" y="3679336"/>
                </a:lnTo>
                <a:lnTo>
                  <a:pt x="0" y="3679336"/>
                </a:lnTo>
                <a:lnTo>
                  <a:pt x="0" y="0"/>
                </a:lnTo>
                <a:close/>
              </a:path>
            </a:pathLst>
          </a:custGeom>
          <a:blipFill rotWithShape="0">
            <a:blip r:embed="rId10"/>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55" name="Freeform 2"/>
          <p:cNvSpPr/>
          <p:nvPr/>
        </p:nvSpPr>
        <p:spPr>
          <a:xfrm>
            <a:off x="-1454400" y="-5455080"/>
            <a:ext cx="21196440" cy="21196440"/>
          </a:xfrm>
          <a:custGeom>
            <a:avLst/>
            <a:gdLst>
              <a:gd name="textAreaLeft" fmla="*/ 0 w 21196440"/>
              <a:gd name="textAreaRight" fmla="*/ 21196800 w 21196440"/>
              <a:gd name="textAreaTop" fmla="*/ 0 h 21196440"/>
              <a:gd name="textAreaBottom" fmla="*/ 21196800 h 21196440"/>
            </a:gdLst>
            <a:ahLst/>
            <a:cxnLst/>
            <a:rect l="textAreaLeft" t="textAreaTop" r="textAreaRight" b="textAreaBottom"/>
            <a:pathLst>
              <a:path w="21196825" h="21196825">
                <a:moveTo>
                  <a:pt x="0" y="0"/>
                </a:moveTo>
                <a:lnTo>
                  <a:pt x="21196824" y="0"/>
                </a:lnTo>
                <a:lnTo>
                  <a:pt x="21196824" y="21196824"/>
                </a:lnTo>
                <a:lnTo>
                  <a:pt x="0" y="21196824"/>
                </a:lnTo>
                <a:lnTo>
                  <a:pt x="0" y="0"/>
                </a:lnTo>
                <a:close/>
              </a:path>
            </a:pathLst>
          </a:custGeom>
          <a:blipFill rotWithShape="0">
            <a:blip r:embed="rId2">
              <a:alphaModFix amt="4000"/>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56" name="TextBox 3"/>
          <p:cNvSpPr/>
          <p:nvPr/>
        </p:nvSpPr>
        <p:spPr>
          <a:xfrm>
            <a:off x="1028880" y="2288160"/>
            <a:ext cx="14605920" cy="1131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8909"/>
              </a:lnSpc>
            </a:pPr>
            <a:r>
              <a:rPr lang="en-US" sz="9000" b="0" strike="noStrike" spc="-1">
                <a:solidFill>
                  <a:srgbClr val="000000"/>
                </a:solidFill>
                <a:latin typeface="One Little Font"/>
                <a:ea typeface="One Little Font"/>
              </a:rPr>
              <a:t>Κηπος των Ηρώων</a:t>
            </a:r>
            <a:endParaRPr lang="el-GR" sz="9000" b="0" strike="noStrike" spc="-1">
              <a:solidFill>
                <a:srgbClr val="000000"/>
              </a:solidFill>
              <a:latin typeface="Arial"/>
            </a:endParaRPr>
          </a:p>
        </p:txBody>
      </p:sp>
      <p:sp>
        <p:nvSpPr>
          <p:cNvPr id="57" name="Freeform 4"/>
          <p:cNvSpPr/>
          <p:nvPr/>
        </p:nvSpPr>
        <p:spPr>
          <a:xfrm rot="4437600">
            <a:off x="13916520" y="-1576800"/>
            <a:ext cx="5337360" cy="4114440"/>
          </a:xfrm>
          <a:custGeom>
            <a:avLst/>
            <a:gdLst>
              <a:gd name="textAreaLeft" fmla="*/ 0 w 5337360"/>
              <a:gd name="textAreaRight" fmla="*/ 5337720 w 5337360"/>
              <a:gd name="textAreaTop" fmla="*/ 0 h 4114440"/>
              <a:gd name="textAreaBottom" fmla="*/ 4114800 h 4114440"/>
            </a:gdLst>
            <a:ahLst/>
            <a:cxnLst/>
            <a:rect l="textAreaLeft" t="textAreaTop" r="textAreaRight" b="textAreaBottom"/>
            <a:pathLst>
              <a:path w="5337594" h="4114800">
                <a:moveTo>
                  <a:pt x="0" y="0"/>
                </a:moveTo>
                <a:lnTo>
                  <a:pt x="5337594" y="0"/>
                </a:lnTo>
                <a:lnTo>
                  <a:pt x="5337594" y="4114800"/>
                </a:lnTo>
                <a:lnTo>
                  <a:pt x="0" y="4114800"/>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58" name="Freeform 5"/>
          <p:cNvSpPr/>
          <p:nvPr/>
        </p:nvSpPr>
        <p:spPr>
          <a:xfrm>
            <a:off x="512640" y="7201080"/>
            <a:ext cx="3859200" cy="4114440"/>
          </a:xfrm>
          <a:custGeom>
            <a:avLst/>
            <a:gdLst>
              <a:gd name="textAreaLeft" fmla="*/ 0 w 3859200"/>
              <a:gd name="textAreaRight" fmla="*/ 3859560 w 3859200"/>
              <a:gd name="textAreaTop" fmla="*/ 0 h 4114440"/>
              <a:gd name="textAreaBottom" fmla="*/ 4114800 h 4114440"/>
            </a:gdLst>
            <a:ahLst/>
            <a:cxnLst/>
            <a:rect l="textAreaLeft" t="textAreaTop" r="textAreaRight" b="textAreaBottom"/>
            <a:pathLst>
              <a:path w="3859723" h="4114800">
                <a:moveTo>
                  <a:pt x="0" y="0"/>
                </a:moveTo>
                <a:lnTo>
                  <a:pt x="3859723" y="0"/>
                </a:lnTo>
                <a:lnTo>
                  <a:pt x="3859723" y="4114800"/>
                </a:lnTo>
                <a:lnTo>
                  <a:pt x="0" y="4114800"/>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59" name="Freeform 6"/>
          <p:cNvSpPr/>
          <p:nvPr/>
        </p:nvSpPr>
        <p:spPr>
          <a:xfrm>
            <a:off x="12315960" y="1605240"/>
            <a:ext cx="7670880" cy="11190960"/>
          </a:xfrm>
          <a:custGeom>
            <a:avLst/>
            <a:gdLst>
              <a:gd name="textAreaLeft" fmla="*/ 0 w 7670880"/>
              <a:gd name="textAreaRight" fmla="*/ 7671240 w 7670880"/>
              <a:gd name="textAreaTop" fmla="*/ 0 h 11190960"/>
              <a:gd name="textAreaBottom" fmla="*/ 11191320 h 11190960"/>
            </a:gdLst>
            <a:ahLst/>
            <a:cxnLst/>
            <a:rect l="textAreaLeft" t="textAreaTop" r="textAreaRight" b="textAreaBottom"/>
            <a:pathLst>
              <a:path w="7671095" h="11191253">
                <a:moveTo>
                  <a:pt x="0" y="0"/>
                </a:moveTo>
                <a:lnTo>
                  <a:pt x="7671095" y="0"/>
                </a:lnTo>
                <a:lnTo>
                  <a:pt x="7671095" y="11191252"/>
                </a:lnTo>
                <a:lnTo>
                  <a:pt x="0" y="11191252"/>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60" name="Freeform 7"/>
          <p:cNvSpPr/>
          <p:nvPr/>
        </p:nvSpPr>
        <p:spPr>
          <a:xfrm rot="1111800">
            <a:off x="6698160" y="6563160"/>
            <a:ext cx="1735200" cy="2057040"/>
          </a:xfrm>
          <a:custGeom>
            <a:avLst/>
            <a:gdLst>
              <a:gd name="textAreaLeft" fmla="*/ 0 w 1735200"/>
              <a:gd name="textAreaRight" fmla="*/ 1735560 w 1735200"/>
              <a:gd name="textAreaTop" fmla="*/ 0 h 2057040"/>
              <a:gd name="textAreaBottom" fmla="*/ 2057400 h 2057040"/>
            </a:gdLst>
            <a:ahLst/>
            <a:cxnLst/>
            <a:rect l="textAreaLeft" t="textAreaTop" r="textAreaRight" b="textAreaBottom"/>
            <a:pathLst>
              <a:path w="1735697" h="2057400">
                <a:moveTo>
                  <a:pt x="0" y="0"/>
                </a:moveTo>
                <a:lnTo>
                  <a:pt x="1735697" y="0"/>
                </a:lnTo>
                <a:lnTo>
                  <a:pt x="1735697" y="2057400"/>
                </a:lnTo>
                <a:lnTo>
                  <a:pt x="0" y="2057400"/>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61" name="Freeform 8"/>
          <p:cNvSpPr/>
          <p:nvPr/>
        </p:nvSpPr>
        <p:spPr>
          <a:xfrm>
            <a:off x="9728640" y="6783480"/>
            <a:ext cx="2586960" cy="2694600"/>
          </a:xfrm>
          <a:custGeom>
            <a:avLst/>
            <a:gdLst>
              <a:gd name="textAreaLeft" fmla="*/ 0 w 2586960"/>
              <a:gd name="textAreaRight" fmla="*/ 2587320 w 2586960"/>
              <a:gd name="textAreaTop" fmla="*/ 0 h 2694600"/>
              <a:gd name="textAreaBottom" fmla="*/ 2694960 h 2694600"/>
            </a:gdLst>
            <a:ahLst/>
            <a:cxnLst/>
            <a:rect l="textAreaLeft" t="textAreaTop" r="textAreaRight" b="textAreaBottom"/>
            <a:pathLst>
              <a:path w="2587167" h="2694965">
                <a:moveTo>
                  <a:pt x="0" y="0"/>
                </a:moveTo>
                <a:lnTo>
                  <a:pt x="2587166" y="0"/>
                </a:lnTo>
                <a:lnTo>
                  <a:pt x="2587166" y="2694965"/>
                </a:lnTo>
                <a:lnTo>
                  <a:pt x="0" y="2694965"/>
                </a:lnTo>
                <a:lnTo>
                  <a:pt x="0" y="0"/>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62" name="Freeform 9"/>
          <p:cNvSpPr/>
          <p:nvPr/>
        </p:nvSpPr>
        <p:spPr>
          <a:xfrm>
            <a:off x="1033200" y="-817560"/>
            <a:ext cx="3919680" cy="2829240"/>
          </a:xfrm>
          <a:custGeom>
            <a:avLst/>
            <a:gdLst>
              <a:gd name="textAreaLeft" fmla="*/ 0 w 3919680"/>
              <a:gd name="textAreaRight" fmla="*/ 3920040 w 3919680"/>
              <a:gd name="textAreaTop" fmla="*/ 0 h 2829240"/>
              <a:gd name="textAreaBottom" fmla="*/ 2829600 h 2829240"/>
            </a:gdLst>
            <a:ahLst/>
            <a:cxnLst/>
            <a:rect l="textAreaLeft" t="textAreaTop" r="textAreaRight" b="textAreaBottom"/>
            <a:pathLst>
              <a:path w="3919885" h="2829445">
                <a:moveTo>
                  <a:pt x="0" y="0"/>
                </a:moveTo>
                <a:lnTo>
                  <a:pt x="3919885" y="0"/>
                </a:lnTo>
                <a:lnTo>
                  <a:pt x="3919885" y="2829444"/>
                </a:lnTo>
                <a:lnTo>
                  <a:pt x="0" y="2829444"/>
                </a:lnTo>
                <a:lnTo>
                  <a:pt x="0" y="0"/>
                </a:lnTo>
                <a:close/>
              </a:path>
            </a:pathLst>
          </a:cu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63" name="Freeform 10"/>
          <p:cNvSpPr/>
          <p:nvPr/>
        </p:nvSpPr>
        <p:spPr>
          <a:xfrm rot="9492600">
            <a:off x="4523400" y="9168120"/>
            <a:ext cx="4916160" cy="3360600"/>
          </a:xfrm>
          <a:custGeom>
            <a:avLst/>
            <a:gdLst>
              <a:gd name="textAreaLeft" fmla="*/ 0 w 4916160"/>
              <a:gd name="textAreaRight" fmla="*/ 4916520 w 4916160"/>
              <a:gd name="textAreaTop" fmla="*/ 0 h 3360600"/>
              <a:gd name="textAreaBottom" fmla="*/ 3360960 h 3360600"/>
            </a:gdLst>
            <a:ahLst/>
            <a:cxnLst/>
            <a:rect l="textAreaLeft" t="textAreaTop" r="textAreaRight" b="textAreaBottom"/>
            <a:pathLst>
              <a:path w="4916388" h="3361022">
                <a:moveTo>
                  <a:pt x="0" y="0"/>
                </a:moveTo>
                <a:lnTo>
                  <a:pt x="4916388" y="0"/>
                </a:lnTo>
                <a:lnTo>
                  <a:pt x="4916388" y="3361021"/>
                </a:lnTo>
                <a:lnTo>
                  <a:pt x="0" y="3361021"/>
                </a:lnTo>
                <a:lnTo>
                  <a:pt x="0" y="0"/>
                </a:lnTo>
                <a:close/>
              </a:path>
            </a:pathLst>
          </a:custGeom>
          <a:blipFill rotWithShape="0">
            <a:blip r:embed="rId9"/>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64" name="Freeform 11"/>
          <p:cNvSpPr/>
          <p:nvPr/>
        </p:nvSpPr>
        <p:spPr>
          <a:xfrm>
            <a:off x="10486800" y="-500400"/>
            <a:ext cx="2332080" cy="2443680"/>
          </a:xfrm>
          <a:custGeom>
            <a:avLst/>
            <a:gdLst>
              <a:gd name="textAreaLeft" fmla="*/ 0 w 2332080"/>
              <a:gd name="textAreaRight" fmla="*/ 2332440 w 2332080"/>
              <a:gd name="textAreaTop" fmla="*/ 0 h 2443680"/>
              <a:gd name="textAreaBottom" fmla="*/ 2444040 h 2443680"/>
            </a:gdLst>
            <a:ahLst/>
            <a:cxnLst/>
            <a:rect l="textAreaLeft" t="textAreaTop" r="textAreaRight" b="textAreaBottom"/>
            <a:pathLst>
              <a:path w="2332293" h="2443905">
                <a:moveTo>
                  <a:pt x="0" y="0"/>
                </a:moveTo>
                <a:lnTo>
                  <a:pt x="2332294" y="0"/>
                </a:lnTo>
                <a:lnTo>
                  <a:pt x="2332294" y="2443905"/>
                </a:lnTo>
                <a:lnTo>
                  <a:pt x="0" y="2443905"/>
                </a:lnTo>
                <a:lnTo>
                  <a:pt x="0" y="0"/>
                </a:lnTo>
                <a:close/>
              </a:path>
            </a:pathLst>
          </a:custGeom>
          <a:blipFill rotWithShape="0">
            <a:blip r:embed="rId10"/>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65" name="Freeform 12"/>
          <p:cNvSpPr/>
          <p:nvPr/>
        </p:nvSpPr>
        <p:spPr>
          <a:xfrm>
            <a:off x="6416280" y="480600"/>
            <a:ext cx="2238120" cy="1626120"/>
          </a:xfrm>
          <a:custGeom>
            <a:avLst/>
            <a:gdLst>
              <a:gd name="textAreaLeft" fmla="*/ 0 w 2238120"/>
              <a:gd name="textAreaRight" fmla="*/ 2238480 w 2238120"/>
              <a:gd name="textAreaTop" fmla="*/ 0 h 1626120"/>
              <a:gd name="textAreaBottom" fmla="*/ 1626480 h 1626120"/>
            </a:gdLst>
            <a:ahLst/>
            <a:cxnLst/>
            <a:rect l="textAreaLeft" t="textAreaTop" r="textAreaRight" b="textAreaBottom"/>
            <a:pathLst>
              <a:path w="2238581" h="1626382">
                <a:moveTo>
                  <a:pt x="0" y="0"/>
                </a:moveTo>
                <a:lnTo>
                  <a:pt x="2238581" y="0"/>
                </a:lnTo>
                <a:lnTo>
                  <a:pt x="2238581" y="1626382"/>
                </a:lnTo>
                <a:lnTo>
                  <a:pt x="0" y="1626382"/>
                </a:lnTo>
                <a:lnTo>
                  <a:pt x="0" y="0"/>
                </a:lnTo>
                <a:close/>
              </a:path>
            </a:pathLst>
          </a:custGeom>
          <a:blipFill rotWithShape="0">
            <a:blip r:embed="rId11"/>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66" name="TextBox 13"/>
          <p:cNvSpPr/>
          <p:nvPr/>
        </p:nvSpPr>
        <p:spPr>
          <a:xfrm>
            <a:off x="199080" y="2836800"/>
            <a:ext cx="13010040" cy="10058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ts val="3960"/>
              </a:lnSpc>
            </a:pPr>
            <a:endParaRPr lang="el-GR" sz="1800" b="0" strike="noStrike" spc="-1">
              <a:solidFill>
                <a:srgbClr val="000000"/>
              </a:solidFill>
              <a:latin typeface="Arial"/>
            </a:endParaRPr>
          </a:p>
          <a:p>
            <a:pPr algn="just">
              <a:lnSpc>
                <a:spcPts val="3960"/>
              </a:lnSpc>
            </a:pPr>
            <a:r>
              <a:rPr lang="en-US" sz="3700" b="0" strike="noStrike" spc="-242">
                <a:solidFill>
                  <a:srgbClr val="000000"/>
                </a:solidFill>
                <a:latin typeface="One Little Font"/>
                <a:ea typeface="One Little Font"/>
              </a:rPr>
              <a:t>·Ο Κήπος των Ηρώων βρίσκεται στη βόρεια πλευρά του </a:t>
            </a:r>
            <a:r>
              <a:rPr lang="en-US" sz="3700" b="0" u="sng" strike="noStrike" spc="-242">
                <a:solidFill>
                  <a:srgbClr val="0000FF"/>
                </a:solidFill>
                <a:uFillTx/>
                <a:latin typeface="One Little Font"/>
                <a:ea typeface="One Little Font"/>
                <a:hlinkClick r:id="rId12"/>
              </a:rPr>
              <a:t>Μεσολογγίου</a:t>
            </a:r>
            <a:r>
              <a:rPr lang="en-US" sz="3700" b="0" strike="noStrike" spc="-242">
                <a:solidFill>
                  <a:srgbClr val="000000"/>
                </a:solidFill>
                <a:latin typeface="One Little Font"/>
                <a:ea typeface="One Little Font"/>
              </a:rPr>
              <a:t>. Πρόκειται για μια έκταση σχεδόν δεκατεσσάρων </a:t>
            </a:r>
            <a:r>
              <a:rPr lang="en-US" sz="3700" b="0" u="sng" strike="noStrike" spc="-242">
                <a:solidFill>
                  <a:srgbClr val="0000FF"/>
                </a:solidFill>
                <a:uFillTx/>
                <a:latin typeface="One Little Font"/>
                <a:ea typeface="One Little Font"/>
                <a:hlinkClick r:id="rId13"/>
              </a:rPr>
              <a:t>στρεμμάτων</a:t>
            </a:r>
            <a:r>
              <a:rPr lang="en-US" sz="3700" b="0" strike="noStrike" spc="-242">
                <a:solidFill>
                  <a:srgbClr val="000000"/>
                </a:solidFill>
                <a:latin typeface="One Little Font"/>
                <a:ea typeface="One Little Font"/>
              </a:rPr>
              <a:t> στην οποία κατά την διάρκεια της μάχης για ανεξαρτησία αγωνίστη </a:t>
            </a:r>
            <a:endParaRPr lang="el-GR" sz="3700" b="0" strike="noStrike" spc="-1">
              <a:solidFill>
                <a:srgbClr val="000000"/>
              </a:solidFill>
              <a:latin typeface="Arial"/>
            </a:endParaRPr>
          </a:p>
          <a:p>
            <a:pPr algn="just">
              <a:lnSpc>
                <a:spcPts val="3960"/>
              </a:lnSpc>
            </a:pPr>
            <a:r>
              <a:rPr lang="en-US" sz="3700" b="0" strike="noStrike" spc="-242">
                <a:solidFill>
                  <a:srgbClr val="000000"/>
                </a:solidFill>
                <a:latin typeface="One Little Font"/>
                <a:ea typeface="One Little Font"/>
              </a:rPr>
              <a:t>καν και θάφτηκαν οι μαχητές της φρουράς της Ιερής Πόλης του Μεσολογγίου. </a:t>
            </a:r>
            <a:endParaRPr lang="el-GR" sz="3700" b="0" strike="noStrike" spc="-1">
              <a:solidFill>
                <a:srgbClr val="000000"/>
              </a:solidFill>
              <a:latin typeface="Arial"/>
            </a:endParaRPr>
          </a:p>
          <a:p>
            <a:pPr algn="just">
              <a:lnSpc>
                <a:spcPts val="3960"/>
              </a:lnSpc>
            </a:pPr>
            <a:r>
              <a:rPr lang="en-US" sz="3700" b="0" strike="noStrike" spc="-242">
                <a:solidFill>
                  <a:srgbClr val="000000"/>
                </a:solidFill>
                <a:latin typeface="One Little Font"/>
                <a:ea typeface="One Little Font"/>
              </a:rPr>
              <a:t>Τον Οκτώβριο του 1838, με την παρουσία του Όθω</a:t>
            </a:r>
            <a:endParaRPr lang="el-GR" sz="3700" b="0" strike="noStrike" spc="-1">
              <a:solidFill>
                <a:srgbClr val="000000"/>
              </a:solidFill>
              <a:latin typeface="Arial"/>
            </a:endParaRPr>
          </a:p>
          <a:p>
            <a:pPr algn="just">
              <a:lnSpc>
                <a:spcPts val="3960"/>
              </a:lnSpc>
            </a:pPr>
            <a:r>
              <a:rPr lang="en-US" sz="3700" b="0" u="sng" strike="noStrike" spc="-242">
                <a:solidFill>
                  <a:srgbClr val="0000FF"/>
                </a:solidFill>
                <a:uFillTx/>
                <a:latin typeface="One Little Font"/>
                <a:ea typeface="One Little Font"/>
                <a:hlinkClick r:id="rId14"/>
              </a:rPr>
              <a:t>να</a:t>
            </a:r>
            <a:r>
              <a:rPr lang="en-US" sz="3700" b="0" strike="noStrike" spc="-242">
                <a:solidFill>
                  <a:srgbClr val="000000"/>
                </a:solidFill>
                <a:latin typeface="One Little Font"/>
                <a:ea typeface="One Little Font"/>
              </a:rPr>
              <a:t> και της </a:t>
            </a:r>
            <a:r>
              <a:rPr lang="en-US" sz="3700" b="0" u="sng" strike="noStrike" spc="-242">
                <a:solidFill>
                  <a:srgbClr val="0000FF"/>
                </a:solidFill>
                <a:uFillTx/>
                <a:latin typeface="One Little Font"/>
                <a:ea typeface="One Little Font"/>
                <a:hlinkClick r:id="rId15"/>
              </a:rPr>
              <a:t>Αμαλίας</a:t>
            </a:r>
            <a:r>
              <a:rPr lang="en-US" sz="3700" b="0" strike="noStrike" spc="-242">
                <a:solidFill>
                  <a:srgbClr val="000000"/>
                </a:solidFill>
                <a:latin typeface="One Little Font"/>
                <a:ea typeface="One Little Font"/>
              </a:rPr>
              <a:t>, πραγματοποιήθηκε η </a:t>
            </a:r>
            <a:r>
              <a:rPr lang="en-US" sz="3700" b="0" u="sng" strike="noStrike" spc="-242">
                <a:solidFill>
                  <a:srgbClr val="0000FF"/>
                </a:solidFill>
                <a:uFillTx/>
                <a:latin typeface="One Little Font"/>
                <a:ea typeface="One Little Font"/>
                <a:hlinkClick r:id="rId16"/>
              </a:rPr>
              <a:t>ανακομιδή των οστών</a:t>
            </a:r>
            <a:r>
              <a:rPr lang="en-US" sz="3700" b="0" strike="noStrike" spc="-242">
                <a:solidFill>
                  <a:srgbClr val="000000"/>
                </a:solidFill>
                <a:latin typeface="One Little Font"/>
                <a:ea typeface="One Little Font"/>
              </a:rPr>
              <a:t> των θανόντων και η επίσημη τοποθέτησή τους στον </a:t>
            </a:r>
            <a:r>
              <a:rPr lang="en-US" sz="3700" b="0" u="sng" strike="noStrike" spc="-242">
                <a:solidFill>
                  <a:srgbClr val="0000FF"/>
                </a:solidFill>
                <a:uFillTx/>
                <a:latin typeface="One Little Font"/>
                <a:ea typeface="One Little Font"/>
                <a:hlinkClick r:id="rId17"/>
              </a:rPr>
              <a:t>τύμβο</a:t>
            </a:r>
            <a:r>
              <a:rPr lang="en-US" sz="3700" b="0" strike="noStrike" spc="-242">
                <a:solidFill>
                  <a:srgbClr val="000000"/>
                </a:solidFill>
                <a:latin typeface="One Little Font"/>
                <a:ea typeface="One Little Font"/>
              </a:rPr>
              <a:t> όπου είχαν φτιάξει. Παράλληλα ανακατασκευάστηκε το πέτρινο τείχος περιμετρικά του ηρώων το οποίο υπάρχει μέχρι και σήμερα. Την ίδια περίοδο μεταφέρθηκαν και τα οστά του </a:t>
            </a:r>
            <a:r>
              <a:rPr lang="en-US" sz="3700" b="0" u="sng" strike="noStrike" spc="-242">
                <a:solidFill>
                  <a:srgbClr val="0000FF"/>
                </a:solidFill>
                <a:uFillTx/>
                <a:latin typeface="One Little Font"/>
                <a:ea typeface="One Little Font"/>
                <a:hlinkClick r:id="rId18"/>
              </a:rPr>
              <a:t>Μάρκου Μπότσαρη</a:t>
            </a:r>
            <a:r>
              <a:rPr lang="en-US" sz="3700" b="0" strike="noStrike" spc="-242">
                <a:solidFill>
                  <a:srgbClr val="000000"/>
                </a:solidFill>
                <a:latin typeface="One Little Font"/>
                <a:ea typeface="One Little Font"/>
              </a:rPr>
              <a:t> από το σημείο όπου είχε ενταφιασθεί πριν από τη </a:t>
            </a:r>
            <a:r>
              <a:rPr lang="en-US" sz="3700" b="0" u="sng" strike="noStrike" spc="-242">
                <a:solidFill>
                  <a:srgbClr val="0000FF"/>
                </a:solidFill>
                <a:uFillTx/>
                <a:latin typeface="One Little Font"/>
                <a:ea typeface="One Little Font"/>
                <a:hlinkClick r:id="rId19"/>
              </a:rPr>
              <a:t>δεύτερη πολιορκία</a:t>
            </a:r>
            <a:r>
              <a:rPr lang="en-US" sz="3700" b="0" strike="noStrike" spc="-242">
                <a:solidFill>
                  <a:srgbClr val="000000"/>
                </a:solidFill>
                <a:latin typeface="One Little Font"/>
                <a:ea typeface="One Little Font"/>
              </a:rPr>
              <a:t> και τοποθετήθηκαν σε υπερυψωμένο μνημείο, ενώ στη συνέχεια επάνω στο τάφο τοποθετήθηκε το άγαλμα Η Ελληνοπούλα ή κατ' άλλους Η Παιδούλα.</a:t>
            </a:r>
            <a:endParaRPr lang="el-GR" sz="3700" b="0" strike="noStrike" spc="-1">
              <a:solidFill>
                <a:srgbClr val="000000"/>
              </a:solidFill>
              <a:latin typeface="Arial"/>
            </a:endParaRPr>
          </a:p>
          <a:p>
            <a:pPr algn="just">
              <a:lnSpc>
                <a:spcPts val="3960"/>
              </a:lnSpc>
            </a:pPr>
            <a:endParaRPr lang="el-GR" sz="1800" b="0" strike="noStrike" spc="-1">
              <a:solidFill>
                <a:srgbClr val="000000"/>
              </a:solidFill>
              <a:latin typeface="Arial"/>
            </a:endParaRPr>
          </a:p>
          <a:p>
            <a:pPr algn="just">
              <a:lnSpc>
                <a:spcPts val="3960"/>
              </a:lnSpc>
            </a:pPr>
            <a:endParaRPr lang="el-G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E"/>
        </a:solidFill>
        <a:effectLst/>
      </p:bgPr>
    </p:bg>
    <p:spTree>
      <p:nvGrpSpPr>
        <p:cNvPr id="1" name=""/>
        <p:cNvGrpSpPr/>
        <p:nvPr/>
      </p:nvGrpSpPr>
      <p:grpSpPr>
        <a:xfrm>
          <a:off x="0" y="0"/>
          <a:ext cx="0" cy="0"/>
          <a:chOff x="0" y="0"/>
          <a:chExt cx="0" cy="0"/>
        </a:xfrm>
      </p:grpSpPr>
      <p:sp>
        <p:nvSpPr>
          <p:cNvPr id="67" name="Freeform 2"/>
          <p:cNvSpPr/>
          <p:nvPr/>
        </p:nvSpPr>
        <p:spPr>
          <a:xfrm>
            <a:off x="-1454400" y="-5455080"/>
            <a:ext cx="21196440" cy="21196440"/>
          </a:xfrm>
          <a:custGeom>
            <a:avLst/>
            <a:gdLst>
              <a:gd name="textAreaLeft" fmla="*/ 0 w 21196440"/>
              <a:gd name="textAreaRight" fmla="*/ 21196800 w 21196440"/>
              <a:gd name="textAreaTop" fmla="*/ 0 h 21196440"/>
              <a:gd name="textAreaBottom" fmla="*/ 21196800 h 21196440"/>
            </a:gdLst>
            <a:ahLst/>
            <a:cxnLst/>
            <a:rect l="textAreaLeft" t="textAreaTop" r="textAreaRight" b="textAreaBottom"/>
            <a:pathLst>
              <a:path w="21196825" h="21196825">
                <a:moveTo>
                  <a:pt x="0" y="0"/>
                </a:moveTo>
                <a:lnTo>
                  <a:pt x="21196824" y="0"/>
                </a:lnTo>
                <a:lnTo>
                  <a:pt x="21196824" y="21196824"/>
                </a:lnTo>
                <a:lnTo>
                  <a:pt x="0" y="21196824"/>
                </a:lnTo>
                <a:lnTo>
                  <a:pt x="0" y="0"/>
                </a:lnTo>
                <a:close/>
              </a:path>
            </a:pathLst>
          </a:custGeom>
          <a:blipFill rotWithShape="0">
            <a:blip r:embed="rId2">
              <a:alphaModFix amt="4000"/>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68" name="Freeform 3"/>
          <p:cNvSpPr/>
          <p:nvPr/>
        </p:nvSpPr>
        <p:spPr>
          <a:xfrm>
            <a:off x="1028880" y="3086280"/>
            <a:ext cx="5035320" cy="4724280"/>
          </a:xfrm>
          <a:custGeom>
            <a:avLst/>
            <a:gdLst>
              <a:gd name="textAreaLeft" fmla="*/ 0 w 5035320"/>
              <a:gd name="textAreaRight" fmla="*/ 5035680 w 5035320"/>
              <a:gd name="textAreaTop" fmla="*/ 0 h 4724280"/>
              <a:gd name="textAreaBottom" fmla="*/ 4724640 h 4724280"/>
            </a:gdLst>
            <a:ahLst/>
            <a:cxnLst/>
            <a:rect l="textAreaLeft" t="textAreaTop" r="textAreaRight" b="textAreaBottom"/>
            <a:pathLst>
              <a:path w="5035840" h="4724533">
                <a:moveTo>
                  <a:pt x="0" y="0"/>
                </a:moveTo>
                <a:lnTo>
                  <a:pt x="5035840" y="0"/>
                </a:lnTo>
                <a:lnTo>
                  <a:pt x="5035840" y="4724533"/>
                </a:lnTo>
                <a:lnTo>
                  <a:pt x="0" y="4724533"/>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69" name="Freeform 4"/>
          <p:cNvSpPr/>
          <p:nvPr/>
        </p:nvSpPr>
        <p:spPr>
          <a:xfrm>
            <a:off x="6626160" y="3086280"/>
            <a:ext cx="5035320" cy="4724280"/>
          </a:xfrm>
          <a:custGeom>
            <a:avLst/>
            <a:gdLst>
              <a:gd name="textAreaLeft" fmla="*/ 0 w 5035320"/>
              <a:gd name="textAreaRight" fmla="*/ 5035680 w 5035320"/>
              <a:gd name="textAreaTop" fmla="*/ 0 h 4724280"/>
              <a:gd name="textAreaBottom" fmla="*/ 4724640 h 4724280"/>
            </a:gdLst>
            <a:ahLst/>
            <a:cxnLst/>
            <a:rect l="textAreaLeft" t="textAreaTop" r="textAreaRight" b="textAreaBottom"/>
            <a:pathLst>
              <a:path w="5035840" h="4724533">
                <a:moveTo>
                  <a:pt x="0" y="0"/>
                </a:moveTo>
                <a:lnTo>
                  <a:pt x="5035840" y="0"/>
                </a:lnTo>
                <a:lnTo>
                  <a:pt x="5035840" y="4724533"/>
                </a:lnTo>
                <a:lnTo>
                  <a:pt x="0" y="4724533"/>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70" name="Freeform 5"/>
          <p:cNvSpPr/>
          <p:nvPr/>
        </p:nvSpPr>
        <p:spPr>
          <a:xfrm>
            <a:off x="12223440" y="3086280"/>
            <a:ext cx="5035320" cy="4724280"/>
          </a:xfrm>
          <a:custGeom>
            <a:avLst/>
            <a:gdLst>
              <a:gd name="textAreaLeft" fmla="*/ 0 w 5035320"/>
              <a:gd name="textAreaRight" fmla="*/ 5035680 w 5035320"/>
              <a:gd name="textAreaTop" fmla="*/ 0 h 4724280"/>
              <a:gd name="textAreaBottom" fmla="*/ 4724640 h 4724280"/>
            </a:gdLst>
            <a:ahLst/>
            <a:cxnLst/>
            <a:rect l="textAreaLeft" t="textAreaTop" r="textAreaRight" b="textAreaBottom"/>
            <a:pathLst>
              <a:path w="5035840" h="4724533">
                <a:moveTo>
                  <a:pt x="0" y="0"/>
                </a:moveTo>
                <a:lnTo>
                  <a:pt x="5035840" y="0"/>
                </a:lnTo>
                <a:lnTo>
                  <a:pt x="5035840" y="4724533"/>
                </a:lnTo>
                <a:lnTo>
                  <a:pt x="0" y="4724533"/>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grpSp>
        <p:nvGrpSpPr>
          <p:cNvPr id="71" name="Group 6"/>
          <p:cNvGrpSpPr/>
          <p:nvPr/>
        </p:nvGrpSpPr>
        <p:grpSpPr>
          <a:xfrm>
            <a:off x="1627920" y="3517920"/>
            <a:ext cx="3761640" cy="3134160"/>
            <a:chOff x="1627920" y="3517920"/>
            <a:chExt cx="3761640" cy="3134160"/>
          </a:xfrm>
        </p:grpSpPr>
        <p:sp>
          <p:nvSpPr>
            <p:cNvPr id="72" name="Freeform 7"/>
            <p:cNvSpPr/>
            <p:nvPr/>
          </p:nvSpPr>
          <p:spPr>
            <a:xfrm rot="21389400">
              <a:off x="1713600" y="3624840"/>
              <a:ext cx="3589560" cy="2919960"/>
            </a:xfrm>
            <a:custGeom>
              <a:avLst/>
              <a:gdLst>
                <a:gd name="textAreaLeft" fmla="*/ 0 w 3589560"/>
                <a:gd name="textAreaRight" fmla="*/ 3589920 w 3589560"/>
                <a:gd name="textAreaTop" fmla="*/ 0 h 2919960"/>
                <a:gd name="textAreaBottom" fmla="*/ 2920320 h 2919960"/>
              </a:gdLst>
              <a:ahLst/>
              <a:cxnLst/>
              <a:rect l="textAreaLeft" t="textAreaTop" r="textAreaRight" b="textAreaBottom"/>
              <a:pathLst>
                <a:path w="1021466" h="830947">
                  <a:moveTo>
                    <a:pt x="0" y="0"/>
                  </a:moveTo>
                  <a:lnTo>
                    <a:pt x="1021466" y="0"/>
                  </a:lnTo>
                  <a:lnTo>
                    <a:pt x="1021466" y="830947"/>
                  </a:lnTo>
                  <a:lnTo>
                    <a:pt x="0" y="830947"/>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grpSp>
      <p:grpSp>
        <p:nvGrpSpPr>
          <p:cNvPr id="73" name="Group 8"/>
          <p:cNvGrpSpPr/>
          <p:nvPr/>
        </p:nvGrpSpPr>
        <p:grpSpPr>
          <a:xfrm>
            <a:off x="7263000" y="3517920"/>
            <a:ext cx="3761640" cy="3134160"/>
            <a:chOff x="7263000" y="3517920"/>
            <a:chExt cx="3761640" cy="3134160"/>
          </a:xfrm>
        </p:grpSpPr>
        <p:sp>
          <p:nvSpPr>
            <p:cNvPr id="74" name="Freeform 9"/>
            <p:cNvSpPr/>
            <p:nvPr/>
          </p:nvSpPr>
          <p:spPr>
            <a:xfrm rot="21389400">
              <a:off x="7348680" y="3624840"/>
              <a:ext cx="3589560" cy="2919960"/>
            </a:xfrm>
            <a:custGeom>
              <a:avLst/>
              <a:gdLst>
                <a:gd name="textAreaLeft" fmla="*/ 0 w 3589560"/>
                <a:gd name="textAreaRight" fmla="*/ 3589920 w 3589560"/>
                <a:gd name="textAreaTop" fmla="*/ 0 h 2919960"/>
                <a:gd name="textAreaBottom" fmla="*/ 2920320 h 2919960"/>
              </a:gdLst>
              <a:ahLst/>
              <a:cxnLst/>
              <a:rect l="textAreaLeft" t="textAreaTop" r="textAreaRight" b="textAreaBottom"/>
              <a:pathLst>
                <a:path w="1021466" h="830947">
                  <a:moveTo>
                    <a:pt x="0" y="0"/>
                  </a:moveTo>
                  <a:lnTo>
                    <a:pt x="1021466" y="0"/>
                  </a:lnTo>
                  <a:lnTo>
                    <a:pt x="1021466" y="830947"/>
                  </a:lnTo>
                  <a:lnTo>
                    <a:pt x="0" y="830947"/>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grpSp>
      <p:grpSp>
        <p:nvGrpSpPr>
          <p:cNvPr id="75" name="Group 10"/>
          <p:cNvGrpSpPr/>
          <p:nvPr/>
        </p:nvGrpSpPr>
        <p:grpSpPr>
          <a:xfrm>
            <a:off x="12898080" y="3517920"/>
            <a:ext cx="3761640" cy="3134160"/>
            <a:chOff x="12898080" y="3517920"/>
            <a:chExt cx="3761640" cy="3134160"/>
          </a:xfrm>
        </p:grpSpPr>
        <p:sp>
          <p:nvSpPr>
            <p:cNvPr id="76" name="Freeform 11"/>
            <p:cNvSpPr/>
            <p:nvPr/>
          </p:nvSpPr>
          <p:spPr>
            <a:xfrm rot="21389400">
              <a:off x="12983760" y="3624840"/>
              <a:ext cx="3589560" cy="2919960"/>
            </a:xfrm>
            <a:custGeom>
              <a:avLst/>
              <a:gdLst>
                <a:gd name="textAreaLeft" fmla="*/ 0 w 3589560"/>
                <a:gd name="textAreaRight" fmla="*/ 3589920 w 3589560"/>
                <a:gd name="textAreaTop" fmla="*/ 0 h 2919960"/>
                <a:gd name="textAreaBottom" fmla="*/ 2920320 h 2919960"/>
              </a:gdLst>
              <a:ahLst/>
              <a:cxnLst/>
              <a:rect l="textAreaLeft" t="textAreaTop" r="textAreaRight" b="textAreaBottom"/>
              <a:pathLst>
                <a:path w="1021466" h="830947">
                  <a:moveTo>
                    <a:pt x="0" y="0"/>
                  </a:moveTo>
                  <a:lnTo>
                    <a:pt x="1021466" y="0"/>
                  </a:lnTo>
                  <a:lnTo>
                    <a:pt x="1021466" y="830947"/>
                  </a:lnTo>
                  <a:lnTo>
                    <a:pt x="0" y="830947"/>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grpSp>
      <p:sp>
        <p:nvSpPr>
          <p:cNvPr id="77" name="Freeform 12"/>
          <p:cNvSpPr/>
          <p:nvPr/>
        </p:nvSpPr>
        <p:spPr>
          <a:xfrm>
            <a:off x="14266800" y="4731120"/>
            <a:ext cx="4932360" cy="6294600"/>
          </a:xfrm>
          <a:custGeom>
            <a:avLst/>
            <a:gdLst>
              <a:gd name="textAreaLeft" fmla="*/ 0 w 4932360"/>
              <a:gd name="textAreaRight" fmla="*/ 4932720 w 4932360"/>
              <a:gd name="textAreaTop" fmla="*/ 0 h 6294600"/>
              <a:gd name="textAreaBottom" fmla="*/ 6294960 h 6294600"/>
            </a:gdLst>
            <a:ahLst/>
            <a:cxnLst/>
            <a:rect l="textAreaLeft" t="textAreaTop" r="textAreaRight" b="textAreaBottom"/>
            <a:pathLst>
              <a:path w="4932874" h="6294851">
                <a:moveTo>
                  <a:pt x="0" y="0"/>
                </a:moveTo>
                <a:lnTo>
                  <a:pt x="4932874" y="0"/>
                </a:lnTo>
                <a:lnTo>
                  <a:pt x="4932874" y="6294851"/>
                </a:lnTo>
                <a:lnTo>
                  <a:pt x="0" y="6294851"/>
                </a:lnTo>
                <a:lnTo>
                  <a:pt x="0" y="0"/>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78" name="Freeform 13"/>
          <p:cNvSpPr/>
          <p:nvPr/>
        </p:nvSpPr>
        <p:spPr>
          <a:xfrm>
            <a:off x="15445080" y="-770040"/>
            <a:ext cx="3395520" cy="2469240"/>
          </a:xfrm>
          <a:custGeom>
            <a:avLst/>
            <a:gdLst>
              <a:gd name="textAreaLeft" fmla="*/ 0 w 3395520"/>
              <a:gd name="textAreaRight" fmla="*/ 3395880 w 3395520"/>
              <a:gd name="textAreaTop" fmla="*/ 0 h 2469240"/>
              <a:gd name="textAreaBottom" fmla="*/ 2469600 h 2469240"/>
            </a:gdLst>
            <a:ahLst/>
            <a:cxnLst/>
            <a:rect l="textAreaLeft" t="textAreaTop" r="textAreaRight" b="textAreaBottom"/>
            <a:pathLst>
              <a:path w="3395896" h="2469743">
                <a:moveTo>
                  <a:pt x="0" y="0"/>
                </a:moveTo>
                <a:lnTo>
                  <a:pt x="3395896" y="0"/>
                </a:lnTo>
                <a:lnTo>
                  <a:pt x="3395896" y="2469743"/>
                </a:lnTo>
                <a:lnTo>
                  <a:pt x="0" y="2469743"/>
                </a:lnTo>
                <a:lnTo>
                  <a:pt x="0" y="0"/>
                </a:lnTo>
                <a:close/>
              </a:path>
            </a:pathLst>
          </a:cu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79" name="Freeform 14"/>
          <p:cNvSpPr/>
          <p:nvPr/>
        </p:nvSpPr>
        <p:spPr>
          <a:xfrm rot="20386200">
            <a:off x="1287720" y="649440"/>
            <a:ext cx="1378440" cy="1742760"/>
          </a:xfrm>
          <a:custGeom>
            <a:avLst/>
            <a:gdLst>
              <a:gd name="textAreaLeft" fmla="*/ 0 w 1378440"/>
              <a:gd name="textAreaRight" fmla="*/ 1378800 w 1378440"/>
              <a:gd name="textAreaTop" fmla="*/ 0 h 1742760"/>
              <a:gd name="textAreaBottom" fmla="*/ 1743120 h 1742760"/>
            </a:gdLst>
            <a:ahLst/>
            <a:cxnLst/>
            <a:rect l="textAreaLeft" t="textAreaTop" r="textAreaRight" b="textAreaBottom"/>
            <a:pathLst>
              <a:path w="1378790" h="1743297">
                <a:moveTo>
                  <a:pt x="0" y="0"/>
                </a:moveTo>
                <a:lnTo>
                  <a:pt x="1378789" y="0"/>
                </a:lnTo>
                <a:lnTo>
                  <a:pt x="1378789" y="1743297"/>
                </a:lnTo>
                <a:lnTo>
                  <a:pt x="0" y="1743297"/>
                </a:lnTo>
                <a:lnTo>
                  <a:pt x="0" y="0"/>
                </a:lnTo>
                <a:close/>
              </a:path>
            </a:pathLst>
          </a:custGeom>
          <a:blipFill rotWithShape="0">
            <a:blip r:embed="rId9"/>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80" name="Freeform 15"/>
          <p:cNvSpPr/>
          <p:nvPr/>
        </p:nvSpPr>
        <p:spPr>
          <a:xfrm>
            <a:off x="9144000" y="8011440"/>
            <a:ext cx="2058840" cy="1246680"/>
          </a:xfrm>
          <a:custGeom>
            <a:avLst/>
            <a:gdLst>
              <a:gd name="textAreaLeft" fmla="*/ 0 w 2058840"/>
              <a:gd name="textAreaRight" fmla="*/ 2059200 w 2058840"/>
              <a:gd name="textAreaTop" fmla="*/ 0 h 1246680"/>
              <a:gd name="textAreaBottom" fmla="*/ 1247040 h 1246680"/>
            </a:gdLst>
            <a:ahLst/>
            <a:cxnLst/>
            <a:rect l="textAreaLeft" t="textAreaTop" r="textAreaRight" b="textAreaBottom"/>
            <a:pathLst>
              <a:path w="2059042" h="1246883">
                <a:moveTo>
                  <a:pt x="0" y="0"/>
                </a:moveTo>
                <a:lnTo>
                  <a:pt x="2059042" y="0"/>
                </a:lnTo>
                <a:lnTo>
                  <a:pt x="2059042" y="1246883"/>
                </a:lnTo>
                <a:lnTo>
                  <a:pt x="0" y="1246883"/>
                </a:lnTo>
                <a:lnTo>
                  <a:pt x="0" y="0"/>
                </a:lnTo>
                <a:close/>
              </a:path>
            </a:pathLst>
          </a:custGeom>
          <a:blipFill rotWithShape="0">
            <a:blip r:embed="rId10"/>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81" name="Freeform 16"/>
          <p:cNvSpPr/>
          <p:nvPr/>
        </p:nvSpPr>
        <p:spPr>
          <a:xfrm rot="1213200">
            <a:off x="2383560" y="8211240"/>
            <a:ext cx="2651760" cy="1017720"/>
          </a:xfrm>
          <a:custGeom>
            <a:avLst/>
            <a:gdLst>
              <a:gd name="textAreaLeft" fmla="*/ 0 w 2651760"/>
              <a:gd name="textAreaRight" fmla="*/ 2652120 w 2651760"/>
              <a:gd name="textAreaTop" fmla="*/ 0 h 1017720"/>
              <a:gd name="textAreaBottom" fmla="*/ 1018080 h 1017720"/>
            </a:gdLst>
            <a:ahLst/>
            <a:cxnLst/>
            <a:rect l="textAreaLeft" t="textAreaTop" r="textAreaRight" b="textAreaBottom"/>
            <a:pathLst>
              <a:path w="2652176" h="1017913">
                <a:moveTo>
                  <a:pt x="0" y="0"/>
                </a:moveTo>
                <a:lnTo>
                  <a:pt x="2652176" y="0"/>
                </a:lnTo>
                <a:lnTo>
                  <a:pt x="2652176" y="1017913"/>
                </a:lnTo>
                <a:lnTo>
                  <a:pt x="0" y="1017913"/>
                </a:lnTo>
                <a:lnTo>
                  <a:pt x="0" y="0"/>
                </a:lnTo>
                <a:close/>
              </a:path>
            </a:pathLst>
          </a:custGeom>
          <a:blipFill rotWithShape="0">
            <a:blip r:embed="rId11"/>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82" name="TextBox 17"/>
          <p:cNvSpPr/>
          <p:nvPr/>
        </p:nvSpPr>
        <p:spPr>
          <a:xfrm>
            <a:off x="2842920" y="1190520"/>
            <a:ext cx="12601800" cy="1131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8909"/>
              </a:lnSpc>
              <a:tabLst>
                <a:tab pos="0" algn="l"/>
              </a:tabLst>
            </a:pPr>
            <a:r>
              <a:rPr lang="en-US" sz="9000" b="0" strike="noStrike" spc="-1">
                <a:solidFill>
                  <a:srgbClr val="000000"/>
                </a:solidFill>
                <a:latin typeface="Lazydog"/>
                <a:ea typeface="Lazydog"/>
              </a:rPr>
              <a:t>Capturing Moments</a:t>
            </a:r>
            <a:endParaRPr lang="el-GR" sz="9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83" name="Freeform 2"/>
          <p:cNvSpPr/>
          <p:nvPr/>
        </p:nvSpPr>
        <p:spPr>
          <a:xfrm>
            <a:off x="-1454400" y="-5455080"/>
            <a:ext cx="21196440" cy="21196440"/>
          </a:xfrm>
          <a:custGeom>
            <a:avLst/>
            <a:gdLst>
              <a:gd name="textAreaLeft" fmla="*/ 0 w 21196440"/>
              <a:gd name="textAreaRight" fmla="*/ 21196800 w 21196440"/>
              <a:gd name="textAreaTop" fmla="*/ 0 h 21196440"/>
              <a:gd name="textAreaBottom" fmla="*/ 21196800 h 21196440"/>
            </a:gdLst>
            <a:ahLst/>
            <a:cxnLst/>
            <a:rect l="textAreaLeft" t="textAreaTop" r="textAreaRight" b="textAreaBottom"/>
            <a:pathLst>
              <a:path w="21196825" h="21196825">
                <a:moveTo>
                  <a:pt x="0" y="0"/>
                </a:moveTo>
                <a:lnTo>
                  <a:pt x="21196824" y="0"/>
                </a:lnTo>
                <a:lnTo>
                  <a:pt x="21196824" y="21196824"/>
                </a:lnTo>
                <a:lnTo>
                  <a:pt x="0" y="21196824"/>
                </a:lnTo>
                <a:lnTo>
                  <a:pt x="0" y="0"/>
                </a:lnTo>
                <a:close/>
              </a:path>
            </a:pathLst>
          </a:custGeom>
          <a:blipFill rotWithShape="0">
            <a:blip r:embed="rId2">
              <a:alphaModFix amt="4000"/>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84" name="Freeform 3"/>
          <p:cNvSpPr/>
          <p:nvPr/>
        </p:nvSpPr>
        <p:spPr>
          <a:xfrm>
            <a:off x="3012840" y="784800"/>
            <a:ext cx="12262320" cy="8717400"/>
          </a:xfrm>
          <a:custGeom>
            <a:avLst/>
            <a:gdLst>
              <a:gd name="textAreaLeft" fmla="*/ 0 w 12262320"/>
              <a:gd name="textAreaRight" fmla="*/ 12262680 w 12262320"/>
              <a:gd name="textAreaTop" fmla="*/ 0 h 8717400"/>
              <a:gd name="textAreaBottom" fmla="*/ 8717760 h 8717400"/>
            </a:gdLst>
            <a:ahLst/>
            <a:cxnLst/>
            <a:rect l="textAreaLeft" t="textAreaTop" r="textAreaRight" b="textAreaBottom"/>
            <a:pathLst>
              <a:path w="12262631" h="8717616">
                <a:moveTo>
                  <a:pt x="0" y="0"/>
                </a:moveTo>
                <a:lnTo>
                  <a:pt x="12262630" y="0"/>
                </a:lnTo>
                <a:lnTo>
                  <a:pt x="12262630" y="8717616"/>
                </a:lnTo>
                <a:lnTo>
                  <a:pt x="0" y="8717616"/>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85" name="Freeform 4"/>
          <p:cNvSpPr/>
          <p:nvPr/>
        </p:nvSpPr>
        <p:spPr>
          <a:xfrm>
            <a:off x="13264920" y="6911640"/>
            <a:ext cx="2958120" cy="4512240"/>
          </a:xfrm>
          <a:custGeom>
            <a:avLst/>
            <a:gdLst>
              <a:gd name="textAreaLeft" fmla="*/ 0 w 2958120"/>
              <a:gd name="textAreaRight" fmla="*/ 2958480 w 2958120"/>
              <a:gd name="textAreaTop" fmla="*/ 0 h 4512240"/>
              <a:gd name="textAreaBottom" fmla="*/ 4512600 h 4512240"/>
            </a:gdLst>
            <a:ahLst/>
            <a:cxnLst/>
            <a:rect l="textAreaLeft" t="textAreaTop" r="textAreaRight" b="textAreaBottom"/>
            <a:pathLst>
              <a:path w="2958554" h="4512686">
                <a:moveTo>
                  <a:pt x="0" y="0"/>
                </a:moveTo>
                <a:lnTo>
                  <a:pt x="2958554" y="0"/>
                </a:lnTo>
                <a:lnTo>
                  <a:pt x="2958554" y="4512686"/>
                </a:lnTo>
                <a:lnTo>
                  <a:pt x="0" y="4512686"/>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86" name="Freeform 5"/>
          <p:cNvSpPr/>
          <p:nvPr/>
        </p:nvSpPr>
        <p:spPr>
          <a:xfrm rot="15232200">
            <a:off x="-2025720" y="5164560"/>
            <a:ext cx="7174800" cy="6639840"/>
          </a:xfrm>
          <a:custGeom>
            <a:avLst/>
            <a:gdLst>
              <a:gd name="textAreaLeft" fmla="*/ 0 w 7174800"/>
              <a:gd name="textAreaRight" fmla="*/ 7175160 w 7174800"/>
              <a:gd name="textAreaTop" fmla="*/ 0 h 6639840"/>
              <a:gd name="textAreaBottom" fmla="*/ 6640200 h 6639840"/>
            </a:gdLst>
            <a:ahLst/>
            <a:cxnLst/>
            <a:rect l="textAreaLeft" t="textAreaTop" r="textAreaRight" b="textAreaBottom"/>
            <a:pathLst>
              <a:path w="7175125" h="6640252">
                <a:moveTo>
                  <a:pt x="0" y="0"/>
                </a:moveTo>
                <a:lnTo>
                  <a:pt x="7175125" y="0"/>
                </a:lnTo>
                <a:lnTo>
                  <a:pt x="7175125" y="6640252"/>
                </a:lnTo>
                <a:lnTo>
                  <a:pt x="0" y="6640252"/>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87" name="Freeform 6"/>
          <p:cNvSpPr/>
          <p:nvPr/>
        </p:nvSpPr>
        <p:spPr>
          <a:xfrm>
            <a:off x="768960" y="7361280"/>
            <a:ext cx="3964320" cy="2140560"/>
          </a:xfrm>
          <a:custGeom>
            <a:avLst/>
            <a:gdLst>
              <a:gd name="textAreaLeft" fmla="*/ 0 w 3964320"/>
              <a:gd name="textAreaRight" fmla="*/ 3964680 w 3964320"/>
              <a:gd name="textAreaTop" fmla="*/ 0 h 2140560"/>
              <a:gd name="textAreaBottom" fmla="*/ 2140920 h 2140560"/>
            </a:gdLst>
            <a:ahLst/>
            <a:cxnLst/>
            <a:rect l="textAreaLeft" t="textAreaTop" r="textAreaRight" b="textAreaBottom"/>
            <a:pathLst>
              <a:path w="3964793" h="2140988">
                <a:moveTo>
                  <a:pt x="0" y="0"/>
                </a:moveTo>
                <a:lnTo>
                  <a:pt x="3964793" y="0"/>
                </a:lnTo>
                <a:lnTo>
                  <a:pt x="3964793" y="2140989"/>
                </a:lnTo>
                <a:lnTo>
                  <a:pt x="0" y="2140989"/>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88" name="Freeform 7"/>
          <p:cNvSpPr/>
          <p:nvPr/>
        </p:nvSpPr>
        <p:spPr>
          <a:xfrm rot="20940000">
            <a:off x="12922560" y="758880"/>
            <a:ext cx="1534680" cy="3150000"/>
          </a:xfrm>
          <a:custGeom>
            <a:avLst/>
            <a:gdLst>
              <a:gd name="textAreaLeft" fmla="*/ 0 w 1534680"/>
              <a:gd name="textAreaRight" fmla="*/ 1535040 w 1534680"/>
              <a:gd name="textAreaTop" fmla="*/ 0 h 3150000"/>
              <a:gd name="textAreaBottom" fmla="*/ 3150360 h 3150000"/>
            </a:gdLst>
            <a:ahLst/>
            <a:cxnLst/>
            <a:rect l="textAreaLeft" t="textAreaTop" r="textAreaRight" b="textAreaBottom"/>
            <a:pathLst>
              <a:path w="1535088" h="3150366">
                <a:moveTo>
                  <a:pt x="0" y="0"/>
                </a:moveTo>
                <a:lnTo>
                  <a:pt x="1535087" y="0"/>
                </a:lnTo>
                <a:lnTo>
                  <a:pt x="1535087" y="3150366"/>
                </a:lnTo>
                <a:lnTo>
                  <a:pt x="0" y="3150366"/>
                </a:lnTo>
                <a:lnTo>
                  <a:pt x="0" y="0"/>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89" name="Freeform 8"/>
          <p:cNvSpPr/>
          <p:nvPr/>
        </p:nvSpPr>
        <p:spPr>
          <a:xfrm>
            <a:off x="1785240" y="1128960"/>
            <a:ext cx="1931400" cy="2505240"/>
          </a:xfrm>
          <a:custGeom>
            <a:avLst/>
            <a:gdLst>
              <a:gd name="textAreaLeft" fmla="*/ 0 w 1931400"/>
              <a:gd name="textAreaRight" fmla="*/ 1931760 w 1931400"/>
              <a:gd name="textAreaTop" fmla="*/ 0 h 2505240"/>
              <a:gd name="textAreaBottom" fmla="*/ 2505600 h 2505240"/>
            </a:gdLst>
            <a:ahLst/>
            <a:cxnLst/>
            <a:rect l="textAreaLeft" t="textAreaTop" r="textAreaRight" b="textAreaBottom"/>
            <a:pathLst>
              <a:path w="1931646" h="2505673">
                <a:moveTo>
                  <a:pt x="0" y="0"/>
                </a:moveTo>
                <a:lnTo>
                  <a:pt x="1931647" y="0"/>
                </a:lnTo>
                <a:lnTo>
                  <a:pt x="1931647" y="2505673"/>
                </a:lnTo>
                <a:lnTo>
                  <a:pt x="0" y="2505673"/>
                </a:lnTo>
                <a:lnTo>
                  <a:pt x="0" y="0"/>
                </a:lnTo>
                <a:close/>
              </a:path>
            </a:pathLst>
          </a:cu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90" name="Freeform 9"/>
          <p:cNvSpPr/>
          <p:nvPr/>
        </p:nvSpPr>
        <p:spPr>
          <a:xfrm>
            <a:off x="14744520" y="3893760"/>
            <a:ext cx="2658600" cy="2828880"/>
          </a:xfrm>
          <a:custGeom>
            <a:avLst/>
            <a:gdLst>
              <a:gd name="textAreaLeft" fmla="*/ 0 w 2658600"/>
              <a:gd name="textAreaRight" fmla="*/ 2658960 w 2658600"/>
              <a:gd name="textAreaTop" fmla="*/ 0 h 2828880"/>
              <a:gd name="textAreaBottom" fmla="*/ 2829240 h 2828880"/>
            </a:gdLst>
            <a:ahLst/>
            <a:cxnLst/>
            <a:rect l="textAreaLeft" t="textAreaTop" r="textAreaRight" b="textAreaBottom"/>
            <a:pathLst>
              <a:path w="2659139" h="2829361">
                <a:moveTo>
                  <a:pt x="0" y="0"/>
                </a:moveTo>
                <a:lnTo>
                  <a:pt x="2659139" y="0"/>
                </a:lnTo>
                <a:lnTo>
                  <a:pt x="2659139" y="2829361"/>
                </a:lnTo>
                <a:lnTo>
                  <a:pt x="0" y="2829361"/>
                </a:lnTo>
                <a:lnTo>
                  <a:pt x="0" y="0"/>
                </a:lnTo>
                <a:close/>
              </a:path>
            </a:pathLst>
          </a:custGeom>
          <a:blipFill rotWithShape="0">
            <a:blip r:embed="rId9"/>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91" name="Freeform 10"/>
          <p:cNvSpPr/>
          <p:nvPr/>
        </p:nvSpPr>
        <p:spPr>
          <a:xfrm rot="20540400">
            <a:off x="1049760" y="4311000"/>
            <a:ext cx="1617840" cy="2103480"/>
          </a:xfrm>
          <a:custGeom>
            <a:avLst/>
            <a:gdLst>
              <a:gd name="textAreaLeft" fmla="*/ 0 w 1617840"/>
              <a:gd name="textAreaRight" fmla="*/ 1618200 w 1617840"/>
              <a:gd name="textAreaTop" fmla="*/ 0 h 2103480"/>
              <a:gd name="textAreaBottom" fmla="*/ 2103840 h 2103480"/>
            </a:gdLst>
            <a:ahLst/>
            <a:cxnLst/>
            <a:rect l="textAreaLeft" t="textAreaTop" r="textAreaRight" b="textAreaBottom"/>
            <a:pathLst>
              <a:path w="1618082" h="2103889">
                <a:moveTo>
                  <a:pt x="0" y="0"/>
                </a:moveTo>
                <a:lnTo>
                  <a:pt x="1618081" y="0"/>
                </a:lnTo>
                <a:lnTo>
                  <a:pt x="1618081" y="2103889"/>
                </a:lnTo>
                <a:lnTo>
                  <a:pt x="0" y="2103889"/>
                </a:lnTo>
                <a:lnTo>
                  <a:pt x="0" y="0"/>
                </a:lnTo>
                <a:close/>
              </a:path>
            </a:pathLst>
          </a:custGeom>
          <a:blipFill rotWithShape="0">
            <a:blip r:embed="rId10"/>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92" name="Freeform 11"/>
          <p:cNvSpPr/>
          <p:nvPr/>
        </p:nvSpPr>
        <p:spPr>
          <a:xfrm rot="15232200">
            <a:off x="13138920" y="-2190240"/>
            <a:ext cx="7174800" cy="6639840"/>
          </a:xfrm>
          <a:custGeom>
            <a:avLst/>
            <a:gdLst>
              <a:gd name="textAreaLeft" fmla="*/ 0 w 7174800"/>
              <a:gd name="textAreaRight" fmla="*/ 7175160 w 7174800"/>
              <a:gd name="textAreaTop" fmla="*/ 0 h 6639840"/>
              <a:gd name="textAreaBottom" fmla="*/ 6640200 h 6639840"/>
            </a:gdLst>
            <a:ahLst/>
            <a:cxnLst/>
            <a:rect l="textAreaLeft" t="textAreaTop" r="textAreaRight" b="textAreaBottom"/>
            <a:pathLst>
              <a:path w="7175125" h="6640252">
                <a:moveTo>
                  <a:pt x="0" y="0"/>
                </a:moveTo>
                <a:lnTo>
                  <a:pt x="7175125" y="0"/>
                </a:lnTo>
                <a:lnTo>
                  <a:pt x="7175125" y="6640252"/>
                </a:lnTo>
                <a:lnTo>
                  <a:pt x="0" y="6640252"/>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grpSp>
        <p:nvGrpSpPr>
          <p:cNvPr id="93" name="Group 12"/>
          <p:cNvGrpSpPr/>
          <p:nvPr/>
        </p:nvGrpSpPr>
        <p:grpSpPr>
          <a:xfrm>
            <a:off x="5744160" y="1887480"/>
            <a:ext cx="6080040" cy="7077240"/>
            <a:chOff x="5744160" y="1887480"/>
            <a:chExt cx="6080040" cy="7077240"/>
          </a:xfrm>
        </p:grpSpPr>
        <p:sp>
          <p:nvSpPr>
            <p:cNvPr id="94" name="Freeform 13"/>
            <p:cNvSpPr/>
            <p:nvPr/>
          </p:nvSpPr>
          <p:spPr>
            <a:xfrm>
              <a:off x="6206040" y="2605320"/>
              <a:ext cx="5181120" cy="5009400"/>
            </a:xfrm>
            <a:custGeom>
              <a:avLst/>
              <a:gdLst>
                <a:gd name="textAreaLeft" fmla="*/ 0 w 5181120"/>
                <a:gd name="textAreaRight" fmla="*/ 5181480 w 5181120"/>
                <a:gd name="textAreaTop" fmla="*/ 0 h 5009400"/>
                <a:gd name="textAreaBottom" fmla="*/ 5009760 h 5009400"/>
              </a:gdLst>
              <a:ahLst/>
              <a:cxnLst/>
              <a:rect l="textAreaLeft" t="textAreaTop" r="textAreaRight" b="textAreaBottom"/>
              <a:pathLst>
                <a:path w="3675380" h="3553460">
                  <a:moveTo>
                    <a:pt x="3382010" y="1270"/>
                  </a:moveTo>
                  <a:lnTo>
                    <a:pt x="12700" y="290830"/>
                  </a:lnTo>
                  <a:cubicBezTo>
                    <a:pt x="5080" y="290830"/>
                    <a:pt x="0" y="298450"/>
                    <a:pt x="0" y="306070"/>
                  </a:cubicBezTo>
                  <a:lnTo>
                    <a:pt x="278130" y="3540760"/>
                  </a:lnTo>
                  <a:cubicBezTo>
                    <a:pt x="279400" y="3548380"/>
                    <a:pt x="285750" y="3553460"/>
                    <a:pt x="293370" y="3553460"/>
                  </a:cubicBezTo>
                  <a:lnTo>
                    <a:pt x="3662680" y="3262630"/>
                  </a:lnTo>
                  <a:cubicBezTo>
                    <a:pt x="3670300" y="3261360"/>
                    <a:pt x="3675380" y="3255010"/>
                    <a:pt x="3675380" y="3247390"/>
                  </a:cubicBezTo>
                  <a:lnTo>
                    <a:pt x="3397250" y="13970"/>
                  </a:lnTo>
                  <a:cubicBezTo>
                    <a:pt x="3395980" y="6350"/>
                    <a:pt x="3389630" y="0"/>
                    <a:pt x="3382010" y="12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FFFFFF"/>
                </a:solidFill>
                <a:latin typeface="Arial"/>
              </a:endParaRPr>
            </a:p>
          </p:txBody>
        </p:sp>
        <p:sp>
          <p:nvSpPr>
            <p:cNvPr id="95" name="Freeform 14"/>
            <p:cNvSpPr/>
            <p:nvPr/>
          </p:nvSpPr>
          <p:spPr>
            <a:xfrm>
              <a:off x="5744160" y="2130840"/>
              <a:ext cx="6054840" cy="6833880"/>
            </a:xfrm>
            <a:custGeom>
              <a:avLst/>
              <a:gdLst>
                <a:gd name="textAreaLeft" fmla="*/ 0 w 6054840"/>
                <a:gd name="textAreaRight" fmla="*/ 6055200 w 6054840"/>
                <a:gd name="textAreaTop" fmla="*/ 0 h 6833880"/>
                <a:gd name="textAreaBottom" fmla="*/ 6834240 h 6833880"/>
              </a:gdLst>
              <a:ahLst/>
              <a:cxnLst/>
              <a:rect l="textAreaLeft" t="textAreaTop" r="textAreaRight" b="textAreaBottom"/>
              <a:pathLst>
                <a:path w="4295140" h="4847590">
                  <a:moveTo>
                    <a:pt x="3916680" y="127000"/>
                  </a:moveTo>
                  <a:cubicBezTo>
                    <a:pt x="3915410" y="119380"/>
                    <a:pt x="3909060" y="114300"/>
                    <a:pt x="3901440" y="114300"/>
                  </a:cubicBezTo>
                  <a:lnTo>
                    <a:pt x="3792220" y="123190"/>
                  </a:lnTo>
                  <a:lnTo>
                    <a:pt x="3792220" y="13970"/>
                  </a:lnTo>
                  <a:cubicBezTo>
                    <a:pt x="3792220" y="6350"/>
                    <a:pt x="3785870" y="0"/>
                    <a:pt x="3778250" y="0"/>
                  </a:cubicBezTo>
                  <a:lnTo>
                    <a:pt x="13970" y="0"/>
                  </a:lnTo>
                  <a:cubicBezTo>
                    <a:pt x="6350" y="0"/>
                    <a:pt x="0" y="6350"/>
                    <a:pt x="0" y="13970"/>
                  </a:cubicBezTo>
                  <a:lnTo>
                    <a:pt x="0" y="4411980"/>
                  </a:lnTo>
                  <a:cubicBezTo>
                    <a:pt x="0" y="4419600"/>
                    <a:pt x="6350" y="4425950"/>
                    <a:pt x="13970" y="4425950"/>
                  </a:cubicBezTo>
                  <a:lnTo>
                    <a:pt x="480060" y="4425950"/>
                  </a:lnTo>
                  <a:lnTo>
                    <a:pt x="515620" y="4834890"/>
                  </a:lnTo>
                  <a:cubicBezTo>
                    <a:pt x="515620" y="4842510"/>
                    <a:pt x="523240" y="4847590"/>
                    <a:pt x="530860" y="4847590"/>
                  </a:cubicBezTo>
                  <a:lnTo>
                    <a:pt x="4282440" y="4525010"/>
                  </a:lnTo>
                  <a:cubicBezTo>
                    <a:pt x="4290060" y="4525010"/>
                    <a:pt x="4295140" y="4517390"/>
                    <a:pt x="4295140" y="4511040"/>
                  </a:cubicBezTo>
                  <a:lnTo>
                    <a:pt x="3916680" y="127000"/>
                  </a:lnTo>
                  <a:close/>
                  <a:moveTo>
                    <a:pt x="3581400" y="349250"/>
                  </a:moveTo>
                  <a:lnTo>
                    <a:pt x="3581400" y="3465830"/>
                  </a:lnTo>
                  <a:cubicBezTo>
                    <a:pt x="3581400" y="3473450"/>
                    <a:pt x="3575050" y="3479800"/>
                    <a:pt x="3567430" y="3479800"/>
                  </a:cubicBezTo>
                  <a:lnTo>
                    <a:pt x="571500" y="3479800"/>
                  </a:lnTo>
                  <a:lnTo>
                    <a:pt x="327660" y="642620"/>
                  </a:lnTo>
                  <a:cubicBezTo>
                    <a:pt x="327660" y="635000"/>
                    <a:pt x="332740" y="628650"/>
                    <a:pt x="340360" y="627380"/>
                  </a:cubicBezTo>
                  <a:lnTo>
                    <a:pt x="3581400" y="349250"/>
                  </a:lnTo>
                  <a:close/>
                  <a:moveTo>
                    <a:pt x="186690" y="205740"/>
                  </a:moveTo>
                  <a:lnTo>
                    <a:pt x="2835910" y="205740"/>
                  </a:lnTo>
                  <a:lnTo>
                    <a:pt x="172720" y="434340"/>
                  </a:lnTo>
                  <a:lnTo>
                    <a:pt x="172720" y="219710"/>
                  </a:lnTo>
                  <a:cubicBezTo>
                    <a:pt x="172720" y="212090"/>
                    <a:pt x="179070" y="205740"/>
                    <a:pt x="186690" y="205740"/>
                  </a:cubicBezTo>
                  <a:close/>
                  <a:moveTo>
                    <a:pt x="186690" y="3479800"/>
                  </a:moveTo>
                  <a:cubicBezTo>
                    <a:pt x="179070" y="3479800"/>
                    <a:pt x="172720" y="3473450"/>
                    <a:pt x="172720" y="3465830"/>
                  </a:cubicBezTo>
                  <a:lnTo>
                    <a:pt x="172720" y="854710"/>
                  </a:lnTo>
                  <a:lnTo>
                    <a:pt x="398780" y="3479800"/>
                  </a:lnTo>
                  <a:lnTo>
                    <a:pt x="186690" y="3479800"/>
                  </a:lnTo>
                  <a:close/>
                  <a:moveTo>
                    <a:pt x="3990340" y="3597910"/>
                  </a:moveTo>
                  <a:lnTo>
                    <a:pt x="3792220" y="3614419"/>
                  </a:lnTo>
                  <a:lnTo>
                    <a:pt x="3792220" y="1137919"/>
                  </a:lnTo>
                  <a:lnTo>
                    <a:pt x="4003040" y="3583940"/>
                  </a:lnTo>
                  <a:cubicBezTo>
                    <a:pt x="4003040" y="3591560"/>
                    <a:pt x="3997960" y="3597910"/>
                    <a:pt x="3990340" y="3597910"/>
                  </a:cubicBezTo>
                  <a:close/>
                </a:path>
              </a:pathLst>
            </a:custGeom>
            <a:solidFill>
              <a:srgbClr val="F2F1EB"/>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96" name="Freeform 15"/>
            <p:cNvSpPr/>
            <p:nvPr/>
          </p:nvSpPr>
          <p:spPr>
            <a:xfrm>
              <a:off x="5991120" y="2421000"/>
              <a:ext cx="4807080" cy="4615560"/>
            </a:xfrm>
            <a:custGeom>
              <a:avLst/>
              <a:gdLst>
                <a:gd name="textAreaLeft" fmla="*/ 0 w 4807080"/>
                <a:gd name="textAreaRight" fmla="*/ 4807440 w 4807080"/>
                <a:gd name="textAreaTop" fmla="*/ 0 h 4615560"/>
                <a:gd name="textAreaBottom" fmla="*/ 4615920 h 4615560"/>
              </a:gdLst>
              <a:ahLst/>
              <a:cxnLst/>
              <a:rect l="textAreaLeft" t="textAreaTop" r="textAreaRight" b="textAreaBottom"/>
              <a:pathLst>
                <a:path w="3409950" h="3274060">
                  <a:moveTo>
                    <a:pt x="3395980" y="0"/>
                  </a:moveTo>
                  <a:lnTo>
                    <a:pt x="13970" y="0"/>
                  </a:lnTo>
                  <a:cubicBezTo>
                    <a:pt x="6350" y="0"/>
                    <a:pt x="0" y="6350"/>
                    <a:pt x="0" y="13970"/>
                  </a:cubicBezTo>
                  <a:lnTo>
                    <a:pt x="0" y="3260090"/>
                  </a:lnTo>
                  <a:cubicBezTo>
                    <a:pt x="0" y="3267710"/>
                    <a:pt x="6350" y="3274060"/>
                    <a:pt x="13970" y="3274060"/>
                  </a:cubicBezTo>
                  <a:lnTo>
                    <a:pt x="3395980" y="3274060"/>
                  </a:lnTo>
                  <a:cubicBezTo>
                    <a:pt x="3403600" y="3274060"/>
                    <a:pt x="3409950" y="3267710"/>
                    <a:pt x="3409950" y="3260090"/>
                  </a:cubicBezTo>
                  <a:lnTo>
                    <a:pt x="3409950" y="13970"/>
                  </a:lnTo>
                  <a:cubicBezTo>
                    <a:pt x="3408680" y="6350"/>
                    <a:pt x="3402330" y="0"/>
                    <a:pt x="3395980" y="0"/>
                  </a:cubicBezTo>
                  <a:close/>
                </a:path>
              </a:pathLst>
            </a:custGeom>
            <a:blipFill rotWithShape="0">
              <a:blip r:embed="rId11"/>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97" name="Freeform 16"/>
            <p:cNvSpPr/>
            <p:nvPr/>
          </p:nvSpPr>
          <p:spPr>
            <a:xfrm>
              <a:off x="5749560" y="2138040"/>
              <a:ext cx="6069240" cy="6826680"/>
            </a:xfrm>
            <a:custGeom>
              <a:avLst/>
              <a:gdLst>
                <a:gd name="textAreaLeft" fmla="*/ 0 w 6069240"/>
                <a:gd name="textAreaRight" fmla="*/ 6069600 w 6069240"/>
                <a:gd name="textAreaTop" fmla="*/ 0 h 6826680"/>
                <a:gd name="textAreaBottom" fmla="*/ 6827040 h 6826680"/>
              </a:gdLst>
              <a:ahLst/>
              <a:cxnLst/>
              <a:rect l="textAreaLeft" t="textAreaTop" r="textAreaRight" b="textAreaBottom"/>
              <a:pathLst>
                <a:path w="4305300" h="4842510">
                  <a:moveTo>
                    <a:pt x="3810000" y="1483360"/>
                  </a:moveTo>
                  <a:lnTo>
                    <a:pt x="3991610" y="3581400"/>
                  </a:lnTo>
                  <a:cubicBezTo>
                    <a:pt x="3991610" y="3586480"/>
                    <a:pt x="3990340" y="3590290"/>
                    <a:pt x="3986530" y="3594100"/>
                  </a:cubicBezTo>
                  <a:lnTo>
                    <a:pt x="3990340" y="3594100"/>
                  </a:lnTo>
                  <a:cubicBezTo>
                    <a:pt x="3996690" y="3594100"/>
                    <a:pt x="4001770" y="3587750"/>
                    <a:pt x="4001770" y="3581400"/>
                  </a:cubicBezTo>
                  <a:lnTo>
                    <a:pt x="3810000" y="1380490"/>
                  </a:lnTo>
                  <a:lnTo>
                    <a:pt x="3810000" y="1483360"/>
                  </a:lnTo>
                  <a:close/>
                  <a:moveTo>
                    <a:pt x="3581400" y="209550"/>
                  </a:moveTo>
                  <a:cubicBezTo>
                    <a:pt x="3581400" y="209550"/>
                    <a:pt x="3578860" y="201930"/>
                    <a:pt x="3568700" y="200660"/>
                  </a:cubicBezTo>
                  <a:lnTo>
                    <a:pt x="173990" y="200660"/>
                  </a:lnTo>
                  <a:cubicBezTo>
                    <a:pt x="167640" y="200660"/>
                    <a:pt x="160020" y="203200"/>
                    <a:pt x="160020" y="210820"/>
                  </a:cubicBezTo>
                  <a:lnTo>
                    <a:pt x="162560" y="217170"/>
                  </a:lnTo>
                  <a:cubicBezTo>
                    <a:pt x="165100" y="213360"/>
                    <a:pt x="170180" y="212090"/>
                    <a:pt x="173990" y="212090"/>
                  </a:cubicBezTo>
                  <a:lnTo>
                    <a:pt x="3571240" y="212090"/>
                  </a:lnTo>
                  <a:lnTo>
                    <a:pt x="3571240" y="3463290"/>
                  </a:lnTo>
                  <a:cubicBezTo>
                    <a:pt x="3571240" y="3468370"/>
                    <a:pt x="3568700" y="3472180"/>
                    <a:pt x="3566160" y="3474720"/>
                  </a:cubicBezTo>
                  <a:lnTo>
                    <a:pt x="3569970" y="3474720"/>
                  </a:lnTo>
                  <a:cubicBezTo>
                    <a:pt x="3576320" y="3474720"/>
                    <a:pt x="3581400" y="3469640"/>
                    <a:pt x="3581400" y="3463290"/>
                  </a:cubicBezTo>
                  <a:lnTo>
                    <a:pt x="3581400" y="209550"/>
                  </a:lnTo>
                  <a:close/>
                  <a:moveTo>
                    <a:pt x="4296410" y="4518660"/>
                  </a:moveTo>
                  <a:lnTo>
                    <a:pt x="543560" y="4841240"/>
                  </a:lnTo>
                  <a:lnTo>
                    <a:pt x="529590" y="4842510"/>
                  </a:lnTo>
                  <a:lnTo>
                    <a:pt x="528320" y="4842510"/>
                  </a:lnTo>
                  <a:cubicBezTo>
                    <a:pt x="520700" y="4842510"/>
                    <a:pt x="514350" y="4837430"/>
                    <a:pt x="513080" y="4829810"/>
                  </a:cubicBezTo>
                  <a:lnTo>
                    <a:pt x="511810" y="4815840"/>
                  </a:lnTo>
                  <a:cubicBezTo>
                    <a:pt x="511810" y="4817110"/>
                    <a:pt x="513080" y="4819650"/>
                    <a:pt x="513080" y="4820920"/>
                  </a:cubicBezTo>
                  <a:lnTo>
                    <a:pt x="478790" y="4422140"/>
                  </a:lnTo>
                  <a:lnTo>
                    <a:pt x="13970" y="4422140"/>
                  </a:lnTo>
                  <a:cubicBezTo>
                    <a:pt x="6350" y="4422140"/>
                    <a:pt x="0" y="4415790"/>
                    <a:pt x="0" y="4408170"/>
                  </a:cubicBezTo>
                  <a:lnTo>
                    <a:pt x="0" y="8890"/>
                  </a:lnTo>
                  <a:cubicBezTo>
                    <a:pt x="0" y="5080"/>
                    <a:pt x="1270" y="2540"/>
                    <a:pt x="3810" y="0"/>
                  </a:cubicBezTo>
                  <a:lnTo>
                    <a:pt x="13970" y="8890"/>
                  </a:lnTo>
                  <a:lnTo>
                    <a:pt x="13970" y="4408170"/>
                  </a:lnTo>
                  <a:lnTo>
                    <a:pt x="3790950" y="4408170"/>
                  </a:lnTo>
                  <a:lnTo>
                    <a:pt x="3804920" y="4418330"/>
                  </a:lnTo>
                  <a:cubicBezTo>
                    <a:pt x="3802380" y="4420870"/>
                    <a:pt x="3799840" y="4422140"/>
                    <a:pt x="3796030" y="4422140"/>
                  </a:cubicBezTo>
                  <a:lnTo>
                    <a:pt x="491490" y="4422140"/>
                  </a:lnTo>
                  <a:lnTo>
                    <a:pt x="527050" y="4828540"/>
                  </a:lnTo>
                  <a:lnTo>
                    <a:pt x="4290060" y="4505960"/>
                  </a:lnTo>
                  <a:lnTo>
                    <a:pt x="4305300" y="4514850"/>
                  </a:lnTo>
                  <a:cubicBezTo>
                    <a:pt x="4302760" y="4517390"/>
                    <a:pt x="4300220" y="4518660"/>
                    <a:pt x="4296410" y="4518660"/>
                  </a:cubicBezTo>
                  <a:close/>
                </a:path>
              </a:pathLst>
            </a:custGeom>
            <a:solidFill>
              <a:srgbClr val="3C3333"/>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FFFFFF"/>
                </a:solidFill>
                <a:latin typeface="Arial"/>
              </a:endParaRPr>
            </a:p>
          </p:txBody>
        </p:sp>
        <p:sp>
          <p:nvSpPr>
            <p:cNvPr id="98" name="Freeform 17"/>
            <p:cNvSpPr/>
            <p:nvPr/>
          </p:nvSpPr>
          <p:spPr>
            <a:xfrm>
              <a:off x="5754960" y="2130840"/>
              <a:ext cx="6069240" cy="6372000"/>
            </a:xfrm>
            <a:custGeom>
              <a:avLst/>
              <a:gdLst>
                <a:gd name="textAreaLeft" fmla="*/ 0 w 6069240"/>
                <a:gd name="textAreaRight" fmla="*/ 6069600 w 6069240"/>
                <a:gd name="textAreaTop" fmla="*/ 0 h 6372000"/>
                <a:gd name="textAreaBottom" fmla="*/ 6372360 h 6372000"/>
              </a:gdLst>
              <a:ahLst/>
              <a:cxnLst/>
              <a:rect l="textAreaLeft" t="textAreaTop" r="textAreaRight" b="textAreaBottom"/>
              <a:pathLst>
                <a:path w="4305300" h="4519930">
                  <a:moveTo>
                    <a:pt x="3573780" y="3478530"/>
                  </a:moveTo>
                  <a:cubicBezTo>
                    <a:pt x="3571240" y="3481070"/>
                    <a:pt x="3567430" y="3483610"/>
                    <a:pt x="3563620" y="3483610"/>
                  </a:cubicBezTo>
                  <a:lnTo>
                    <a:pt x="170180" y="3483610"/>
                  </a:lnTo>
                  <a:cubicBezTo>
                    <a:pt x="163830" y="3483610"/>
                    <a:pt x="160020" y="3479800"/>
                    <a:pt x="157480" y="3474720"/>
                  </a:cubicBezTo>
                  <a:cubicBezTo>
                    <a:pt x="154940" y="3472180"/>
                    <a:pt x="153670" y="3469640"/>
                    <a:pt x="153670" y="3465830"/>
                  </a:cubicBezTo>
                  <a:lnTo>
                    <a:pt x="153670" y="219710"/>
                  </a:lnTo>
                  <a:cubicBezTo>
                    <a:pt x="153670" y="215900"/>
                    <a:pt x="156210" y="212090"/>
                    <a:pt x="158750" y="209550"/>
                  </a:cubicBezTo>
                  <a:lnTo>
                    <a:pt x="167640" y="217170"/>
                  </a:lnTo>
                  <a:lnTo>
                    <a:pt x="167640" y="3465830"/>
                  </a:lnTo>
                  <a:cubicBezTo>
                    <a:pt x="167640" y="3467100"/>
                    <a:pt x="167640" y="3468370"/>
                    <a:pt x="168910" y="3469640"/>
                  </a:cubicBezTo>
                  <a:lnTo>
                    <a:pt x="3563620" y="3469640"/>
                  </a:lnTo>
                  <a:cubicBezTo>
                    <a:pt x="3564890" y="3469640"/>
                    <a:pt x="3566160" y="3468370"/>
                    <a:pt x="3567430" y="3468370"/>
                  </a:cubicBezTo>
                  <a:lnTo>
                    <a:pt x="3573780" y="3478530"/>
                  </a:lnTo>
                  <a:close/>
                  <a:moveTo>
                    <a:pt x="4305300" y="4508500"/>
                  </a:moveTo>
                  <a:cubicBezTo>
                    <a:pt x="4305300" y="4512310"/>
                    <a:pt x="4304030" y="4516120"/>
                    <a:pt x="4298950" y="4519930"/>
                  </a:cubicBezTo>
                  <a:lnTo>
                    <a:pt x="4283710" y="4511040"/>
                  </a:lnTo>
                  <a:lnTo>
                    <a:pt x="3907790" y="132080"/>
                  </a:lnTo>
                  <a:lnTo>
                    <a:pt x="3906520" y="124460"/>
                  </a:lnTo>
                  <a:cubicBezTo>
                    <a:pt x="3906520" y="124460"/>
                    <a:pt x="3906520" y="114300"/>
                    <a:pt x="3893820" y="114300"/>
                  </a:cubicBezTo>
                  <a:lnTo>
                    <a:pt x="3806190" y="121920"/>
                  </a:lnTo>
                  <a:lnTo>
                    <a:pt x="3806190" y="3604260"/>
                  </a:lnTo>
                  <a:lnTo>
                    <a:pt x="3982720" y="3589020"/>
                  </a:lnTo>
                  <a:cubicBezTo>
                    <a:pt x="3983990" y="3589020"/>
                    <a:pt x="3985260" y="3587750"/>
                    <a:pt x="3986530" y="3587750"/>
                  </a:cubicBezTo>
                  <a:lnTo>
                    <a:pt x="3992880" y="3595370"/>
                  </a:lnTo>
                  <a:cubicBezTo>
                    <a:pt x="3990340" y="3599180"/>
                    <a:pt x="3986530" y="3601720"/>
                    <a:pt x="3982720" y="3601720"/>
                  </a:cubicBezTo>
                  <a:lnTo>
                    <a:pt x="3806190" y="3616960"/>
                  </a:lnTo>
                  <a:lnTo>
                    <a:pt x="3806190" y="4413250"/>
                  </a:lnTo>
                  <a:cubicBezTo>
                    <a:pt x="3806190" y="4417060"/>
                    <a:pt x="3803650" y="4420871"/>
                    <a:pt x="3801110" y="4423410"/>
                  </a:cubicBezTo>
                  <a:lnTo>
                    <a:pt x="3785870" y="4413250"/>
                  </a:lnTo>
                  <a:lnTo>
                    <a:pt x="3785870" y="13970"/>
                  </a:lnTo>
                  <a:lnTo>
                    <a:pt x="8890" y="13970"/>
                  </a:lnTo>
                  <a:lnTo>
                    <a:pt x="0" y="5080"/>
                  </a:lnTo>
                  <a:cubicBezTo>
                    <a:pt x="2540" y="2540"/>
                    <a:pt x="6350" y="0"/>
                    <a:pt x="10160" y="0"/>
                  </a:cubicBezTo>
                  <a:lnTo>
                    <a:pt x="3792220" y="0"/>
                  </a:lnTo>
                  <a:cubicBezTo>
                    <a:pt x="3799840" y="0"/>
                    <a:pt x="3806190" y="6350"/>
                    <a:pt x="3806190" y="13970"/>
                  </a:cubicBezTo>
                  <a:lnTo>
                    <a:pt x="3806190" y="101600"/>
                  </a:lnTo>
                  <a:lnTo>
                    <a:pt x="3900170" y="92710"/>
                  </a:lnTo>
                  <a:cubicBezTo>
                    <a:pt x="3900170" y="92710"/>
                    <a:pt x="3923030" y="92710"/>
                    <a:pt x="3926840" y="109220"/>
                  </a:cubicBezTo>
                  <a:lnTo>
                    <a:pt x="3931920" y="171450"/>
                  </a:lnTo>
                  <a:lnTo>
                    <a:pt x="4305300" y="4508500"/>
                  </a:lnTo>
                  <a:close/>
                  <a:moveTo>
                    <a:pt x="3797300" y="15240"/>
                  </a:moveTo>
                  <a:cubicBezTo>
                    <a:pt x="3799840" y="17780"/>
                    <a:pt x="3802380" y="19050"/>
                    <a:pt x="3803650" y="21590"/>
                  </a:cubicBezTo>
                  <a:cubicBezTo>
                    <a:pt x="3802380" y="17780"/>
                    <a:pt x="3799840" y="16510"/>
                    <a:pt x="3797300" y="1524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99" name="Freeform 18"/>
            <p:cNvSpPr/>
            <p:nvPr/>
          </p:nvSpPr>
          <p:spPr>
            <a:xfrm>
              <a:off x="10554840" y="1887480"/>
              <a:ext cx="386280" cy="1473120"/>
            </a:xfrm>
            <a:custGeom>
              <a:avLst/>
              <a:gdLst>
                <a:gd name="textAreaLeft" fmla="*/ 0 w 386280"/>
                <a:gd name="textAreaRight" fmla="*/ 386640 w 386280"/>
                <a:gd name="textAreaTop" fmla="*/ 0 h 1473120"/>
                <a:gd name="textAreaBottom" fmla="*/ 1473480 h 1473120"/>
              </a:gdLst>
              <a:ahLst/>
              <a:cxnLst/>
              <a:rect l="textAreaLeft" t="textAreaTop" r="textAreaRight" b="textAreaBottom"/>
              <a:pathLst>
                <a:path w="274319" h="1045210">
                  <a:moveTo>
                    <a:pt x="265429" y="966470"/>
                  </a:moveTo>
                  <a:cubicBezTo>
                    <a:pt x="270509" y="953770"/>
                    <a:pt x="273049" y="941070"/>
                    <a:pt x="274319" y="927100"/>
                  </a:cubicBezTo>
                  <a:lnTo>
                    <a:pt x="274319" y="762000"/>
                  </a:lnTo>
                  <a:lnTo>
                    <a:pt x="273049" y="762000"/>
                  </a:lnTo>
                  <a:lnTo>
                    <a:pt x="273049" y="369570"/>
                  </a:lnTo>
                  <a:cubicBezTo>
                    <a:pt x="269239" y="328930"/>
                    <a:pt x="217169" y="298450"/>
                    <a:pt x="184149" y="298450"/>
                  </a:cubicBezTo>
                  <a:lnTo>
                    <a:pt x="152399" y="298450"/>
                  </a:lnTo>
                  <a:cubicBezTo>
                    <a:pt x="102869" y="298450"/>
                    <a:pt x="63499" y="337820"/>
                    <a:pt x="63499" y="387350"/>
                  </a:cubicBezTo>
                  <a:lnTo>
                    <a:pt x="63499" y="852170"/>
                  </a:lnTo>
                  <a:lnTo>
                    <a:pt x="97789" y="852170"/>
                  </a:lnTo>
                  <a:lnTo>
                    <a:pt x="97789" y="387350"/>
                  </a:lnTo>
                  <a:cubicBezTo>
                    <a:pt x="97789" y="356870"/>
                    <a:pt x="121919" y="332740"/>
                    <a:pt x="152399" y="332740"/>
                  </a:cubicBezTo>
                  <a:lnTo>
                    <a:pt x="184149" y="332740"/>
                  </a:lnTo>
                  <a:cubicBezTo>
                    <a:pt x="210819" y="332740"/>
                    <a:pt x="237489" y="360680"/>
                    <a:pt x="238759" y="378460"/>
                  </a:cubicBezTo>
                  <a:lnTo>
                    <a:pt x="238759" y="924560"/>
                  </a:lnTo>
                  <a:cubicBezTo>
                    <a:pt x="238759" y="988060"/>
                    <a:pt x="184149" y="1010920"/>
                    <a:pt x="151129" y="1010920"/>
                  </a:cubicBezTo>
                  <a:lnTo>
                    <a:pt x="151129" y="1012190"/>
                  </a:lnTo>
                  <a:lnTo>
                    <a:pt x="109219" y="1012190"/>
                  </a:lnTo>
                  <a:cubicBezTo>
                    <a:pt x="62229" y="1012190"/>
                    <a:pt x="35559" y="974090"/>
                    <a:pt x="35559" y="927100"/>
                  </a:cubicBezTo>
                  <a:lnTo>
                    <a:pt x="35559" y="118110"/>
                  </a:lnTo>
                  <a:cubicBezTo>
                    <a:pt x="35559" y="71120"/>
                    <a:pt x="73659" y="33020"/>
                    <a:pt x="120649" y="33020"/>
                  </a:cubicBezTo>
                  <a:lnTo>
                    <a:pt x="161290" y="33020"/>
                  </a:lnTo>
                  <a:cubicBezTo>
                    <a:pt x="208280" y="33020"/>
                    <a:pt x="233680" y="74930"/>
                    <a:pt x="233680" y="121920"/>
                  </a:cubicBezTo>
                  <a:lnTo>
                    <a:pt x="233680" y="172720"/>
                  </a:lnTo>
                  <a:lnTo>
                    <a:pt x="265430" y="172720"/>
                  </a:lnTo>
                  <a:lnTo>
                    <a:pt x="266700" y="121920"/>
                  </a:lnTo>
                  <a:cubicBezTo>
                    <a:pt x="266700" y="57150"/>
                    <a:pt x="226060" y="0"/>
                    <a:pt x="160020" y="0"/>
                  </a:cubicBezTo>
                  <a:lnTo>
                    <a:pt x="119380" y="0"/>
                  </a:lnTo>
                  <a:cubicBezTo>
                    <a:pt x="53340" y="0"/>
                    <a:pt x="0" y="53340"/>
                    <a:pt x="0" y="119380"/>
                  </a:cubicBezTo>
                  <a:lnTo>
                    <a:pt x="0" y="925830"/>
                  </a:lnTo>
                  <a:cubicBezTo>
                    <a:pt x="0" y="991870"/>
                    <a:pt x="41910" y="1045210"/>
                    <a:pt x="107950" y="1045210"/>
                  </a:cubicBezTo>
                  <a:lnTo>
                    <a:pt x="152400" y="1045210"/>
                  </a:lnTo>
                  <a:cubicBezTo>
                    <a:pt x="181610" y="1045210"/>
                    <a:pt x="208280" y="1035050"/>
                    <a:pt x="228600" y="1017270"/>
                  </a:cubicBezTo>
                  <a:cubicBezTo>
                    <a:pt x="242570" y="1005840"/>
                    <a:pt x="254000" y="991870"/>
                    <a:pt x="261620" y="974090"/>
                  </a:cubicBezTo>
                  <a:cubicBezTo>
                    <a:pt x="262890" y="972820"/>
                    <a:pt x="262890" y="970280"/>
                    <a:pt x="264160" y="969010"/>
                  </a:cubicBezTo>
                  <a:cubicBezTo>
                    <a:pt x="265430" y="969010"/>
                    <a:pt x="265430" y="967740"/>
                    <a:pt x="265430" y="966470"/>
                  </a:cubicBezTo>
                  <a:close/>
                </a:path>
              </a:pathLst>
            </a:custGeom>
            <a:solidFill>
              <a:srgbClr val="A99D9D"/>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00" name="Freeform 19"/>
            <p:cNvSpPr/>
            <p:nvPr/>
          </p:nvSpPr>
          <p:spPr>
            <a:xfrm>
              <a:off x="10562040" y="1909080"/>
              <a:ext cx="375480" cy="1455120"/>
            </a:xfrm>
            <a:custGeom>
              <a:avLst/>
              <a:gdLst>
                <a:gd name="textAreaLeft" fmla="*/ 0 w 375480"/>
                <a:gd name="textAreaRight" fmla="*/ 375840 w 375480"/>
                <a:gd name="textAreaTop" fmla="*/ 0 h 1455120"/>
                <a:gd name="textAreaBottom" fmla="*/ 1455480 h 1455120"/>
              </a:gdLst>
              <a:ahLst/>
              <a:cxnLst/>
              <a:rect l="textAreaLeft" t="textAreaTop" r="textAreaRight" b="textAreaBottom"/>
              <a:pathLst>
                <a:path w="266700" h="1032510">
                  <a:moveTo>
                    <a:pt x="261622" y="749300"/>
                  </a:moveTo>
                  <a:lnTo>
                    <a:pt x="261622" y="723900"/>
                  </a:lnTo>
                  <a:cubicBezTo>
                    <a:pt x="259082" y="598170"/>
                    <a:pt x="257812" y="490220"/>
                    <a:pt x="256542" y="364490"/>
                  </a:cubicBezTo>
                  <a:lnTo>
                    <a:pt x="256542" y="358140"/>
                  </a:lnTo>
                  <a:lnTo>
                    <a:pt x="252732" y="359410"/>
                  </a:lnTo>
                  <a:lnTo>
                    <a:pt x="252732" y="364490"/>
                  </a:lnTo>
                  <a:lnTo>
                    <a:pt x="250192" y="521970"/>
                  </a:lnTo>
                  <a:lnTo>
                    <a:pt x="246382" y="695960"/>
                  </a:lnTo>
                  <a:lnTo>
                    <a:pt x="245112" y="745490"/>
                  </a:lnTo>
                  <a:lnTo>
                    <a:pt x="245112" y="750570"/>
                  </a:lnTo>
                  <a:lnTo>
                    <a:pt x="242572" y="872490"/>
                  </a:lnTo>
                  <a:cubicBezTo>
                    <a:pt x="242572" y="887730"/>
                    <a:pt x="242572" y="901700"/>
                    <a:pt x="241302" y="916940"/>
                  </a:cubicBezTo>
                  <a:cubicBezTo>
                    <a:pt x="240032" y="927100"/>
                    <a:pt x="238762" y="935990"/>
                    <a:pt x="234952" y="944880"/>
                  </a:cubicBezTo>
                  <a:cubicBezTo>
                    <a:pt x="232412" y="949960"/>
                    <a:pt x="231142" y="955040"/>
                    <a:pt x="227332" y="960120"/>
                  </a:cubicBezTo>
                  <a:cubicBezTo>
                    <a:pt x="218442" y="972820"/>
                    <a:pt x="207012" y="982980"/>
                    <a:pt x="193042" y="989330"/>
                  </a:cubicBezTo>
                  <a:cubicBezTo>
                    <a:pt x="182882" y="994410"/>
                    <a:pt x="162562" y="1000760"/>
                    <a:pt x="148592" y="1003300"/>
                  </a:cubicBezTo>
                  <a:lnTo>
                    <a:pt x="104142" y="1003300"/>
                  </a:lnTo>
                  <a:lnTo>
                    <a:pt x="90172" y="1002030"/>
                  </a:lnTo>
                  <a:cubicBezTo>
                    <a:pt x="85092" y="1000760"/>
                    <a:pt x="81281" y="999490"/>
                    <a:pt x="76202" y="998220"/>
                  </a:cubicBezTo>
                  <a:cubicBezTo>
                    <a:pt x="58422" y="991870"/>
                    <a:pt x="53342" y="980440"/>
                    <a:pt x="41911" y="963930"/>
                  </a:cubicBezTo>
                  <a:cubicBezTo>
                    <a:pt x="36831" y="955040"/>
                    <a:pt x="31752" y="947420"/>
                    <a:pt x="29211" y="937260"/>
                  </a:cubicBezTo>
                  <a:lnTo>
                    <a:pt x="26671" y="929640"/>
                  </a:lnTo>
                  <a:cubicBezTo>
                    <a:pt x="26671" y="927100"/>
                    <a:pt x="26671" y="925830"/>
                    <a:pt x="25401" y="923290"/>
                  </a:cubicBezTo>
                  <a:lnTo>
                    <a:pt x="24131" y="916940"/>
                  </a:lnTo>
                  <a:lnTo>
                    <a:pt x="24131" y="909320"/>
                  </a:lnTo>
                  <a:lnTo>
                    <a:pt x="22861" y="855980"/>
                  </a:lnTo>
                  <a:lnTo>
                    <a:pt x="21591" y="749300"/>
                  </a:lnTo>
                  <a:lnTo>
                    <a:pt x="17781" y="537210"/>
                  </a:lnTo>
                  <a:cubicBezTo>
                    <a:pt x="16511" y="466090"/>
                    <a:pt x="15241" y="394970"/>
                    <a:pt x="15241" y="325120"/>
                  </a:cubicBezTo>
                  <a:cubicBezTo>
                    <a:pt x="13971" y="254000"/>
                    <a:pt x="13971" y="182880"/>
                    <a:pt x="13971" y="111760"/>
                  </a:cubicBezTo>
                  <a:cubicBezTo>
                    <a:pt x="13971" y="104140"/>
                    <a:pt x="15241" y="91440"/>
                    <a:pt x="16511" y="81280"/>
                  </a:cubicBezTo>
                  <a:lnTo>
                    <a:pt x="21591" y="66040"/>
                  </a:lnTo>
                  <a:cubicBezTo>
                    <a:pt x="22861" y="60960"/>
                    <a:pt x="26671" y="55880"/>
                    <a:pt x="29211" y="52070"/>
                  </a:cubicBezTo>
                  <a:cubicBezTo>
                    <a:pt x="40641" y="33020"/>
                    <a:pt x="57151" y="17780"/>
                    <a:pt x="76201" y="8890"/>
                  </a:cubicBezTo>
                  <a:cubicBezTo>
                    <a:pt x="86361" y="5080"/>
                    <a:pt x="100331" y="1270"/>
                    <a:pt x="107951" y="1270"/>
                  </a:cubicBezTo>
                  <a:lnTo>
                    <a:pt x="114301" y="0"/>
                  </a:lnTo>
                  <a:lnTo>
                    <a:pt x="156211" y="0"/>
                  </a:lnTo>
                  <a:lnTo>
                    <a:pt x="109221" y="0"/>
                  </a:lnTo>
                  <a:cubicBezTo>
                    <a:pt x="95251" y="1270"/>
                    <a:pt x="81281" y="5080"/>
                    <a:pt x="68581" y="11430"/>
                  </a:cubicBezTo>
                  <a:cubicBezTo>
                    <a:pt x="43181" y="24130"/>
                    <a:pt x="22861" y="49530"/>
                    <a:pt x="15241" y="77470"/>
                  </a:cubicBezTo>
                  <a:cubicBezTo>
                    <a:pt x="11431" y="91440"/>
                    <a:pt x="11431" y="106680"/>
                    <a:pt x="10161" y="123190"/>
                  </a:cubicBezTo>
                  <a:lnTo>
                    <a:pt x="8891" y="171450"/>
                  </a:lnTo>
                  <a:lnTo>
                    <a:pt x="6350" y="365760"/>
                  </a:lnTo>
                  <a:cubicBezTo>
                    <a:pt x="5080" y="495300"/>
                    <a:pt x="1270" y="624840"/>
                    <a:pt x="1270" y="755650"/>
                  </a:cubicBezTo>
                  <a:lnTo>
                    <a:pt x="0" y="853440"/>
                  </a:lnTo>
                  <a:lnTo>
                    <a:pt x="0" y="901700"/>
                  </a:lnTo>
                  <a:cubicBezTo>
                    <a:pt x="0" y="918210"/>
                    <a:pt x="0" y="934720"/>
                    <a:pt x="6350" y="949960"/>
                  </a:cubicBezTo>
                  <a:cubicBezTo>
                    <a:pt x="16510" y="980440"/>
                    <a:pt x="27941" y="1007110"/>
                    <a:pt x="57150" y="1021080"/>
                  </a:cubicBezTo>
                  <a:cubicBezTo>
                    <a:pt x="71120" y="1027430"/>
                    <a:pt x="87630" y="1031240"/>
                    <a:pt x="104141" y="1032510"/>
                  </a:cubicBezTo>
                  <a:lnTo>
                    <a:pt x="151131" y="1032510"/>
                  </a:lnTo>
                  <a:cubicBezTo>
                    <a:pt x="182881" y="1031240"/>
                    <a:pt x="213361" y="1017270"/>
                    <a:pt x="234951" y="995680"/>
                  </a:cubicBezTo>
                  <a:cubicBezTo>
                    <a:pt x="246381" y="985520"/>
                    <a:pt x="254001" y="971550"/>
                    <a:pt x="259081" y="957580"/>
                  </a:cubicBezTo>
                  <a:cubicBezTo>
                    <a:pt x="264161" y="943610"/>
                    <a:pt x="266701" y="929640"/>
                    <a:pt x="266701" y="913130"/>
                  </a:cubicBezTo>
                  <a:lnTo>
                    <a:pt x="261621" y="749300"/>
                  </a:lnTo>
                  <a:close/>
                </a:path>
              </a:pathLst>
            </a:custGeom>
            <a:solidFill>
              <a:srgbClr val="E2DAD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grpSp>
      <p:sp>
        <p:nvSpPr>
          <p:cNvPr id="101" name="Freeform 20"/>
          <p:cNvSpPr/>
          <p:nvPr/>
        </p:nvSpPr>
        <p:spPr>
          <a:xfrm>
            <a:off x="15852600" y="1483560"/>
            <a:ext cx="2166480" cy="1772640"/>
          </a:xfrm>
          <a:custGeom>
            <a:avLst/>
            <a:gdLst>
              <a:gd name="textAreaLeft" fmla="*/ 0 w 2166480"/>
              <a:gd name="textAreaRight" fmla="*/ 2166840 w 2166480"/>
              <a:gd name="textAreaTop" fmla="*/ 0 h 1772640"/>
              <a:gd name="textAreaBottom" fmla="*/ 1773000 h 1772640"/>
            </a:gdLst>
            <a:ahLst/>
            <a:cxnLst/>
            <a:rect l="textAreaLeft" t="textAreaTop" r="textAreaRight" b="textAreaBottom"/>
            <a:pathLst>
              <a:path w="2166997" h="1772997">
                <a:moveTo>
                  <a:pt x="0" y="0"/>
                </a:moveTo>
                <a:lnTo>
                  <a:pt x="2166997" y="0"/>
                </a:lnTo>
                <a:lnTo>
                  <a:pt x="2166997" y="1772997"/>
                </a:lnTo>
                <a:lnTo>
                  <a:pt x="0" y="1772997"/>
                </a:lnTo>
                <a:lnTo>
                  <a:pt x="0" y="0"/>
                </a:lnTo>
                <a:close/>
              </a:path>
            </a:pathLst>
          </a:custGeom>
          <a:blipFill rotWithShape="0">
            <a:blip r:embed="rId1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02" name="Freeform 21"/>
          <p:cNvSpPr/>
          <p:nvPr/>
        </p:nvSpPr>
        <p:spPr>
          <a:xfrm rot="1047000">
            <a:off x="3539520" y="3727440"/>
            <a:ext cx="1193760" cy="1415160"/>
          </a:xfrm>
          <a:custGeom>
            <a:avLst/>
            <a:gdLst>
              <a:gd name="textAreaLeft" fmla="*/ 0 w 1193760"/>
              <a:gd name="textAreaRight" fmla="*/ 1194120 w 1193760"/>
              <a:gd name="textAreaTop" fmla="*/ 0 h 1415160"/>
              <a:gd name="textAreaBottom" fmla="*/ 1415520 h 1415160"/>
            </a:gdLst>
            <a:ahLst/>
            <a:cxnLst/>
            <a:rect l="textAreaLeft" t="textAreaTop" r="textAreaRight" b="textAreaBottom"/>
            <a:pathLst>
              <a:path w="1194228" h="1415573">
                <a:moveTo>
                  <a:pt x="0" y="0"/>
                </a:moveTo>
                <a:lnTo>
                  <a:pt x="1194228" y="0"/>
                </a:lnTo>
                <a:lnTo>
                  <a:pt x="1194228" y="1415573"/>
                </a:lnTo>
                <a:lnTo>
                  <a:pt x="0" y="1415573"/>
                </a:lnTo>
                <a:lnTo>
                  <a:pt x="0" y="0"/>
                </a:lnTo>
                <a:close/>
              </a:path>
            </a:pathLst>
          </a:custGeom>
          <a:blipFill rotWithShape="0">
            <a:blip r:embed="rId1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03" name="Freeform 22"/>
          <p:cNvSpPr/>
          <p:nvPr/>
        </p:nvSpPr>
        <p:spPr>
          <a:xfrm rot="20197800">
            <a:off x="2889000" y="5658480"/>
            <a:ext cx="1706040" cy="1048320"/>
          </a:xfrm>
          <a:custGeom>
            <a:avLst/>
            <a:gdLst>
              <a:gd name="textAreaLeft" fmla="*/ 0 w 1706040"/>
              <a:gd name="textAreaRight" fmla="*/ 1706400 w 1706040"/>
              <a:gd name="textAreaTop" fmla="*/ 0 h 1048320"/>
              <a:gd name="textAreaBottom" fmla="*/ 1048680 h 1048320"/>
            </a:gdLst>
            <a:ahLst/>
            <a:cxnLst/>
            <a:rect l="textAreaLeft" t="textAreaTop" r="textAreaRight" b="textAreaBottom"/>
            <a:pathLst>
              <a:path w="1706423" h="1048674">
                <a:moveTo>
                  <a:pt x="0" y="0"/>
                </a:moveTo>
                <a:lnTo>
                  <a:pt x="1706422" y="0"/>
                </a:lnTo>
                <a:lnTo>
                  <a:pt x="1706422" y="1048674"/>
                </a:lnTo>
                <a:lnTo>
                  <a:pt x="0" y="1048674"/>
                </a:lnTo>
                <a:lnTo>
                  <a:pt x="0" y="0"/>
                </a:lnTo>
                <a:close/>
              </a:path>
            </a:pathLst>
          </a:custGeom>
          <a:blipFill rotWithShape="0">
            <a:blip r:embed="rId1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E"/>
        </a:solidFill>
        <a:effectLst/>
      </p:bgPr>
    </p:bg>
    <p:spTree>
      <p:nvGrpSpPr>
        <p:cNvPr id="1" name=""/>
        <p:cNvGrpSpPr/>
        <p:nvPr/>
      </p:nvGrpSpPr>
      <p:grpSpPr>
        <a:xfrm>
          <a:off x="0" y="0"/>
          <a:ext cx="0" cy="0"/>
          <a:chOff x="0" y="0"/>
          <a:chExt cx="0" cy="0"/>
        </a:xfrm>
      </p:grpSpPr>
      <p:sp>
        <p:nvSpPr>
          <p:cNvPr id="104" name="Freeform 2"/>
          <p:cNvSpPr/>
          <p:nvPr/>
        </p:nvSpPr>
        <p:spPr>
          <a:xfrm>
            <a:off x="-4096440" y="-5143320"/>
            <a:ext cx="21196440" cy="21196440"/>
          </a:xfrm>
          <a:custGeom>
            <a:avLst/>
            <a:gdLst>
              <a:gd name="textAreaLeft" fmla="*/ 0 w 21196440"/>
              <a:gd name="textAreaRight" fmla="*/ 21196800 w 21196440"/>
              <a:gd name="textAreaTop" fmla="*/ 0 h 21196440"/>
              <a:gd name="textAreaBottom" fmla="*/ 21196800 h 21196440"/>
            </a:gdLst>
            <a:ahLst/>
            <a:cxnLst/>
            <a:rect l="textAreaLeft" t="textAreaTop" r="textAreaRight" b="textAreaBottom"/>
            <a:pathLst>
              <a:path w="21196825" h="21196825">
                <a:moveTo>
                  <a:pt x="0" y="0"/>
                </a:moveTo>
                <a:lnTo>
                  <a:pt x="21196824" y="0"/>
                </a:lnTo>
                <a:lnTo>
                  <a:pt x="21196824" y="21196824"/>
                </a:lnTo>
                <a:lnTo>
                  <a:pt x="0" y="21196824"/>
                </a:lnTo>
                <a:lnTo>
                  <a:pt x="0" y="0"/>
                </a:lnTo>
                <a:close/>
              </a:path>
            </a:pathLst>
          </a:custGeom>
          <a:blipFill rotWithShape="0">
            <a:blip r:embed="rId2">
              <a:alphaModFix amt="4000"/>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05" name="Freeform 3"/>
          <p:cNvSpPr/>
          <p:nvPr/>
        </p:nvSpPr>
        <p:spPr>
          <a:xfrm>
            <a:off x="-1149120" y="2551680"/>
            <a:ext cx="8246880" cy="7842240"/>
          </a:xfrm>
          <a:custGeom>
            <a:avLst/>
            <a:gdLst>
              <a:gd name="textAreaLeft" fmla="*/ 0 w 8246880"/>
              <a:gd name="textAreaRight" fmla="*/ 8247240 w 8246880"/>
              <a:gd name="textAreaTop" fmla="*/ 0 h 7842240"/>
              <a:gd name="textAreaBottom" fmla="*/ 7842600 h 7842240"/>
            </a:gdLst>
            <a:ahLst/>
            <a:cxnLst/>
            <a:rect l="textAreaLeft" t="textAreaTop" r="textAreaRight" b="textAreaBottom"/>
            <a:pathLst>
              <a:path w="8247364" h="7842494">
                <a:moveTo>
                  <a:pt x="0" y="0"/>
                </a:moveTo>
                <a:lnTo>
                  <a:pt x="8247364" y="0"/>
                </a:lnTo>
                <a:lnTo>
                  <a:pt x="8247364" y="7842493"/>
                </a:lnTo>
                <a:lnTo>
                  <a:pt x="0" y="7842493"/>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06" name="TextBox 4"/>
          <p:cNvSpPr/>
          <p:nvPr/>
        </p:nvSpPr>
        <p:spPr>
          <a:xfrm>
            <a:off x="7326720" y="987840"/>
            <a:ext cx="10090440" cy="2262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8909"/>
              </a:lnSpc>
              <a:tabLst>
                <a:tab pos="0" algn="l"/>
              </a:tabLst>
            </a:pPr>
            <a:r>
              <a:rPr lang="en-US" sz="9000" b="0" strike="noStrike" spc="-1">
                <a:solidFill>
                  <a:srgbClr val="000000"/>
                </a:solidFill>
                <a:latin typeface="One Little Font"/>
                <a:ea typeface="One Little Font"/>
              </a:rPr>
              <a:t>Γεφύρι της Άρτας</a:t>
            </a:r>
            <a:endParaRPr lang="el-GR" sz="9000" b="0" strike="noStrike" spc="-1">
              <a:solidFill>
                <a:srgbClr val="000000"/>
              </a:solidFill>
              <a:latin typeface="Arial"/>
            </a:endParaRPr>
          </a:p>
        </p:txBody>
      </p:sp>
      <p:sp>
        <p:nvSpPr>
          <p:cNvPr id="107" name="Freeform 5"/>
          <p:cNvSpPr/>
          <p:nvPr/>
        </p:nvSpPr>
        <p:spPr>
          <a:xfrm>
            <a:off x="14894280" y="-1152720"/>
            <a:ext cx="5952240" cy="7348680"/>
          </a:xfrm>
          <a:custGeom>
            <a:avLst/>
            <a:gdLst>
              <a:gd name="textAreaLeft" fmla="*/ 0 w 5952240"/>
              <a:gd name="textAreaRight" fmla="*/ 5952600 w 5952240"/>
              <a:gd name="textAreaTop" fmla="*/ 0 h 7348680"/>
              <a:gd name="textAreaBottom" fmla="*/ 7349040 h 7348680"/>
            </a:gdLst>
            <a:ahLst/>
            <a:cxnLst/>
            <a:rect l="textAreaLeft" t="textAreaTop" r="textAreaRight" b="textAreaBottom"/>
            <a:pathLst>
              <a:path w="5952696" h="7349008">
                <a:moveTo>
                  <a:pt x="0" y="0"/>
                </a:moveTo>
                <a:lnTo>
                  <a:pt x="5952696" y="0"/>
                </a:lnTo>
                <a:lnTo>
                  <a:pt x="5952696" y="7349008"/>
                </a:lnTo>
                <a:lnTo>
                  <a:pt x="0" y="7349008"/>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08" name="Freeform 6"/>
          <p:cNvSpPr/>
          <p:nvPr/>
        </p:nvSpPr>
        <p:spPr>
          <a:xfrm rot="20771400">
            <a:off x="5139360" y="-145800"/>
            <a:ext cx="2294640" cy="3006720"/>
          </a:xfrm>
          <a:custGeom>
            <a:avLst/>
            <a:gdLst>
              <a:gd name="textAreaLeft" fmla="*/ 0 w 2294640"/>
              <a:gd name="textAreaRight" fmla="*/ 2295000 w 2294640"/>
              <a:gd name="textAreaTop" fmla="*/ 0 h 3006720"/>
              <a:gd name="textAreaBottom" fmla="*/ 3007080 h 3006720"/>
            </a:gdLst>
            <a:ahLst/>
            <a:cxnLst/>
            <a:rect l="textAreaLeft" t="textAreaTop" r="textAreaRight" b="textAreaBottom"/>
            <a:pathLst>
              <a:path w="2294994" h="3007068">
                <a:moveTo>
                  <a:pt x="0" y="0"/>
                </a:moveTo>
                <a:lnTo>
                  <a:pt x="2294994" y="0"/>
                </a:lnTo>
                <a:lnTo>
                  <a:pt x="2294994" y="3007067"/>
                </a:lnTo>
                <a:lnTo>
                  <a:pt x="0" y="3007067"/>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09" name="Freeform 7"/>
          <p:cNvSpPr/>
          <p:nvPr/>
        </p:nvSpPr>
        <p:spPr>
          <a:xfrm>
            <a:off x="1028880" y="544320"/>
            <a:ext cx="2238120" cy="1626120"/>
          </a:xfrm>
          <a:custGeom>
            <a:avLst/>
            <a:gdLst>
              <a:gd name="textAreaLeft" fmla="*/ 0 w 2238120"/>
              <a:gd name="textAreaRight" fmla="*/ 2238480 w 2238120"/>
              <a:gd name="textAreaTop" fmla="*/ 0 h 1626120"/>
              <a:gd name="textAreaBottom" fmla="*/ 1626480 h 1626120"/>
            </a:gdLst>
            <a:ahLst/>
            <a:cxnLst/>
            <a:rect l="textAreaLeft" t="textAreaTop" r="textAreaRight" b="textAreaBottom"/>
            <a:pathLst>
              <a:path w="2238581" h="1626382">
                <a:moveTo>
                  <a:pt x="0" y="0"/>
                </a:moveTo>
                <a:lnTo>
                  <a:pt x="2238581" y="0"/>
                </a:lnTo>
                <a:lnTo>
                  <a:pt x="2238581" y="1626382"/>
                </a:lnTo>
                <a:lnTo>
                  <a:pt x="0" y="1626382"/>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10" name="Freeform 8"/>
          <p:cNvSpPr/>
          <p:nvPr/>
        </p:nvSpPr>
        <p:spPr>
          <a:xfrm>
            <a:off x="8868240" y="6814440"/>
            <a:ext cx="2332080" cy="2443680"/>
          </a:xfrm>
          <a:custGeom>
            <a:avLst/>
            <a:gdLst>
              <a:gd name="textAreaLeft" fmla="*/ 0 w 2332080"/>
              <a:gd name="textAreaRight" fmla="*/ 2332440 w 2332080"/>
              <a:gd name="textAreaTop" fmla="*/ 0 h 2443680"/>
              <a:gd name="textAreaBottom" fmla="*/ 2444040 h 2443680"/>
            </a:gdLst>
            <a:ahLst/>
            <a:cxnLst/>
            <a:rect l="textAreaLeft" t="textAreaTop" r="textAreaRight" b="textAreaBottom"/>
            <a:pathLst>
              <a:path w="2332293" h="2443905">
                <a:moveTo>
                  <a:pt x="0" y="0"/>
                </a:moveTo>
                <a:lnTo>
                  <a:pt x="2332293" y="0"/>
                </a:lnTo>
                <a:lnTo>
                  <a:pt x="2332293" y="2443905"/>
                </a:lnTo>
                <a:lnTo>
                  <a:pt x="0" y="2443905"/>
                </a:lnTo>
                <a:lnTo>
                  <a:pt x="0" y="0"/>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11" name="Freeform 9"/>
          <p:cNvSpPr/>
          <p:nvPr/>
        </p:nvSpPr>
        <p:spPr>
          <a:xfrm>
            <a:off x="12372120" y="6814440"/>
            <a:ext cx="4335120" cy="4114440"/>
          </a:xfrm>
          <a:custGeom>
            <a:avLst/>
            <a:gdLst>
              <a:gd name="textAreaLeft" fmla="*/ 0 w 4335120"/>
              <a:gd name="textAreaRight" fmla="*/ 4335480 w 4335120"/>
              <a:gd name="textAreaTop" fmla="*/ 0 h 4114440"/>
              <a:gd name="textAreaBottom" fmla="*/ 4114800 h 4114440"/>
            </a:gdLst>
            <a:ahLst/>
            <a:cxnLst/>
            <a:rect l="textAreaLeft" t="textAreaTop" r="textAreaRight" b="textAreaBottom"/>
            <a:pathLst>
              <a:path w="4335517" h="4114800">
                <a:moveTo>
                  <a:pt x="0" y="0"/>
                </a:moveTo>
                <a:lnTo>
                  <a:pt x="4335518" y="0"/>
                </a:lnTo>
                <a:lnTo>
                  <a:pt x="4335518" y="4114800"/>
                </a:lnTo>
                <a:lnTo>
                  <a:pt x="0" y="4114800"/>
                </a:lnTo>
                <a:lnTo>
                  <a:pt x="0" y="0"/>
                </a:lnTo>
                <a:close/>
              </a:path>
            </a:pathLst>
          </a:cu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12" name="TextBox 10"/>
          <p:cNvSpPr/>
          <p:nvPr/>
        </p:nvSpPr>
        <p:spPr>
          <a:xfrm>
            <a:off x="6120000" y="2065680"/>
            <a:ext cx="10080000" cy="8985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4717"/>
              </a:lnSpc>
            </a:pPr>
            <a:r>
              <a:rPr lang="en-US" sz="3370" b="0" strike="noStrike" spc="-1">
                <a:solidFill>
                  <a:srgbClr val="000000"/>
                </a:solidFill>
                <a:latin typeface="One Little Font"/>
                <a:ea typeface="One Little Font"/>
              </a:rPr>
              <a:t>Το Γεφύρι της Άρτας (στην λαϊκή παράδοση γιοφύρι της Άρτας) είναι λιθόκτιστη γέφυρα του ποταμού Αράχθου, του 17ου αιώνα, στην πόλη της Άρτας, που έγινε πασίγνωστη από το ομώνυμο θρυλικό δημοτικό τραγούδι το οποίο αναφέρεται στην «εξ ανθρωποθυσίας» θεμελίωσή του. </a:t>
            </a:r>
            <a:endParaRPr lang="el-GR" sz="3370" b="0" strike="noStrike" spc="-1">
              <a:solidFill>
                <a:srgbClr val="000000"/>
              </a:solidFill>
              <a:latin typeface="Arial"/>
            </a:endParaRPr>
          </a:p>
          <a:p>
            <a:pPr algn="ctr">
              <a:lnSpc>
                <a:spcPts val="4717"/>
              </a:lnSpc>
            </a:pPr>
            <a:r>
              <a:rPr lang="en-US" sz="3370" b="0" strike="noStrike" spc="-1">
                <a:solidFill>
                  <a:srgbClr val="000000"/>
                </a:solidFill>
                <a:latin typeface="One Little Font"/>
                <a:ea typeface="One Little Font"/>
              </a:rPr>
              <a:t>Το Γεφύρι της Άρτας (στην λαϊκή παράδοση γιοφύρι της Άρτας) είναι λιθόκτιστη γέφυρα του ποταμού Αράχθου, του 17ου αιώνα, στην πόλη της Άρτας, που έγινε πασίγνωστη από το ομώνυμο θρυλικό δημοτικό τραγούδι το οποίο αναφέρεται στην «εξ ανθρωποθυσίας» θεμελίωσή του. </a:t>
            </a:r>
            <a:endParaRPr lang="el-GR" sz="3370" b="0" strike="noStrike" spc="-1">
              <a:solidFill>
                <a:srgbClr val="000000"/>
              </a:solidFill>
              <a:latin typeface="Arial"/>
            </a:endParaRPr>
          </a:p>
          <a:p>
            <a:pPr algn="ctr">
              <a:lnSpc>
                <a:spcPts val="4717"/>
              </a:lnSpc>
            </a:pPr>
            <a:endParaRPr lang="el-GR" sz="337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E"/>
        </a:solidFill>
        <a:effectLst/>
      </p:bgPr>
    </p:bg>
    <p:spTree>
      <p:nvGrpSpPr>
        <p:cNvPr id="1" name=""/>
        <p:cNvGrpSpPr/>
        <p:nvPr/>
      </p:nvGrpSpPr>
      <p:grpSpPr>
        <a:xfrm>
          <a:off x="0" y="0"/>
          <a:ext cx="0" cy="0"/>
          <a:chOff x="0" y="0"/>
          <a:chExt cx="0" cy="0"/>
        </a:xfrm>
      </p:grpSpPr>
      <p:sp>
        <p:nvSpPr>
          <p:cNvPr id="113" name="Freeform 23"/>
          <p:cNvSpPr/>
          <p:nvPr/>
        </p:nvSpPr>
        <p:spPr>
          <a:xfrm>
            <a:off x="-3916440" y="-5143320"/>
            <a:ext cx="21196440" cy="21196440"/>
          </a:xfrm>
          <a:custGeom>
            <a:avLst/>
            <a:gdLst>
              <a:gd name="textAreaLeft" fmla="*/ 0 w 21196440"/>
              <a:gd name="textAreaRight" fmla="*/ 21196800 w 21196440"/>
              <a:gd name="textAreaTop" fmla="*/ 0 h 21196440"/>
              <a:gd name="textAreaBottom" fmla="*/ 21196800 h 21196440"/>
            </a:gdLst>
            <a:ahLst/>
            <a:cxnLst/>
            <a:rect l="textAreaLeft" t="textAreaTop" r="textAreaRight" b="textAreaBottom"/>
            <a:pathLst>
              <a:path w="21196825" h="21196825">
                <a:moveTo>
                  <a:pt x="0" y="0"/>
                </a:moveTo>
                <a:lnTo>
                  <a:pt x="21196824" y="0"/>
                </a:lnTo>
                <a:lnTo>
                  <a:pt x="21196824" y="21196824"/>
                </a:lnTo>
                <a:lnTo>
                  <a:pt x="0" y="21196824"/>
                </a:lnTo>
                <a:lnTo>
                  <a:pt x="0" y="0"/>
                </a:lnTo>
                <a:close/>
              </a:path>
            </a:pathLst>
          </a:custGeom>
          <a:blipFill rotWithShape="0">
            <a:blip r:embed="rId2">
              <a:alphaModFix amt="4000"/>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14" name="TextBox 8"/>
          <p:cNvSpPr/>
          <p:nvPr/>
        </p:nvSpPr>
        <p:spPr>
          <a:xfrm>
            <a:off x="7326720" y="987840"/>
            <a:ext cx="10090440" cy="2262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8909"/>
              </a:lnSpc>
              <a:tabLst>
                <a:tab pos="0" algn="l"/>
              </a:tabLst>
            </a:pPr>
            <a:r>
              <a:rPr lang="en-US" sz="9000" b="0" strike="noStrike" spc="-1">
                <a:solidFill>
                  <a:srgbClr val="000000"/>
                </a:solidFill>
                <a:latin typeface="One Little Font"/>
                <a:ea typeface="One Little Font"/>
              </a:rPr>
              <a:t>Γεφύρι της Άρτας</a:t>
            </a:r>
            <a:endParaRPr lang="el-GR" sz="9000" b="0" strike="noStrike" spc="-1">
              <a:solidFill>
                <a:srgbClr val="000000"/>
              </a:solidFill>
              <a:latin typeface="Arial"/>
            </a:endParaRPr>
          </a:p>
        </p:txBody>
      </p:sp>
      <p:sp>
        <p:nvSpPr>
          <p:cNvPr id="115" name="Freeform 37"/>
          <p:cNvSpPr/>
          <p:nvPr/>
        </p:nvSpPr>
        <p:spPr>
          <a:xfrm>
            <a:off x="14894280" y="-1152720"/>
            <a:ext cx="5952240" cy="7348680"/>
          </a:xfrm>
          <a:custGeom>
            <a:avLst/>
            <a:gdLst>
              <a:gd name="textAreaLeft" fmla="*/ 0 w 5952240"/>
              <a:gd name="textAreaRight" fmla="*/ 5952600 w 5952240"/>
              <a:gd name="textAreaTop" fmla="*/ 0 h 7348680"/>
              <a:gd name="textAreaBottom" fmla="*/ 7349040 h 7348680"/>
            </a:gdLst>
            <a:ahLst/>
            <a:cxnLst/>
            <a:rect l="textAreaLeft" t="textAreaTop" r="textAreaRight" b="textAreaBottom"/>
            <a:pathLst>
              <a:path w="5952696" h="7349008">
                <a:moveTo>
                  <a:pt x="0" y="0"/>
                </a:moveTo>
                <a:lnTo>
                  <a:pt x="5952696" y="0"/>
                </a:lnTo>
                <a:lnTo>
                  <a:pt x="5952696" y="7349008"/>
                </a:lnTo>
                <a:lnTo>
                  <a:pt x="0" y="7349008"/>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16" name="Freeform 38"/>
          <p:cNvSpPr/>
          <p:nvPr/>
        </p:nvSpPr>
        <p:spPr>
          <a:xfrm rot="20771400">
            <a:off x="4706280" y="-357120"/>
            <a:ext cx="2294640" cy="3006720"/>
          </a:xfrm>
          <a:custGeom>
            <a:avLst/>
            <a:gdLst>
              <a:gd name="textAreaLeft" fmla="*/ 0 w 2294640"/>
              <a:gd name="textAreaRight" fmla="*/ 2295000 w 2294640"/>
              <a:gd name="textAreaTop" fmla="*/ 0 h 3006720"/>
              <a:gd name="textAreaBottom" fmla="*/ 3007080 h 3006720"/>
            </a:gdLst>
            <a:ahLst/>
            <a:cxnLst/>
            <a:rect l="textAreaLeft" t="textAreaTop" r="textAreaRight" b="textAreaBottom"/>
            <a:pathLst>
              <a:path w="2294994" h="3007068">
                <a:moveTo>
                  <a:pt x="0" y="0"/>
                </a:moveTo>
                <a:lnTo>
                  <a:pt x="2294994" y="0"/>
                </a:lnTo>
                <a:lnTo>
                  <a:pt x="2294994" y="3007067"/>
                </a:lnTo>
                <a:lnTo>
                  <a:pt x="0" y="3007067"/>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17" name="Freeform 39"/>
          <p:cNvSpPr/>
          <p:nvPr/>
        </p:nvSpPr>
        <p:spPr>
          <a:xfrm>
            <a:off x="1028880" y="544320"/>
            <a:ext cx="2238120" cy="1626120"/>
          </a:xfrm>
          <a:custGeom>
            <a:avLst/>
            <a:gdLst>
              <a:gd name="textAreaLeft" fmla="*/ 0 w 2238120"/>
              <a:gd name="textAreaRight" fmla="*/ 2238480 w 2238120"/>
              <a:gd name="textAreaTop" fmla="*/ 0 h 1626120"/>
              <a:gd name="textAreaBottom" fmla="*/ 1626480 h 1626120"/>
            </a:gdLst>
            <a:ahLst/>
            <a:cxnLst/>
            <a:rect l="textAreaLeft" t="textAreaTop" r="textAreaRight" b="textAreaBottom"/>
            <a:pathLst>
              <a:path w="2238581" h="1626382">
                <a:moveTo>
                  <a:pt x="0" y="0"/>
                </a:moveTo>
                <a:lnTo>
                  <a:pt x="2238581" y="0"/>
                </a:lnTo>
                <a:lnTo>
                  <a:pt x="2238581" y="1626382"/>
                </a:lnTo>
                <a:lnTo>
                  <a:pt x="0" y="1626382"/>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18" name="Freeform 40"/>
          <p:cNvSpPr/>
          <p:nvPr/>
        </p:nvSpPr>
        <p:spPr>
          <a:xfrm>
            <a:off x="8868240" y="6814440"/>
            <a:ext cx="2332080" cy="2443680"/>
          </a:xfrm>
          <a:custGeom>
            <a:avLst/>
            <a:gdLst>
              <a:gd name="textAreaLeft" fmla="*/ 0 w 2332080"/>
              <a:gd name="textAreaRight" fmla="*/ 2332440 w 2332080"/>
              <a:gd name="textAreaTop" fmla="*/ 0 h 2443680"/>
              <a:gd name="textAreaBottom" fmla="*/ 2444040 h 2443680"/>
            </a:gdLst>
            <a:ahLst/>
            <a:cxnLst/>
            <a:rect l="textAreaLeft" t="textAreaTop" r="textAreaRight" b="textAreaBottom"/>
            <a:pathLst>
              <a:path w="2332293" h="2443905">
                <a:moveTo>
                  <a:pt x="0" y="0"/>
                </a:moveTo>
                <a:lnTo>
                  <a:pt x="2332293" y="0"/>
                </a:lnTo>
                <a:lnTo>
                  <a:pt x="2332293" y="2443905"/>
                </a:lnTo>
                <a:lnTo>
                  <a:pt x="0" y="2443905"/>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19" name="Freeform 41"/>
          <p:cNvSpPr/>
          <p:nvPr/>
        </p:nvSpPr>
        <p:spPr>
          <a:xfrm>
            <a:off x="12372120" y="6814440"/>
            <a:ext cx="4335120" cy="4114440"/>
          </a:xfrm>
          <a:custGeom>
            <a:avLst/>
            <a:gdLst>
              <a:gd name="textAreaLeft" fmla="*/ 0 w 4335120"/>
              <a:gd name="textAreaRight" fmla="*/ 4335480 w 4335120"/>
              <a:gd name="textAreaTop" fmla="*/ 0 h 4114440"/>
              <a:gd name="textAreaBottom" fmla="*/ 4114800 h 4114440"/>
            </a:gdLst>
            <a:ahLst/>
            <a:cxnLst/>
            <a:rect l="textAreaLeft" t="textAreaTop" r="textAreaRight" b="textAreaBottom"/>
            <a:pathLst>
              <a:path w="4335517" h="4114800">
                <a:moveTo>
                  <a:pt x="0" y="0"/>
                </a:moveTo>
                <a:lnTo>
                  <a:pt x="4335518" y="0"/>
                </a:lnTo>
                <a:lnTo>
                  <a:pt x="4335518" y="4114800"/>
                </a:lnTo>
                <a:lnTo>
                  <a:pt x="0" y="4114800"/>
                </a:lnTo>
                <a:lnTo>
                  <a:pt x="0" y="0"/>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20" name="TextBox 9"/>
          <p:cNvSpPr/>
          <p:nvPr/>
        </p:nvSpPr>
        <p:spPr>
          <a:xfrm>
            <a:off x="0" y="2120760"/>
            <a:ext cx="18540000" cy="5990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4717"/>
              </a:lnSpc>
            </a:pPr>
            <a:endParaRPr lang="el-GR" sz="3370" b="0" strike="noStrike" spc="-1">
              <a:solidFill>
                <a:srgbClr val="000000"/>
              </a:solidFill>
              <a:latin typeface="Arial"/>
            </a:endParaRPr>
          </a:p>
          <a:p>
            <a:pPr algn="ctr">
              <a:lnSpc>
                <a:spcPts val="4717"/>
              </a:lnSpc>
            </a:pPr>
            <a:endParaRPr lang="el-GR" sz="3370" b="0" strike="noStrike" spc="-1">
              <a:solidFill>
                <a:srgbClr val="000000"/>
              </a:solidFill>
              <a:latin typeface="Arial"/>
            </a:endParaRPr>
          </a:p>
          <a:p>
            <a:pPr algn="ctr">
              <a:lnSpc>
                <a:spcPts val="4717"/>
              </a:lnSpc>
            </a:pPr>
            <a:r>
              <a:rPr lang="en-US" sz="3370" b="0" strike="noStrike" spc="-1">
                <a:solidFill>
                  <a:srgbClr val="000000"/>
                </a:solidFill>
                <a:latin typeface="One Little Font"/>
                <a:ea typeface="One Little Font"/>
              </a:rPr>
              <a:t>Ο ίδιος όρος αποτελεί, επίσης, σύγχρονη μεταφορική έκφραση, όταν αναφέρονται έργα, τα οποία αργούν να ολοκληρωθούν όπως και στον θρύλο του τραγουδιού («Ολημερίς το χτίζανε, το βράδυ εγκρεμιζόταν»).Σήμερα, το Γεφύρι της Άρτας είναι ένα από τα πιο σημαντικά μνημεία της ελληνικής πολιτιστικής κληρονομιάς και αποτελεί τουριστικό αξιοθέατο. Παρά τις πολλές φυσικές καταστροφές που υπέστη με την πάροδο των χρόνων, το γεφύρι παραμένει σε αρκετά καλή κατάσταση και είναι σύμβολο της αρχιτεκτονικής και της τεχνικής αριστείας των Οθωμανικών χρόνων</a:t>
            </a:r>
            <a:endParaRPr lang="el-GR" sz="337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E"/>
        </a:solidFill>
        <a:effectLst/>
      </p:bgPr>
    </p:bg>
    <p:spTree>
      <p:nvGrpSpPr>
        <p:cNvPr id="1" name=""/>
        <p:cNvGrpSpPr/>
        <p:nvPr/>
      </p:nvGrpSpPr>
      <p:grpSpPr>
        <a:xfrm>
          <a:off x="0" y="0"/>
          <a:ext cx="0" cy="0"/>
          <a:chOff x="0" y="0"/>
          <a:chExt cx="0" cy="0"/>
        </a:xfrm>
      </p:grpSpPr>
      <p:sp>
        <p:nvSpPr>
          <p:cNvPr id="121" name="Freeform 1"/>
          <p:cNvSpPr/>
          <p:nvPr/>
        </p:nvSpPr>
        <p:spPr>
          <a:xfrm>
            <a:off x="-5896440" y="-5143320"/>
            <a:ext cx="21196440" cy="21196440"/>
          </a:xfrm>
          <a:custGeom>
            <a:avLst/>
            <a:gdLst>
              <a:gd name="textAreaLeft" fmla="*/ 0 w 21196440"/>
              <a:gd name="textAreaRight" fmla="*/ 21196800 w 21196440"/>
              <a:gd name="textAreaTop" fmla="*/ 0 h 21196440"/>
              <a:gd name="textAreaBottom" fmla="*/ 21196800 h 21196440"/>
            </a:gdLst>
            <a:ahLst/>
            <a:cxnLst/>
            <a:rect l="textAreaLeft" t="textAreaTop" r="textAreaRight" b="textAreaBottom"/>
            <a:pathLst>
              <a:path w="21196825" h="21196825">
                <a:moveTo>
                  <a:pt x="0" y="0"/>
                </a:moveTo>
                <a:lnTo>
                  <a:pt x="21196824" y="0"/>
                </a:lnTo>
                <a:lnTo>
                  <a:pt x="21196824" y="21196824"/>
                </a:lnTo>
                <a:lnTo>
                  <a:pt x="0" y="21196824"/>
                </a:lnTo>
                <a:lnTo>
                  <a:pt x="0" y="0"/>
                </a:lnTo>
                <a:close/>
              </a:path>
            </a:pathLst>
          </a:custGeom>
          <a:blipFill rotWithShape="0">
            <a:blip r:embed="rId2">
              <a:alphaModFix amt="4000"/>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22" name="Freeform 29"/>
          <p:cNvSpPr/>
          <p:nvPr/>
        </p:nvSpPr>
        <p:spPr>
          <a:xfrm>
            <a:off x="-720000" y="409680"/>
            <a:ext cx="10080000" cy="9310320"/>
          </a:xfrm>
          <a:custGeom>
            <a:avLst/>
            <a:gdLst>
              <a:gd name="textAreaLeft" fmla="*/ 0 w 10080000"/>
              <a:gd name="textAreaRight" fmla="*/ 10080360 w 10080000"/>
              <a:gd name="textAreaTop" fmla="*/ 0 h 9310320"/>
              <a:gd name="textAreaBottom" fmla="*/ 9310680 h 9310320"/>
            </a:gdLst>
            <a:ahLst/>
            <a:cxnLst/>
            <a:rect l="textAreaLeft" t="textAreaTop" r="textAreaRight" b="textAreaBottom"/>
            <a:pathLst>
              <a:path w="8247364" h="7842494">
                <a:moveTo>
                  <a:pt x="0" y="0"/>
                </a:moveTo>
                <a:lnTo>
                  <a:pt x="8247364" y="0"/>
                </a:lnTo>
                <a:lnTo>
                  <a:pt x="8247364" y="7842493"/>
                </a:lnTo>
                <a:lnTo>
                  <a:pt x="0" y="7842493"/>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23" name="TextBox 6"/>
          <p:cNvSpPr/>
          <p:nvPr/>
        </p:nvSpPr>
        <p:spPr>
          <a:xfrm>
            <a:off x="7326720" y="987840"/>
            <a:ext cx="10090440" cy="2262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8909"/>
              </a:lnSpc>
              <a:tabLst>
                <a:tab pos="0" algn="l"/>
              </a:tabLst>
            </a:pPr>
            <a:r>
              <a:rPr lang="en-US" sz="9000" b="0" strike="noStrike" spc="-1">
                <a:solidFill>
                  <a:srgbClr val="000000"/>
                </a:solidFill>
                <a:latin typeface="One Little Font"/>
                <a:ea typeface="One Little Font"/>
              </a:rPr>
              <a:t>Γεφύρι της Άρτας</a:t>
            </a:r>
            <a:endParaRPr lang="el-GR" sz="9000" b="0" strike="noStrike" spc="-1">
              <a:solidFill>
                <a:srgbClr val="000000"/>
              </a:solidFill>
              <a:latin typeface="Arial"/>
            </a:endParaRPr>
          </a:p>
        </p:txBody>
      </p:sp>
      <p:sp>
        <p:nvSpPr>
          <p:cNvPr id="124" name="Freeform 30"/>
          <p:cNvSpPr/>
          <p:nvPr/>
        </p:nvSpPr>
        <p:spPr>
          <a:xfrm>
            <a:off x="14894280" y="-1152720"/>
            <a:ext cx="5952240" cy="7348680"/>
          </a:xfrm>
          <a:custGeom>
            <a:avLst/>
            <a:gdLst>
              <a:gd name="textAreaLeft" fmla="*/ 0 w 5952240"/>
              <a:gd name="textAreaRight" fmla="*/ 5952600 w 5952240"/>
              <a:gd name="textAreaTop" fmla="*/ 0 h 7348680"/>
              <a:gd name="textAreaBottom" fmla="*/ 7349040 h 7348680"/>
            </a:gdLst>
            <a:ahLst/>
            <a:cxnLst/>
            <a:rect l="textAreaLeft" t="textAreaTop" r="textAreaRight" b="textAreaBottom"/>
            <a:pathLst>
              <a:path w="5952696" h="7349008">
                <a:moveTo>
                  <a:pt x="0" y="0"/>
                </a:moveTo>
                <a:lnTo>
                  <a:pt x="5952696" y="0"/>
                </a:lnTo>
                <a:lnTo>
                  <a:pt x="5952696" y="7349008"/>
                </a:lnTo>
                <a:lnTo>
                  <a:pt x="0" y="7349008"/>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25" name="Freeform 31"/>
          <p:cNvSpPr/>
          <p:nvPr/>
        </p:nvSpPr>
        <p:spPr>
          <a:xfrm rot="20771400">
            <a:off x="5139360" y="-145800"/>
            <a:ext cx="2294640" cy="3006720"/>
          </a:xfrm>
          <a:custGeom>
            <a:avLst/>
            <a:gdLst>
              <a:gd name="textAreaLeft" fmla="*/ 0 w 2294640"/>
              <a:gd name="textAreaRight" fmla="*/ 2295000 w 2294640"/>
              <a:gd name="textAreaTop" fmla="*/ 0 h 3006720"/>
              <a:gd name="textAreaBottom" fmla="*/ 3007080 h 3006720"/>
            </a:gdLst>
            <a:ahLst/>
            <a:cxnLst/>
            <a:rect l="textAreaLeft" t="textAreaTop" r="textAreaRight" b="textAreaBottom"/>
            <a:pathLst>
              <a:path w="2294994" h="3007068">
                <a:moveTo>
                  <a:pt x="0" y="0"/>
                </a:moveTo>
                <a:lnTo>
                  <a:pt x="2294994" y="0"/>
                </a:lnTo>
                <a:lnTo>
                  <a:pt x="2294994" y="3007067"/>
                </a:lnTo>
                <a:lnTo>
                  <a:pt x="0" y="3007067"/>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26" name="Freeform 32"/>
          <p:cNvSpPr/>
          <p:nvPr/>
        </p:nvSpPr>
        <p:spPr>
          <a:xfrm>
            <a:off x="1028880" y="544320"/>
            <a:ext cx="2238120" cy="1626120"/>
          </a:xfrm>
          <a:custGeom>
            <a:avLst/>
            <a:gdLst>
              <a:gd name="textAreaLeft" fmla="*/ 0 w 2238120"/>
              <a:gd name="textAreaRight" fmla="*/ 2238480 w 2238120"/>
              <a:gd name="textAreaTop" fmla="*/ 0 h 1626120"/>
              <a:gd name="textAreaBottom" fmla="*/ 1626480 h 1626120"/>
            </a:gdLst>
            <a:ahLst/>
            <a:cxnLst/>
            <a:rect l="textAreaLeft" t="textAreaTop" r="textAreaRight" b="textAreaBottom"/>
            <a:pathLst>
              <a:path w="2238581" h="1626382">
                <a:moveTo>
                  <a:pt x="0" y="0"/>
                </a:moveTo>
                <a:lnTo>
                  <a:pt x="2238581" y="0"/>
                </a:lnTo>
                <a:lnTo>
                  <a:pt x="2238581" y="1626382"/>
                </a:lnTo>
                <a:lnTo>
                  <a:pt x="0" y="1626382"/>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27" name="Freeform 33"/>
          <p:cNvSpPr/>
          <p:nvPr/>
        </p:nvSpPr>
        <p:spPr>
          <a:xfrm>
            <a:off x="8868240" y="6814440"/>
            <a:ext cx="2332080" cy="2443680"/>
          </a:xfrm>
          <a:custGeom>
            <a:avLst/>
            <a:gdLst>
              <a:gd name="textAreaLeft" fmla="*/ 0 w 2332080"/>
              <a:gd name="textAreaRight" fmla="*/ 2332440 w 2332080"/>
              <a:gd name="textAreaTop" fmla="*/ 0 h 2443680"/>
              <a:gd name="textAreaBottom" fmla="*/ 2444040 h 2443680"/>
            </a:gdLst>
            <a:ahLst/>
            <a:cxnLst/>
            <a:rect l="textAreaLeft" t="textAreaTop" r="textAreaRight" b="textAreaBottom"/>
            <a:pathLst>
              <a:path w="2332293" h="2443905">
                <a:moveTo>
                  <a:pt x="0" y="0"/>
                </a:moveTo>
                <a:lnTo>
                  <a:pt x="2332293" y="0"/>
                </a:lnTo>
                <a:lnTo>
                  <a:pt x="2332293" y="2443905"/>
                </a:lnTo>
                <a:lnTo>
                  <a:pt x="0" y="2443905"/>
                </a:lnTo>
                <a:lnTo>
                  <a:pt x="0" y="0"/>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28" name="Freeform 34"/>
          <p:cNvSpPr/>
          <p:nvPr/>
        </p:nvSpPr>
        <p:spPr>
          <a:xfrm>
            <a:off x="12372120" y="6814440"/>
            <a:ext cx="4187880" cy="3085560"/>
          </a:xfrm>
          <a:custGeom>
            <a:avLst/>
            <a:gdLst>
              <a:gd name="textAreaLeft" fmla="*/ 0 w 4187880"/>
              <a:gd name="textAreaRight" fmla="*/ 4188240 w 4187880"/>
              <a:gd name="textAreaTop" fmla="*/ 0 h 3085560"/>
              <a:gd name="textAreaBottom" fmla="*/ 3085920 h 3085560"/>
            </a:gdLst>
            <a:ahLst/>
            <a:cxnLst/>
            <a:rect l="textAreaLeft" t="textAreaTop" r="textAreaRight" b="textAreaBottom"/>
            <a:pathLst>
              <a:path w="4335517" h="4114800">
                <a:moveTo>
                  <a:pt x="0" y="0"/>
                </a:moveTo>
                <a:lnTo>
                  <a:pt x="4335518" y="0"/>
                </a:lnTo>
                <a:lnTo>
                  <a:pt x="4335518" y="4114800"/>
                </a:lnTo>
                <a:lnTo>
                  <a:pt x="0" y="4114800"/>
                </a:lnTo>
                <a:lnTo>
                  <a:pt x="0" y="0"/>
                </a:lnTo>
                <a:close/>
              </a:path>
            </a:pathLst>
          </a:cu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29" name="TextBox 7"/>
          <p:cNvSpPr/>
          <p:nvPr/>
        </p:nvSpPr>
        <p:spPr>
          <a:xfrm>
            <a:off x="6660000" y="2065680"/>
            <a:ext cx="11340000" cy="4192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4717"/>
              </a:lnSpc>
            </a:pPr>
            <a:r>
              <a:rPr lang="en-US" sz="3370" b="0" strike="noStrike" spc="-1">
                <a:solidFill>
                  <a:srgbClr val="000000"/>
                </a:solidFill>
                <a:latin typeface="One Little Font"/>
                <a:ea typeface="One Little Font"/>
              </a:rPr>
              <a:t>. </a:t>
            </a:r>
            <a:endParaRPr lang="el-GR" sz="3370" b="0" strike="noStrike" spc="-1">
              <a:solidFill>
                <a:srgbClr val="000000"/>
              </a:solidFill>
              <a:latin typeface="Arial"/>
            </a:endParaRPr>
          </a:p>
          <a:p>
            <a:pPr algn="ctr">
              <a:lnSpc>
                <a:spcPts val="4717"/>
              </a:lnSpc>
            </a:pPr>
            <a:endParaRPr lang="el-GR" sz="3370" b="0" strike="noStrike" spc="-1">
              <a:solidFill>
                <a:srgbClr val="000000"/>
              </a:solidFill>
              <a:latin typeface="Arial"/>
            </a:endParaRPr>
          </a:p>
          <a:p>
            <a:pPr algn="ctr">
              <a:lnSpc>
                <a:spcPts val="4717"/>
              </a:lnSpc>
            </a:pPr>
            <a:r>
              <a:rPr lang="en-US" sz="3370" b="0" strike="noStrike" spc="-1">
                <a:solidFill>
                  <a:srgbClr val="000000"/>
                </a:solidFill>
                <a:latin typeface="One Little Font"/>
                <a:ea typeface="One Little Font"/>
              </a:rPr>
              <a:t>   Παρά τις πολλές φυσικές καταστροφές που υπέστη με την πάροδο των χρόνων, το γεφύρι παραμένει σε αρκετά καλή κατάσταση και είναι σύμβολο της αρχιτεκτονικής και της τεχνικής αριστείας των Οθωμανικών χρόνων</a:t>
            </a:r>
            <a:endParaRPr lang="el-GR" sz="337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30" name="Freeform 2"/>
          <p:cNvSpPr/>
          <p:nvPr/>
        </p:nvSpPr>
        <p:spPr>
          <a:xfrm>
            <a:off x="-1454400" y="-5455080"/>
            <a:ext cx="21196440" cy="21196440"/>
          </a:xfrm>
          <a:custGeom>
            <a:avLst/>
            <a:gdLst>
              <a:gd name="textAreaLeft" fmla="*/ 0 w 21196440"/>
              <a:gd name="textAreaRight" fmla="*/ 21196800 w 21196440"/>
              <a:gd name="textAreaTop" fmla="*/ 0 h 21196440"/>
              <a:gd name="textAreaBottom" fmla="*/ 21196800 h 21196440"/>
            </a:gdLst>
            <a:ahLst/>
            <a:cxnLst/>
            <a:rect l="textAreaLeft" t="textAreaTop" r="textAreaRight" b="textAreaBottom"/>
            <a:pathLst>
              <a:path w="21196825" h="21196825">
                <a:moveTo>
                  <a:pt x="0" y="0"/>
                </a:moveTo>
                <a:lnTo>
                  <a:pt x="21196824" y="0"/>
                </a:lnTo>
                <a:lnTo>
                  <a:pt x="21196824" y="21196824"/>
                </a:lnTo>
                <a:lnTo>
                  <a:pt x="0" y="21196824"/>
                </a:lnTo>
                <a:lnTo>
                  <a:pt x="0" y="0"/>
                </a:lnTo>
                <a:close/>
              </a:path>
            </a:pathLst>
          </a:custGeom>
          <a:blipFill rotWithShape="0">
            <a:blip r:embed="rId2">
              <a:alphaModFix amt="4000"/>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31" name="TextBox 3"/>
          <p:cNvSpPr/>
          <p:nvPr/>
        </p:nvSpPr>
        <p:spPr>
          <a:xfrm>
            <a:off x="5968800" y="2360880"/>
            <a:ext cx="11289960" cy="1131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ts val="8909"/>
              </a:lnSpc>
              <a:tabLst>
                <a:tab pos="0" algn="l"/>
              </a:tabLst>
            </a:pPr>
            <a:r>
              <a:rPr lang="en-US" sz="9000" b="0" strike="noStrike" spc="-1">
                <a:solidFill>
                  <a:srgbClr val="000000"/>
                </a:solidFill>
                <a:latin typeface="One Little Font"/>
                <a:ea typeface="One Little Font"/>
              </a:rPr>
              <a:t>Μουσείο Βρέλλη</a:t>
            </a:r>
            <a:endParaRPr lang="el-GR" sz="9000" b="0" strike="noStrike" spc="-1">
              <a:solidFill>
                <a:srgbClr val="000000"/>
              </a:solidFill>
              <a:latin typeface="Arial"/>
            </a:endParaRPr>
          </a:p>
        </p:txBody>
      </p:sp>
      <p:sp>
        <p:nvSpPr>
          <p:cNvPr id="132" name="TextBox 4"/>
          <p:cNvSpPr/>
          <p:nvPr/>
        </p:nvSpPr>
        <p:spPr>
          <a:xfrm>
            <a:off x="6294240" y="3553560"/>
            <a:ext cx="8469360" cy="6302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ts val="3827"/>
              </a:lnSpc>
            </a:pPr>
            <a:r>
              <a:rPr lang="en-US" sz="3300" b="0" strike="noStrike" spc="-214">
                <a:solidFill>
                  <a:srgbClr val="000000"/>
                </a:solidFill>
                <a:latin typeface="One Little Font"/>
                <a:ea typeface="One Little Font"/>
              </a:rPr>
              <a:t>   Το Μουσείο Ελληνικής Ιστορίας Παύλου Βρέλλη, επίσης γνωστό και ως Μουσείο Κέρινων Ομοιωμάτων. Βρίσκεται στην περιοχή των Ιωαννίνων, στην Ήπειρο. Θεμελιώθηκε με πρωτοβουλία του Παύλου Βρέλλη τον Φεβρουάριο του 1983 και άνοιξε τις πόρτες του το 1995 και είναι το πλέον γνωστό μουσείο αυτού του είδους στην Ελλάδα. Είναι έργο ενός και μόνο ανθρώπου-του Παύλου Βρέλλη, όπου για 13 χρόνια εργάστηκε ακατάπαυστα, </a:t>
            </a:r>
            <a:endParaRPr lang="el-GR" sz="3300" b="0" strike="noStrike" spc="-1">
              <a:solidFill>
                <a:srgbClr val="000000"/>
              </a:solidFill>
              <a:latin typeface="Arial"/>
            </a:endParaRPr>
          </a:p>
          <a:p>
            <a:pPr algn="just">
              <a:lnSpc>
                <a:spcPts val="3827"/>
              </a:lnSpc>
            </a:pPr>
            <a:r>
              <a:rPr lang="en-US" sz="3300" b="0" strike="noStrike" spc="-214">
                <a:solidFill>
                  <a:srgbClr val="000000"/>
                </a:solidFill>
                <a:latin typeface="One Little Font"/>
                <a:ea typeface="One Little Font"/>
              </a:rPr>
              <a:t>μόνο γι’ αυτό το έργο. </a:t>
            </a:r>
            <a:endParaRPr lang="el-GR" sz="3300" b="0" strike="noStrike" spc="-1">
              <a:solidFill>
                <a:srgbClr val="000000"/>
              </a:solidFill>
              <a:latin typeface="Arial"/>
            </a:endParaRPr>
          </a:p>
          <a:p>
            <a:pPr algn="just">
              <a:lnSpc>
                <a:spcPts val="3711"/>
              </a:lnSpc>
              <a:tabLst>
                <a:tab pos="0" algn="l"/>
              </a:tabLst>
            </a:pPr>
            <a:endParaRPr lang="el-GR" sz="1800" b="0" strike="noStrike" spc="-1">
              <a:solidFill>
                <a:srgbClr val="000000"/>
              </a:solidFill>
              <a:latin typeface="Arial"/>
            </a:endParaRPr>
          </a:p>
        </p:txBody>
      </p:sp>
      <p:sp>
        <p:nvSpPr>
          <p:cNvPr id="133" name="Freeform 5"/>
          <p:cNvSpPr/>
          <p:nvPr/>
        </p:nvSpPr>
        <p:spPr>
          <a:xfrm>
            <a:off x="-1373400" y="4460400"/>
            <a:ext cx="7853400" cy="7239600"/>
          </a:xfrm>
          <a:custGeom>
            <a:avLst/>
            <a:gdLst>
              <a:gd name="textAreaLeft" fmla="*/ 0 w 7853400"/>
              <a:gd name="textAreaRight" fmla="*/ 7853760 w 7853400"/>
              <a:gd name="textAreaTop" fmla="*/ 0 h 7239600"/>
              <a:gd name="textAreaBottom" fmla="*/ 7239960 h 7239600"/>
            </a:gdLst>
            <a:ahLst/>
            <a:cxnLst/>
            <a:rect l="textAreaLeft" t="textAreaTop" r="textAreaRight" b="textAreaBottom"/>
            <a:pathLst>
              <a:path w="7853928" h="7239894">
                <a:moveTo>
                  <a:pt x="0" y="0"/>
                </a:moveTo>
                <a:lnTo>
                  <a:pt x="7853928" y="0"/>
                </a:lnTo>
                <a:lnTo>
                  <a:pt x="7853928" y="7239894"/>
                </a:lnTo>
                <a:lnTo>
                  <a:pt x="0" y="7239894"/>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34" name="Freeform 6"/>
          <p:cNvSpPr/>
          <p:nvPr/>
        </p:nvSpPr>
        <p:spPr>
          <a:xfrm>
            <a:off x="13076640" y="595440"/>
            <a:ext cx="3493080" cy="1079280"/>
          </a:xfrm>
          <a:custGeom>
            <a:avLst/>
            <a:gdLst>
              <a:gd name="textAreaLeft" fmla="*/ 0 w 3493080"/>
              <a:gd name="textAreaRight" fmla="*/ 3493440 w 3493080"/>
              <a:gd name="textAreaTop" fmla="*/ 0 h 1079280"/>
              <a:gd name="textAreaBottom" fmla="*/ 1079640 h 1079280"/>
            </a:gdLst>
            <a:ahLst/>
            <a:cxnLst/>
            <a:rect l="textAreaLeft" t="textAreaTop" r="textAreaRight" b="textAreaBottom"/>
            <a:pathLst>
              <a:path w="3493301" h="1079747">
                <a:moveTo>
                  <a:pt x="0" y="0"/>
                </a:moveTo>
                <a:lnTo>
                  <a:pt x="3493300" y="0"/>
                </a:lnTo>
                <a:lnTo>
                  <a:pt x="3493300" y="1079748"/>
                </a:lnTo>
                <a:lnTo>
                  <a:pt x="0" y="1079748"/>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35" name="Freeform 7"/>
          <p:cNvSpPr/>
          <p:nvPr/>
        </p:nvSpPr>
        <p:spPr>
          <a:xfrm>
            <a:off x="12567240" y="4606200"/>
            <a:ext cx="7174800" cy="6639840"/>
          </a:xfrm>
          <a:custGeom>
            <a:avLst/>
            <a:gdLst>
              <a:gd name="textAreaLeft" fmla="*/ 0 w 7174800"/>
              <a:gd name="textAreaRight" fmla="*/ 7175160 w 7174800"/>
              <a:gd name="textAreaTop" fmla="*/ 0 h 6639840"/>
              <a:gd name="textAreaBottom" fmla="*/ 6640200 h 6639840"/>
            </a:gdLst>
            <a:ahLst/>
            <a:cxnLst/>
            <a:rect l="textAreaLeft" t="textAreaTop" r="textAreaRight" b="textAreaBottom"/>
            <a:pathLst>
              <a:path w="7175125" h="6640252">
                <a:moveTo>
                  <a:pt x="0" y="0"/>
                </a:moveTo>
                <a:lnTo>
                  <a:pt x="7175125" y="0"/>
                </a:lnTo>
                <a:lnTo>
                  <a:pt x="7175125" y="6640252"/>
                </a:lnTo>
                <a:lnTo>
                  <a:pt x="0" y="6640252"/>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36" name="Freeform 8"/>
          <p:cNvSpPr/>
          <p:nvPr/>
        </p:nvSpPr>
        <p:spPr>
          <a:xfrm>
            <a:off x="15263640" y="7380000"/>
            <a:ext cx="3096360" cy="2674440"/>
          </a:xfrm>
          <a:custGeom>
            <a:avLst/>
            <a:gdLst>
              <a:gd name="textAreaLeft" fmla="*/ 0 w 3096360"/>
              <a:gd name="textAreaRight" fmla="*/ 3096720 w 3096360"/>
              <a:gd name="textAreaTop" fmla="*/ 0 h 2674440"/>
              <a:gd name="textAreaBottom" fmla="*/ 2674800 h 2674440"/>
            </a:gdLst>
            <a:ahLst/>
            <a:cxnLst/>
            <a:rect l="textAreaLeft" t="textAreaTop" r="textAreaRight" b="textAreaBottom"/>
            <a:pathLst>
              <a:path w="5256867" h="4114800">
                <a:moveTo>
                  <a:pt x="0" y="0"/>
                </a:moveTo>
                <a:lnTo>
                  <a:pt x="5256867" y="0"/>
                </a:lnTo>
                <a:lnTo>
                  <a:pt x="5256867" y="4114800"/>
                </a:lnTo>
                <a:lnTo>
                  <a:pt x="0" y="4114800"/>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37" name="Freeform 9"/>
          <p:cNvSpPr/>
          <p:nvPr/>
        </p:nvSpPr>
        <p:spPr>
          <a:xfrm rot="20367600">
            <a:off x="16050240" y="3095640"/>
            <a:ext cx="1689840" cy="2532600"/>
          </a:xfrm>
          <a:custGeom>
            <a:avLst/>
            <a:gdLst>
              <a:gd name="textAreaLeft" fmla="*/ 0 w 1689840"/>
              <a:gd name="textAreaRight" fmla="*/ 1690200 w 1689840"/>
              <a:gd name="textAreaTop" fmla="*/ 0 h 2532600"/>
              <a:gd name="textAreaBottom" fmla="*/ 2532960 h 2532600"/>
            </a:gdLst>
            <a:ahLst/>
            <a:cxnLst/>
            <a:rect l="textAreaLeft" t="textAreaTop" r="textAreaRight" b="textAreaBottom"/>
            <a:pathLst>
              <a:path w="1690183" h="2532971">
                <a:moveTo>
                  <a:pt x="0" y="0"/>
                </a:moveTo>
                <a:lnTo>
                  <a:pt x="1690183" y="0"/>
                </a:lnTo>
                <a:lnTo>
                  <a:pt x="1690183" y="2532971"/>
                </a:lnTo>
                <a:lnTo>
                  <a:pt x="0" y="2532971"/>
                </a:lnTo>
                <a:lnTo>
                  <a:pt x="0" y="0"/>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38" name="Freeform 10"/>
          <p:cNvSpPr/>
          <p:nvPr/>
        </p:nvSpPr>
        <p:spPr>
          <a:xfrm>
            <a:off x="-344880" y="-1263960"/>
            <a:ext cx="7174800" cy="6639840"/>
          </a:xfrm>
          <a:custGeom>
            <a:avLst/>
            <a:gdLst>
              <a:gd name="textAreaLeft" fmla="*/ 0 w 7174800"/>
              <a:gd name="textAreaRight" fmla="*/ 7175160 w 7174800"/>
              <a:gd name="textAreaTop" fmla="*/ 0 h 6639840"/>
              <a:gd name="textAreaBottom" fmla="*/ 6640200 h 6639840"/>
            </a:gdLst>
            <a:ahLst/>
            <a:cxnLst/>
            <a:rect l="textAreaLeft" t="textAreaTop" r="textAreaRight" b="textAreaBottom"/>
            <a:pathLst>
              <a:path w="7175125" h="6640252">
                <a:moveTo>
                  <a:pt x="0" y="0"/>
                </a:moveTo>
                <a:lnTo>
                  <a:pt x="7175125" y="0"/>
                </a:lnTo>
                <a:lnTo>
                  <a:pt x="7175125" y="6640252"/>
                </a:lnTo>
                <a:lnTo>
                  <a:pt x="0" y="6640252"/>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39" name="Freeform 11"/>
          <p:cNvSpPr/>
          <p:nvPr/>
        </p:nvSpPr>
        <p:spPr>
          <a:xfrm>
            <a:off x="1413720" y="1185480"/>
            <a:ext cx="3657240" cy="1988640"/>
          </a:xfrm>
          <a:custGeom>
            <a:avLst/>
            <a:gdLst>
              <a:gd name="textAreaLeft" fmla="*/ 0 w 3657240"/>
              <a:gd name="textAreaRight" fmla="*/ 3657600 w 3657240"/>
              <a:gd name="textAreaTop" fmla="*/ 0 h 1988640"/>
              <a:gd name="textAreaBottom" fmla="*/ 1989000 h 1988640"/>
            </a:gdLst>
            <a:ahLst/>
            <a:cxnLst/>
            <a:rect l="textAreaLeft" t="textAreaTop" r="textAreaRight" b="textAreaBottom"/>
            <a:pathLst>
              <a:path w="3657600" h="1988820">
                <a:moveTo>
                  <a:pt x="0" y="0"/>
                </a:moveTo>
                <a:lnTo>
                  <a:pt x="3657600" y="0"/>
                </a:lnTo>
                <a:lnTo>
                  <a:pt x="3657600" y="1988820"/>
                </a:lnTo>
                <a:lnTo>
                  <a:pt x="0" y="1988820"/>
                </a:lnTo>
                <a:lnTo>
                  <a:pt x="0" y="0"/>
                </a:lnTo>
                <a:close/>
              </a:path>
            </a:pathLst>
          </a:cu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40" name="Freeform 12"/>
          <p:cNvSpPr/>
          <p:nvPr/>
        </p:nvSpPr>
        <p:spPr>
          <a:xfrm>
            <a:off x="7623720" y="-250920"/>
            <a:ext cx="2900160" cy="1692360"/>
          </a:xfrm>
          <a:custGeom>
            <a:avLst/>
            <a:gdLst>
              <a:gd name="textAreaLeft" fmla="*/ 0 w 2900160"/>
              <a:gd name="textAreaRight" fmla="*/ 2900520 w 2900160"/>
              <a:gd name="textAreaTop" fmla="*/ 0 h 1692360"/>
              <a:gd name="textAreaBottom" fmla="*/ 1692720 h 1692360"/>
            </a:gdLst>
            <a:ahLst/>
            <a:cxnLst/>
            <a:rect l="textAreaLeft" t="textAreaTop" r="textAreaRight" b="textAreaBottom"/>
            <a:pathLst>
              <a:path w="2900519" h="1692762">
                <a:moveTo>
                  <a:pt x="0" y="0"/>
                </a:moveTo>
                <a:lnTo>
                  <a:pt x="2900519" y="0"/>
                </a:lnTo>
                <a:lnTo>
                  <a:pt x="2900519" y="1692761"/>
                </a:lnTo>
                <a:lnTo>
                  <a:pt x="0" y="1692761"/>
                </a:lnTo>
                <a:lnTo>
                  <a:pt x="0" y="0"/>
                </a:lnTo>
                <a:close/>
              </a:path>
            </a:pathLst>
          </a:custGeom>
          <a:blipFill rotWithShape="0">
            <a:blip r:embed="rId9"/>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41" name="Freeform 13"/>
          <p:cNvSpPr/>
          <p:nvPr/>
        </p:nvSpPr>
        <p:spPr>
          <a:xfrm>
            <a:off x="4500000" y="175680"/>
            <a:ext cx="2770200" cy="1444320"/>
          </a:xfrm>
          <a:custGeom>
            <a:avLst/>
            <a:gdLst>
              <a:gd name="textAreaLeft" fmla="*/ 0 w 2770200"/>
              <a:gd name="textAreaRight" fmla="*/ 2770560 w 2770200"/>
              <a:gd name="textAreaTop" fmla="*/ 0 h 1444320"/>
              <a:gd name="textAreaBottom" fmla="*/ 1444680 h 1444320"/>
            </a:gdLst>
            <a:ahLst/>
            <a:cxnLst/>
            <a:rect l="textAreaLeft" t="textAreaTop" r="textAreaRight" b="textAreaBottom"/>
            <a:pathLst>
              <a:path w="2770426" h="1444644">
                <a:moveTo>
                  <a:pt x="0" y="0"/>
                </a:moveTo>
                <a:lnTo>
                  <a:pt x="2770426" y="0"/>
                </a:lnTo>
                <a:lnTo>
                  <a:pt x="2770426" y="1444644"/>
                </a:lnTo>
                <a:lnTo>
                  <a:pt x="0" y="1444644"/>
                </a:lnTo>
                <a:lnTo>
                  <a:pt x="0" y="0"/>
                </a:lnTo>
                <a:close/>
              </a:path>
            </a:pathLst>
          </a:custGeom>
          <a:blipFill rotWithShape="0">
            <a:blip r:embed="rId10"/>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42" name="Freeform 2"/>
          <p:cNvSpPr/>
          <p:nvPr/>
        </p:nvSpPr>
        <p:spPr>
          <a:xfrm>
            <a:off x="-1162440" y="-5455080"/>
            <a:ext cx="21196440" cy="21196440"/>
          </a:xfrm>
          <a:custGeom>
            <a:avLst/>
            <a:gdLst>
              <a:gd name="textAreaLeft" fmla="*/ 0 w 21196440"/>
              <a:gd name="textAreaRight" fmla="*/ 21196800 w 21196440"/>
              <a:gd name="textAreaTop" fmla="*/ 0 h 21196440"/>
              <a:gd name="textAreaBottom" fmla="*/ 21196800 h 21196440"/>
            </a:gdLst>
            <a:ahLst/>
            <a:cxnLst/>
            <a:rect l="textAreaLeft" t="textAreaTop" r="textAreaRight" b="textAreaBottom"/>
            <a:pathLst>
              <a:path w="21196825" h="21196825">
                <a:moveTo>
                  <a:pt x="0" y="0"/>
                </a:moveTo>
                <a:lnTo>
                  <a:pt x="21196825" y="0"/>
                </a:lnTo>
                <a:lnTo>
                  <a:pt x="21196825" y="21196824"/>
                </a:lnTo>
                <a:lnTo>
                  <a:pt x="0" y="21196824"/>
                </a:lnTo>
                <a:lnTo>
                  <a:pt x="0" y="0"/>
                </a:lnTo>
                <a:close/>
              </a:path>
            </a:pathLst>
          </a:custGeom>
          <a:blipFill rotWithShape="0">
            <a:blip r:embed="rId2">
              <a:alphaModFix amt="4000"/>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43" name="Freeform 3"/>
          <p:cNvSpPr/>
          <p:nvPr/>
        </p:nvSpPr>
        <p:spPr>
          <a:xfrm>
            <a:off x="12948840" y="-2652480"/>
            <a:ext cx="7084800" cy="8746920"/>
          </a:xfrm>
          <a:custGeom>
            <a:avLst/>
            <a:gdLst>
              <a:gd name="textAreaLeft" fmla="*/ 0 w 7084800"/>
              <a:gd name="textAreaRight" fmla="*/ 7085160 w 7084800"/>
              <a:gd name="textAreaTop" fmla="*/ 0 h 8746920"/>
              <a:gd name="textAreaBottom" fmla="*/ 8747280 h 8746920"/>
            </a:gdLst>
            <a:ahLst/>
            <a:cxnLst/>
            <a:rect l="textAreaLeft" t="textAreaTop" r="textAreaRight" b="textAreaBottom"/>
            <a:pathLst>
              <a:path w="7085301" h="8747285">
                <a:moveTo>
                  <a:pt x="0" y="0"/>
                </a:moveTo>
                <a:lnTo>
                  <a:pt x="7085301" y="0"/>
                </a:lnTo>
                <a:lnTo>
                  <a:pt x="7085301" y="8747285"/>
                </a:lnTo>
                <a:lnTo>
                  <a:pt x="0" y="8747285"/>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44" name="Freeform 4"/>
          <p:cNvSpPr/>
          <p:nvPr/>
        </p:nvSpPr>
        <p:spPr>
          <a:xfrm>
            <a:off x="-1214280" y="8229600"/>
            <a:ext cx="3934800" cy="4114440"/>
          </a:xfrm>
          <a:custGeom>
            <a:avLst/>
            <a:gdLst>
              <a:gd name="textAreaLeft" fmla="*/ 0 w 3934800"/>
              <a:gd name="textAreaRight" fmla="*/ 3935160 w 3934800"/>
              <a:gd name="textAreaTop" fmla="*/ 0 h 4114440"/>
              <a:gd name="textAreaBottom" fmla="*/ 4114800 h 4114440"/>
            </a:gdLst>
            <a:ahLst/>
            <a:cxnLst/>
            <a:rect l="textAreaLeft" t="textAreaTop" r="textAreaRight" b="textAreaBottom"/>
            <a:pathLst>
              <a:path w="3935245" h="4114800">
                <a:moveTo>
                  <a:pt x="0" y="0"/>
                </a:moveTo>
                <a:lnTo>
                  <a:pt x="3935245" y="0"/>
                </a:lnTo>
                <a:lnTo>
                  <a:pt x="3935245" y="4114800"/>
                </a:lnTo>
                <a:lnTo>
                  <a:pt x="0" y="4114800"/>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45" name="Freeform 5"/>
          <p:cNvSpPr/>
          <p:nvPr/>
        </p:nvSpPr>
        <p:spPr>
          <a:xfrm rot="21395400">
            <a:off x="522000" y="6172560"/>
            <a:ext cx="2723040" cy="3567960"/>
          </a:xfrm>
          <a:custGeom>
            <a:avLst/>
            <a:gdLst>
              <a:gd name="textAreaLeft" fmla="*/ 0 w 2723040"/>
              <a:gd name="textAreaRight" fmla="*/ 2723400 w 2723040"/>
              <a:gd name="textAreaTop" fmla="*/ 0 h 3567960"/>
              <a:gd name="textAreaBottom" fmla="*/ 3568320 h 3567960"/>
            </a:gdLst>
            <a:ahLst/>
            <a:cxnLst/>
            <a:rect l="textAreaLeft" t="textAreaTop" r="textAreaRight" b="textAreaBottom"/>
            <a:pathLst>
              <a:path w="2723269" h="3568225">
                <a:moveTo>
                  <a:pt x="0" y="0"/>
                </a:moveTo>
                <a:lnTo>
                  <a:pt x="2723269" y="0"/>
                </a:lnTo>
                <a:lnTo>
                  <a:pt x="2723269" y="3568225"/>
                </a:lnTo>
                <a:lnTo>
                  <a:pt x="0" y="3568225"/>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46" name="Freeform 6"/>
          <p:cNvSpPr/>
          <p:nvPr/>
        </p:nvSpPr>
        <p:spPr>
          <a:xfrm>
            <a:off x="13857480" y="7956720"/>
            <a:ext cx="6802920" cy="4114440"/>
          </a:xfrm>
          <a:custGeom>
            <a:avLst/>
            <a:gdLst>
              <a:gd name="textAreaLeft" fmla="*/ 0 w 6802920"/>
              <a:gd name="textAreaRight" fmla="*/ 6803280 w 6802920"/>
              <a:gd name="textAreaTop" fmla="*/ 0 h 4114440"/>
              <a:gd name="textAreaBottom" fmla="*/ 4114800 h 4114440"/>
            </a:gdLst>
            <a:ahLst/>
            <a:cxnLst/>
            <a:rect l="textAreaLeft" t="textAreaTop" r="textAreaRight" b="textAreaBottom"/>
            <a:pathLst>
              <a:path w="6803448" h="4114800">
                <a:moveTo>
                  <a:pt x="0" y="0"/>
                </a:moveTo>
                <a:lnTo>
                  <a:pt x="6803448" y="0"/>
                </a:lnTo>
                <a:lnTo>
                  <a:pt x="6803448" y="4114800"/>
                </a:lnTo>
                <a:lnTo>
                  <a:pt x="0" y="4114800"/>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47" name="Freeform 7"/>
          <p:cNvSpPr/>
          <p:nvPr/>
        </p:nvSpPr>
        <p:spPr>
          <a:xfrm rot="20385000">
            <a:off x="1520640" y="3464640"/>
            <a:ext cx="2400120" cy="2200320"/>
          </a:xfrm>
          <a:custGeom>
            <a:avLst/>
            <a:gdLst>
              <a:gd name="textAreaLeft" fmla="*/ 0 w 2400120"/>
              <a:gd name="textAreaRight" fmla="*/ 2400480 w 2400120"/>
              <a:gd name="textAreaTop" fmla="*/ 0 h 2200320"/>
              <a:gd name="textAreaBottom" fmla="*/ 2200680 h 2200320"/>
            </a:gdLst>
            <a:ahLst/>
            <a:cxnLst/>
            <a:rect l="textAreaLeft" t="textAreaTop" r="textAreaRight" b="textAreaBottom"/>
            <a:pathLst>
              <a:path w="2400530" h="2200806">
                <a:moveTo>
                  <a:pt x="0" y="0"/>
                </a:moveTo>
                <a:lnTo>
                  <a:pt x="2400530" y="0"/>
                </a:lnTo>
                <a:lnTo>
                  <a:pt x="2400530" y="2200806"/>
                </a:lnTo>
                <a:lnTo>
                  <a:pt x="0" y="2200806"/>
                </a:lnTo>
                <a:lnTo>
                  <a:pt x="0" y="0"/>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48" name="Freeform 8"/>
          <p:cNvSpPr/>
          <p:nvPr/>
        </p:nvSpPr>
        <p:spPr>
          <a:xfrm rot="21019800">
            <a:off x="999360" y="1232640"/>
            <a:ext cx="1307880" cy="1704960"/>
          </a:xfrm>
          <a:custGeom>
            <a:avLst/>
            <a:gdLst>
              <a:gd name="textAreaLeft" fmla="*/ 0 w 1307880"/>
              <a:gd name="textAreaRight" fmla="*/ 1308240 w 1307880"/>
              <a:gd name="textAreaTop" fmla="*/ 0 h 1704960"/>
              <a:gd name="textAreaBottom" fmla="*/ 1705320 h 1704960"/>
            </a:gdLst>
            <a:ahLst/>
            <a:cxnLst/>
            <a:rect l="textAreaLeft" t="textAreaTop" r="textAreaRight" b="textAreaBottom"/>
            <a:pathLst>
              <a:path w="1308391" h="1705248">
                <a:moveTo>
                  <a:pt x="0" y="0"/>
                </a:moveTo>
                <a:lnTo>
                  <a:pt x="1308390" y="0"/>
                </a:lnTo>
                <a:lnTo>
                  <a:pt x="1308390" y="1705248"/>
                </a:lnTo>
                <a:lnTo>
                  <a:pt x="0" y="1705248"/>
                </a:lnTo>
                <a:lnTo>
                  <a:pt x="0" y="0"/>
                </a:lnTo>
                <a:close/>
              </a:path>
            </a:pathLst>
          </a:cu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49" name="Freeform 9"/>
          <p:cNvSpPr/>
          <p:nvPr/>
        </p:nvSpPr>
        <p:spPr>
          <a:xfrm rot="875400">
            <a:off x="15816240" y="2432520"/>
            <a:ext cx="1745280" cy="2206800"/>
          </a:xfrm>
          <a:custGeom>
            <a:avLst/>
            <a:gdLst>
              <a:gd name="textAreaLeft" fmla="*/ 0 w 1745280"/>
              <a:gd name="textAreaRight" fmla="*/ 1745640 w 1745280"/>
              <a:gd name="textAreaTop" fmla="*/ 0 h 2206800"/>
              <a:gd name="textAreaBottom" fmla="*/ 2207160 h 2206800"/>
            </a:gdLst>
            <a:ahLst/>
            <a:cxnLst/>
            <a:rect l="textAreaLeft" t="textAreaTop" r="textAreaRight" b="textAreaBottom"/>
            <a:pathLst>
              <a:path w="1745753" h="2207274">
                <a:moveTo>
                  <a:pt x="0" y="0"/>
                </a:moveTo>
                <a:lnTo>
                  <a:pt x="1745753" y="0"/>
                </a:lnTo>
                <a:lnTo>
                  <a:pt x="1745753" y="2207275"/>
                </a:lnTo>
                <a:lnTo>
                  <a:pt x="0" y="2207275"/>
                </a:lnTo>
                <a:lnTo>
                  <a:pt x="0" y="0"/>
                </a:lnTo>
                <a:close/>
              </a:path>
            </a:pathLst>
          </a:custGeom>
          <a:blipFill rotWithShape="0">
            <a:blip r:embed="rId9"/>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50" name="Freeform 10"/>
          <p:cNvSpPr/>
          <p:nvPr/>
        </p:nvSpPr>
        <p:spPr>
          <a:xfrm>
            <a:off x="4227840" y="784800"/>
            <a:ext cx="12262320" cy="8717400"/>
          </a:xfrm>
          <a:custGeom>
            <a:avLst/>
            <a:gdLst>
              <a:gd name="textAreaLeft" fmla="*/ 0 w 12262320"/>
              <a:gd name="textAreaRight" fmla="*/ 12262680 w 12262320"/>
              <a:gd name="textAreaTop" fmla="*/ 0 h 8717400"/>
              <a:gd name="textAreaBottom" fmla="*/ 8717760 h 8717400"/>
            </a:gdLst>
            <a:ahLst/>
            <a:cxnLst/>
            <a:rect l="textAreaLeft" t="textAreaTop" r="textAreaRight" b="textAreaBottom"/>
            <a:pathLst>
              <a:path w="12262631" h="8717616">
                <a:moveTo>
                  <a:pt x="0" y="0"/>
                </a:moveTo>
                <a:lnTo>
                  <a:pt x="12262631" y="0"/>
                </a:lnTo>
                <a:lnTo>
                  <a:pt x="12262631" y="8717616"/>
                </a:lnTo>
                <a:lnTo>
                  <a:pt x="0" y="8717616"/>
                </a:lnTo>
                <a:lnTo>
                  <a:pt x="0" y="0"/>
                </a:lnTo>
                <a:close/>
              </a:path>
            </a:pathLst>
          </a:custGeom>
          <a:blipFill rotWithShape="0">
            <a:blip r:embed="rId10"/>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51" name="Freeform 11"/>
          <p:cNvSpPr/>
          <p:nvPr/>
        </p:nvSpPr>
        <p:spPr>
          <a:xfrm>
            <a:off x="5822280" y="1721160"/>
            <a:ext cx="7659000" cy="7185240"/>
          </a:xfrm>
          <a:custGeom>
            <a:avLst/>
            <a:gdLst>
              <a:gd name="textAreaLeft" fmla="*/ 0 w 7659000"/>
              <a:gd name="textAreaRight" fmla="*/ 7659360 w 7659000"/>
              <a:gd name="textAreaTop" fmla="*/ 0 h 7185240"/>
              <a:gd name="textAreaBottom" fmla="*/ 7185600 h 7185240"/>
            </a:gdLst>
            <a:ahLst/>
            <a:cxnLst/>
            <a:rect l="textAreaLeft" t="textAreaTop" r="textAreaRight" b="textAreaBottom"/>
            <a:pathLst>
              <a:path w="7659212" h="7185733">
                <a:moveTo>
                  <a:pt x="0" y="0"/>
                </a:moveTo>
                <a:lnTo>
                  <a:pt x="7659212" y="0"/>
                </a:lnTo>
                <a:lnTo>
                  <a:pt x="7659212" y="7185734"/>
                </a:lnTo>
                <a:lnTo>
                  <a:pt x="0" y="7185734"/>
                </a:lnTo>
                <a:lnTo>
                  <a:pt x="0" y="0"/>
                </a:lnTo>
                <a:close/>
              </a:path>
            </a:pathLst>
          </a:custGeom>
          <a:blipFill rotWithShape="0">
            <a:blip r:embed="rId11"/>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52" name="Freeform 12"/>
          <p:cNvSpPr/>
          <p:nvPr/>
        </p:nvSpPr>
        <p:spPr>
          <a:xfrm>
            <a:off x="13948920" y="467280"/>
            <a:ext cx="1617840" cy="2103480"/>
          </a:xfrm>
          <a:custGeom>
            <a:avLst/>
            <a:gdLst>
              <a:gd name="textAreaLeft" fmla="*/ 0 w 1617840"/>
              <a:gd name="textAreaRight" fmla="*/ 1618200 w 1617840"/>
              <a:gd name="textAreaTop" fmla="*/ 0 h 2103480"/>
              <a:gd name="textAreaBottom" fmla="*/ 2103840 h 2103480"/>
            </a:gdLst>
            <a:ahLst/>
            <a:cxnLst/>
            <a:rect l="textAreaLeft" t="textAreaTop" r="textAreaRight" b="textAreaBottom"/>
            <a:pathLst>
              <a:path w="1618082" h="2103889">
                <a:moveTo>
                  <a:pt x="0" y="0"/>
                </a:moveTo>
                <a:lnTo>
                  <a:pt x="1618082" y="0"/>
                </a:lnTo>
                <a:lnTo>
                  <a:pt x="1618082" y="2103889"/>
                </a:lnTo>
                <a:lnTo>
                  <a:pt x="0" y="2103889"/>
                </a:lnTo>
                <a:lnTo>
                  <a:pt x="0" y="0"/>
                </a:lnTo>
                <a:close/>
              </a:path>
            </a:pathLst>
          </a:custGeom>
          <a:blipFill rotWithShape="0">
            <a:blip r:embed="rId1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53" name="Freeform 13"/>
          <p:cNvSpPr/>
          <p:nvPr/>
        </p:nvSpPr>
        <p:spPr>
          <a:xfrm>
            <a:off x="14283360" y="4824360"/>
            <a:ext cx="2975400" cy="1936800"/>
          </a:xfrm>
          <a:custGeom>
            <a:avLst/>
            <a:gdLst>
              <a:gd name="textAreaLeft" fmla="*/ 0 w 2975400"/>
              <a:gd name="textAreaRight" fmla="*/ 2975760 w 2975400"/>
              <a:gd name="textAreaTop" fmla="*/ 0 h 1936800"/>
              <a:gd name="textAreaBottom" fmla="*/ 1937160 h 1936800"/>
            </a:gdLst>
            <a:ahLst/>
            <a:cxnLst/>
            <a:rect l="textAreaLeft" t="textAreaTop" r="textAreaRight" b="textAreaBottom"/>
            <a:pathLst>
              <a:path w="2975828" h="1936993">
                <a:moveTo>
                  <a:pt x="0" y="0"/>
                </a:moveTo>
                <a:lnTo>
                  <a:pt x="2975828" y="0"/>
                </a:lnTo>
                <a:lnTo>
                  <a:pt x="2975828" y="1936994"/>
                </a:lnTo>
                <a:lnTo>
                  <a:pt x="0" y="1936994"/>
                </a:lnTo>
                <a:lnTo>
                  <a:pt x="0" y="0"/>
                </a:lnTo>
                <a:close/>
              </a:path>
            </a:pathLst>
          </a:custGeom>
          <a:blipFill rotWithShape="0">
            <a:blip r:embed="rId1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
        <p:nvSpPr>
          <p:cNvPr id="154" name="Freeform 14"/>
          <p:cNvSpPr/>
          <p:nvPr/>
        </p:nvSpPr>
        <p:spPr>
          <a:xfrm rot="21415800">
            <a:off x="6933240" y="2422800"/>
            <a:ext cx="5406120" cy="4627440"/>
          </a:xfrm>
          <a:custGeom>
            <a:avLst/>
            <a:gdLst>
              <a:gd name="textAreaLeft" fmla="*/ 0 w 5406120"/>
              <a:gd name="textAreaRight" fmla="*/ 5406480 w 5406120"/>
              <a:gd name="textAreaTop" fmla="*/ 0 h 4627440"/>
              <a:gd name="textAreaBottom" fmla="*/ 4627800 h 4627440"/>
            </a:gdLst>
            <a:ahLst/>
            <a:cxnLst/>
            <a:rect l="textAreaLeft" t="textAreaTop" r="textAreaRight" b="textAreaBottom"/>
            <a:pathLst>
              <a:path w="5406416" h="4627714">
                <a:moveTo>
                  <a:pt x="0" y="0"/>
                </a:moveTo>
                <a:lnTo>
                  <a:pt x="5406416" y="0"/>
                </a:lnTo>
                <a:lnTo>
                  <a:pt x="5406416" y="4627714"/>
                </a:lnTo>
                <a:lnTo>
                  <a:pt x="0" y="4627714"/>
                </a:lnTo>
                <a:lnTo>
                  <a:pt x="0" y="0"/>
                </a:lnTo>
                <a:close/>
              </a:path>
            </a:pathLst>
          </a:custGeom>
          <a:blipFill rotWithShape="0">
            <a:blip r:embed="rId1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l-G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TotalTime>
  <Words>455</Words>
  <Application>Microsoft Office PowerPoint</Application>
  <PresentationFormat>Προσαρμογή</PresentationFormat>
  <Paragraphs>24</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Created by</dc:title>
  <dc:creator>Ηρώ</dc:creator>
  <cp:lastModifiedBy>Ηρώ</cp:lastModifiedBy>
  <cp:revision>3</cp:revision>
  <dcterms:created xsi:type="dcterms:W3CDTF">2006-08-16T00:00:00Z</dcterms:created>
  <dcterms:modified xsi:type="dcterms:W3CDTF">2025-05-21T11:32:17Z</dcterms:modified>
  <dc:identifier>DAGmL3-SVEY</dc:identifier>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