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  <p:sldMasterId id="2147483811" r:id="rId2"/>
  </p:sldMasterIdLst>
  <p:notesMasterIdLst>
    <p:notesMasterId r:id="rId14"/>
  </p:notesMasterIdLst>
  <p:sldIdLst>
    <p:sldId id="256" r:id="rId3"/>
    <p:sldId id="257" r:id="rId4"/>
    <p:sldId id="258" r:id="rId5"/>
    <p:sldId id="259" r:id="rId6"/>
    <p:sldId id="262" r:id="rId7"/>
    <p:sldId id="263" r:id="rId8"/>
    <p:sldId id="264" r:id="rId9"/>
    <p:sldId id="269" r:id="rId10"/>
    <p:sldId id="266" r:id="rId11"/>
    <p:sldId id="267" r:id="rId12"/>
    <p:sldId id="270" r:id="rId13"/>
  </p:sldIdLst>
  <p:sldSz cx="12192000" cy="6858000"/>
  <p:notesSz cx="6858000" cy="9144000"/>
  <p:custShowLst>
    <p:custShow name="Προσαρμοσμένη προβολή 1" id="0">
      <p:sldLst>
        <p:sld r:id="rId3"/>
        <p:sld r:id="rId4"/>
        <p:sld r:id="rId5"/>
        <p:sld r:id="rId6"/>
        <p:sld r:id="rId9"/>
        <p:sld r:id="rId7"/>
        <p:sld r:id="rId8"/>
        <p:sld r:id="rId10"/>
        <p:sld r:id="rId11"/>
        <p:sld r:id="rId12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-398" y="18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34E9E-03CF-4973-8F1B-61E5F5E61B27}" type="datetimeFigureOut">
              <a:rPr lang="el-GR" smtClean="0"/>
              <a:t>20/5/2025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46C5C6-ECC4-49BA-83E0-FEC676B5AC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1227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A4B0848-C1A8-494F-8A98-E41B9AED370A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5ABB19E-02C4-4BCA-8E53-D93E805235F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96A35EAA-ED80-4FF1-942C-82B1D483AF60}"/>
              </a:ext>
            </a:extLst>
          </p:cNvPr>
          <p:cNvSpPr/>
          <p:nvPr/>
        </p:nvSpPr>
        <p:spPr>
          <a:xfrm rot="21133683" flipH="1">
            <a:off x="977627" y="481134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D415F49B-3CBC-46CF-AFB5-988852D0479E}"/>
              </a:ext>
            </a:extLst>
          </p:cNvPr>
          <p:cNvSpPr/>
          <p:nvPr/>
        </p:nvSpPr>
        <p:spPr>
          <a:xfrm rot="21133683" flipH="1">
            <a:off x="1010574" y="456230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0FF0C0-FC1A-4C5B-9FE5-09BA33FF7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392" y="1398181"/>
            <a:ext cx="7134446" cy="2870791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E989092-15F8-4341-8D94-9E799301C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835" y="5135527"/>
            <a:ext cx="4397164" cy="10579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97328B-E858-4921-99C2-3B0BE172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D381296-9B7B-4EF3-89B3-8B33E607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EC2FE59-6CD1-4D0F-8A06-10CA2D38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9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6139E3-FB89-4585-A22D-15851E8D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F94B498-70D2-4956-A576-83345B38D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62A84CB-FF9E-43D6-8805-B4ABB52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A7EE14-0A60-428B-BC0E-A50951E0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D2A9A22-BBF2-4B23-B17F-B32AC87D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4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15CC51B-E0BE-4D50-A04A-571F8BCAE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99550" y="692150"/>
            <a:ext cx="2254250" cy="53099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41F5607-7A89-4981-87F4-98BC7CE0A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692150"/>
            <a:ext cx="8108950" cy="53099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20D5BE-275A-42D5-BCE1-357D53FC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1525F9A-B406-4028-AC92-D1245051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A70F0A-5147-4274-A0A1-BD219179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32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2976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92241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5054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234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69823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4053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44122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2408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08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30123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08633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3962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9BEFA1-A4AB-4CF4-B02E-57AAED57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1709738"/>
            <a:ext cx="9165772" cy="29632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0AB406C-F19A-4393-9AD1-A300A7E45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1971" y="4875028"/>
            <a:ext cx="9165772" cy="105262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7D7AE7-47F6-4023-8D44-8BA1DAB0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AB32FC-A974-44FC-9804-F871EE51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59ADE9-F40E-4E3B-AB8D-68CB1F48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76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84D816-3E01-4EFD-AD9C-783D674D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EF53D69-34A7-451D-A902-5F6CD1334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722" y="2095500"/>
            <a:ext cx="4999077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6E1E0E2-7D34-48E0-8795-546D2F00E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1056" y="2095500"/>
            <a:ext cx="5072743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E005476-6B6D-4BA3-919B-5335D642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5DB6D41-07E2-4F6D-BB39-217957FE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3E0CA9C-BFED-484F-B765-EA8CE4B4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7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474AD2-5208-4201-90A7-F9618761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02129"/>
            <a:ext cx="10326688" cy="11256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3A3FF53-BE24-42E9-BA12-BC5863CBF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1827804"/>
            <a:ext cx="4968875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7A84776-6678-4D27-9BE9-5D83FC9E8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700" y="2642191"/>
            <a:ext cx="4968875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8BCA2E2-5B30-43B4-8FCD-23015451F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054" y="1827804"/>
            <a:ext cx="5087034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DA7B7A1-E670-4E7E-AEBA-340893DE8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054" y="2642191"/>
            <a:ext cx="5087034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244D3AE-982A-4CC3-8456-4D4B0E35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6FE3087-09F9-4436-8236-8693EA49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C8413CB-0E24-4F96-AF8C-EE269ACC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27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55CAD1C-D319-4A48-8DF9-50699231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E3D0181-83E0-4AB1-B372-24D6C075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750352C-6317-4DD0-84C4-AE7DDAC5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48F340C5-9EBB-43D9-91F5-F767DBD59B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01240" y="1130240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ECC812-F2A9-46D4-9B78-6659C68E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71" y="1932214"/>
            <a:ext cx="6966858" cy="30915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B7A37F60-69E7-41AC-BC9A-9DBC3B5772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55668" y="1103025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95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6D441F-9FBB-4F90-987A-39793DE0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3C92B1E-8D5D-45CA-9A8B-53E3B7FE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1489E71-49A9-4CE9-AD1D-780A876B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26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B4053A-B2EE-4E20-9723-6BB0BBD5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3272"/>
            <a:ext cx="3932237" cy="173272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7B065AB-0DF3-4C86-AB5F-EB65021F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642" y="987425"/>
            <a:ext cx="593974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2D99FAE-8825-466D-9F1E-3B7BAED2C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8550"/>
            <a:ext cx="3932237" cy="35004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93A6375-677F-4A58-B98D-18F3DEF8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6B40F2C-7AE7-481B-856A-B3E26AE8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1E7C48C-9BD9-41CB-915E-A905B886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39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1B6DE4-025D-4D93-A5D0-FB458972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15"/>
            <a:ext cx="3932237" cy="16700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993EE21-471F-4B7B-B7AF-192243A12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46B769-8E40-42E6-8F62-C4347B0CE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5744"/>
            <a:ext cx="3932237" cy="35032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7384DC6-1AA3-4779-8EDF-F4A8775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47F83E-FAF9-43E1-95CC-6F4EDD76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3D8C7B-B211-4BAF-9C05-09CF993B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321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FAAE2DA9-9BAF-4D46-BC97-20425C5321FD}"/>
              </a:ext>
            </a:extLst>
          </p:cNvPr>
          <p:cNvSpPr/>
          <p:nvPr/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C489E99-8A12-4C4F-92F9-95B01D81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4" y="558209"/>
            <a:ext cx="10333075" cy="1414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011B211-A6C3-4384-AA0B-7A8561A53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726" y="2089298"/>
            <a:ext cx="10333074" cy="3827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007E98-5ED3-41C2-BC39-EA8FB826A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834" y="6356350"/>
            <a:ext cx="260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C1691109-F4F8-4597-962C-A4F4B796063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493049-EC55-4ABD-8F77-F5A84AE38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6153" y="6356350"/>
            <a:ext cx="3444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21B6DF-CCDC-4ED0-A4B2-1512B668F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263" y="6356350"/>
            <a:ext cx="523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42D2C6CA-56BB-4A08-A1E2-342F83955EDB}"/>
              </a:ext>
            </a:extLst>
          </p:cNvPr>
          <p:cNvSpPr/>
          <p:nvPr/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03" r:id="rId6"/>
    <p:sldLayoutId id="2147483799" r:id="rId7"/>
    <p:sldLayoutId id="2147483800" r:id="rId8"/>
    <p:sldLayoutId id="2147483801" r:id="rId9"/>
    <p:sldLayoutId id="2147483802" r:id="rId10"/>
    <p:sldLayoutId id="2147483804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SzPct val="73000"/>
        <a:buFontTx/>
        <a:buNone/>
        <a:defRPr sz="3200" b="1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18288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800" b="1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4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500"/>
        </a:spcBef>
        <a:buSzPct val="73000"/>
        <a:buFont typeface="Arial" panose="020B0604020202020204" pitchFamily="34" charset="0"/>
        <a:buChar char="•"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FD7FF2-845F-41B9-944F-35B90659B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07E345D-6FE0-4977-A3DF-5875ED8E5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3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bmp"/><Relationship Id="rId7" Type="http://schemas.openxmlformats.org/officeDocument/2006/relationships/image" Target="../media/image12.b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bmp"/><Relationship Id="rId5" Type="http://schemas.openxmlformats.org/officeDocument/2006/relationships/image" Target="../media/image10.bmp"/><Relationship Id="rId4" Type="http://schemas.openxmlformats.org/officeDocument/2006/relationships/image" Target="../media/image9.bm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="" xmlns:a16="http://schemas.microsoft.com/office/drawing/2014/main" id="{7FB5426F-482B-4074-A203-9F2C2BEB02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Εικόνα που περιέχει χάρτης, γραφικά, νερό, γραφιστική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="" xmlns:a16="http://schemas.microsoft.com/office/drawing/2014/main" id="{D0356057-B4A1-A597-7504-0587E863E3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32" r="28430" b="-1"/>
          <a:stretch/>
        </p:blipFill>
        <p:spPr>
          <a:xfrm>
            <a:off x="4442492" y="393121"/>
            <a:ext cx="7281673" cy="5884760"/>
          </a:xfrm>
          <a:custGeom>
            <a:avLst/>
            <a:gdLst/>
            <a:ahLst/>
            <a:cxnLst/>
            <a:rect l="l" t="t" r="r" b="b"/>
            <a:pathLst>
              <a:path w="7441204" h="6013687">
                <a:moveTo>
                  <a:pt x="521773" y="33"/>
                </a:moveTo>
                <a:cubicBezTo>
                  <a:pt x="691085" y="398"/>
                  <a:pt x="903236" y="3814"/>
                  <a:pt x="1092688" y="8577"/>
                </a:cubicBezTo>
                <a:lnTo>
                  <a:pt x="6484220" y="37240"/>
                </a:lnTo>
                <a:lnTo>
                  <a:pt x="7441204" y="64264"/>
                </a:lnTo>
                <a:lnTo>
                  <a:pt x="7441204" y="5983295"/>
                </a:lnTo>
                <a:lnTo>
                  <a:pt x="7288194" y="5982896"/>
                </a:lnTo>
                <a:cubicBezTo>
                  <a:pt x="5457820" y="5980096"/>
                  <a:pt x="2920476" y="6013687"/>
                  <a:pt x="1210410" y="6013687"/>
                </a:cubicBezTo>
                <a:cubicBezTo>
                  <a:pt x="725939" y="5985023"/>
                  <a:pt x="379887" y="6013688"/>
                  <a:pt x="47679" y="5985023"/>
                </a:cubicBezTo>
                <a:cubicBezTo>
                  <a:pt x="-53829" y="4045425"/>
                  <a:pt x="24608" y="1346230"/>
                  <a:pt x="116889" y="123233"/>
                </a:cubicBezTo>
                <a:cubicBezTo>
                  <a:pt x="124824" y="-27018"/>
                  <a:pt x="118248" y="22145"/>
                  <a:pt x="277431" y="3036"/>
                </a:cubicBezTo>
                <a:cubicBezTo>
                  <a:pt x="334020" y="692"/>
                  <a:pt x="420186" y="-187"/>
                  <a:pt x="521773" y="33"/>
                </a:cubicBezTo>
                <a:close/>
              </a:path>
            </a:pathLst>
          </a:custGeom>
        </p:spPr>
      </p:pic>
      <p:sp>
        <p:nvSpPr>
          <p:cNvPr id="54" name="Freeform: Shape 53">
            <a:extLst>
              <a:ext uri="{FF2B5EF4-FFF2-40B4-BE49-F238E27FC236}">
                <a16:creationId xmlns="" xmlns:a16="http://schemas.microsoft.com/office/drawing/2014/main" id="{F778232E-C75B-4B3C-9201-81C0775715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4447470" y="403281"/>
            <a:ext cx="7281672" cy="5884759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0682" h="6405386">
                <a:moveTo>
                  <a:pt x="7142118" y="6405352"/>
                </a:moveTo>
                <a:cubicBezTo>
                  <a:pt x="6967357" y="6404963"/>
                  <a:pt x="6748379" y="6401325"/>
                  <a:pt x="6552830" y="6396252"/>
                </a:cubicBezTo>
                <a:lnTo>
                  <a:pt x="987782" y="6365722"/>
                </a:lnTo>
                <a:lnTo>
                  <a:pt x="0" y="6336938"/>
                </a:lnTo>
                <a:lnTo>
                  <a:pt x="0" y="32372"/>
                </a:lnTo>
                <a:lnTo>
                  <a:pt x="157934" y="32797"/>
                </a:lnTo>
                <a:cubicBezTo>
                  <a:pt x="2047215" y="35779"/>
                  <a:pt x="4666218" y="0"/>
                  <a:pt x="6431319" y="0"/>
                </a:cubicBezTo>
                <a:cubicBezTo>
                  <a:pt x="6931382" y="30531"/>
                  <a:pt x="7288570" y="-1"/>
                  <a:pt x="7631470" y="30531"/>
                </a:cubicBezTo>
                <a:cubicBezTo>
                  <a:pt x="7736245" y="2096465"/>
                  <a:pt x="7655283" y="4971471"/>
                  <a:pt x="7560032" y="6274128"/>
                </a:cubicBezTo>
                <a:cubicBezTo>
                  <a:pt x="7551842" y="6434165"/>
                  <a:pt x="7558630" y="6381800"/>
                  <a:pt x="7394324" y="6402154"/>
                </a:cubicBezTo>
                <a:cubicBezTo>
                  <a:pt x="7335914" y="6404650"/>
                  <a:pt x="7246975" y="6405586"/>
                  <a:pt x="7142118" y="640535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="" xmlns:a16="http://schemas.microsoft.com/office/drawing/2014/main" id="{631CD342-6DAC-49CD-BD8C-EC611F3464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577363" y="1029432"/>
            <a:ext cx="4639490" cy="3819791"/>
          </a:xfrm>
          <a:custGeom>
            <a:avLst/>
            <a:gdLst>
              <a:gd name="connsiteX0" fmla="*/ 3063362 w 5358686"/>
              <a:gd name="connsiteY0" fmla="*/ 3429562 h 3905917"/>
              <a:gd name="connsiteX1" fmla="*/ 4752173 w 5358686"/>
              <a:gd name="connsiteY1" fmla="*/ 3086315 h 3905917"/>
              <a:gd name="connsiteX2" fmla="*/ 5358470 w 5358686"/>
              <a:gd name="connsiteY2" fmla="*/ 1525101 h 3905917"/>
              <a:gd name="connsiteX3" fmla="*/ 4960932 w 5358686"/>
              <a:gd name="connsiteY3" fmla="*/ 466701 h 3905917"/>
              <a:gd name="connsiteX4" fmla="*/ 932230 w 5358686"/>
              <a:gd name="connsiteY4" fmla="*/ 19557 h 3905917"/>
              <a:gd name="connsiteX5" fmla="*/ 62745 w 5358686"/>
              <a:gd name="connsiteY5" fmla="*/ 783491 h 3905917"/>
              <a:gd name="connsiteX6" fmla="*/ 230579 w 5358686"/>
              <a:gd name="connsiteY6" fmla="*/ 2939564 h 3905917"/>
              <a:gd name="connsiteX7" fmla="*/ 2493030 w 5358686"/>
              <a:gd name="connsiteY7" fmla="*/ 3459876 h 3905917"/>
              <a:gd name="connsiteX8" fmla="*/ 2539191 w 5358686"/>
              <a:gd name="connsiteY8" fmla="*/ 3905918 h 3905917"/>
              <a:gd name="connsiteX9" fmla="*/ 3063362 w 5358686"/>
              <a:gd name="connsiteY9" fmla="*/ 3429562 h 3905917"/>
              <a:gd name="connsiteX0" fmla="*/ 3495230 w 5358668"/>
              <a:gd name="connsiteY0" fmla="*/ 3367114 h 3905918"/>
              <a:gd name="connsiteX1" fmla="*/ 4752173 w 5358668"/>
              <a:gd name="connsiteY1" fmla="*/ 3086315 h 3905918"/>
              <a:gd name="connsiteX2" fmla="*/ 5358470 w 5358668"/>
              <a:gd name="connsiteY2" fmla="*/ 1525101 h 3905918"/>
              <a:gd name="connsiteX3" fmla="*/ 4960932 w 5358668"/>
              <a:gd name="connsiteY3" fmla="*/ 466701 h 3905918"/>
              <a:gd name="connsiteX4" fmla="*/ 932230 w 5358668"/>
              <a:gd name="connsiteY4" fmla="*/ 19557 h 3905918"/>
              <a:gd name="connsiteX5" fmla="*/ 62745 w 5358668"/>
              <a:gd name="connsiteY5" fmla="*/ 783491 h 3905918"/>
              <a:gd name="connsiteX6" fmla="*/ 230579 w 5358668"/>
              <a:gd name="connsiteY6" fmla="*/ 2939564 h 3905918"/>
              <a:gd name="connsiteX7" fmla="*/ 2493030 w 5358668"/>
              <a:gd name="connsiteY7" fmla="*/ 3459876 h 3905918"/>
              <a:gd name="connsiteX8" fmla="*/ 2539191 w 5358668"/>
              <a:gd name="connsiteY8" fmla="*/ 3905918 h 3905918"/>
              <a:gd name="connsiteX9" fmla="*/ 3495230 w 5358668"/>
              <a:gd name="connsiteY9" fmla="*/ 3367114 h 3905918"/>
              <a:gd name="connsiteX0" fmla="*/ 3573176 w 5436614"/>
              <a:gd name="connsiteY0" fmla="*/ 3367114 h 3905918"/>
              <a:gd name="connsiteX1" fmla="*/ 4830119 w 5436614"/>
              <a:gd name="connsiteY1" fmla="*/ 3086315 h 3905918"/>
              <a:gd name="connsiteX2" fmla="*/ 5436416 w 5436614"/>
              <a:gd name="connsiteY2" fmla="*/ 1525101 h 3905918"/>
              <a:gd name="connsiteX3" fmla="*/ 5038878 w 5436614"/>
              <a:gd name="connsiteY3" fmla="*/ 466701 h 3905918"/>
              <a:gd name="connsiteX4" fmla="*/ 1010176 w 5436614"/>
              <a:gd name="connsiteY4" fmla="*/ 19557 h 3905918"/>
              <a:gd name="connsiteX5" fmla="*/ 140691 w 5436614"/>
              <a:gd name="connsiteY5" fmla="*/ 783491 h 3905918"/>
              <a:gd name="connsiteX6" fmla="*/ 308525 w 5436614"/>
              <a:gd name="connsiteY6" fmla="*/ 2939564 h 3905918"/>
              <a:gd name="connsiteX7" fmla="*/ 3039861 w 5436614"/>
              <a:gd name="connsiteY7" fmla="*/ 3409918 h 3905918"/>
              <a:gd name="connsiteX8" fmla="*/ 2617137 w 5436614"/>
              <a:gd name="connsiteY8" fmla="*/ 3905918 h 3905918"/>
              <a:gd name="connsiteX9" fmla="*/ 3573176 w 5436614"/>
              <a:gd name="connsiteY9" fmla="*/ 3367114 h 3905918"/>
              <a:gd name="connsiteX0" fmla="*/ 3573176 w 5436614"/>
              <a:gd name="connsiteY0" fmla="*/ 3367114 h 3843470"/>
              <a:gd name="connsiteX1" fmla="*/ 4830119 w 5436614"/>
              <a:gd name="connsiteY1" fmla="*/ 3086315 h 3843470"/>
              <a:gd name="connsiteX2" fmla="*/ 5436416 w 5436614"/>
              <a:gd name="connsiteY2" fmla="*/ 1525101 h 3843470"/>
              <a:gd name="connsiteX3" fmla="*/ 5038878 w 5436614"/>
              <a:gd name="connsiteY3" fmla="*/ 466701 h 3843470"/>
              <a:gd name="connsiteX4" fmla="*/ 1010176 w 5436614"/>
              <a:gd name="connsiteY4" fmla="*/ 19557 h 3843470"/>
              <a:gd name="connsiteX5" fmla="*/ 140691 w 5436614"/>
              <a:gd name="connsiteY5" fmla="*/ 783491 h 3843470"/>
              <a:gd name="connsiteX6" fmla="*/ 308525 w 5436614"/>
              <a:gd name="connsiteY6" fmla="*/ 2939564 h 3843470"/>
              <a:gd name="connsiteX7" fmla="*/ 3039861 w 5436614"/>
              <a:gd name="connsiteY7" fmla="*/ 3409918 h 3843470"/>
              <a:gd name="connsiteX8" fmla="*/ 3123040 w 5436614"/>
              <a:gd name="connsiteY8" fmla="*/ 3843470 h 3843470"/>
              <a:gd name="connsiteX9" fmla="*/ 3573176 w 5436614"/>
              <a:gd name="connsiteY9" fmla="*/ 3367114 h 3843470"/>
              <a:gd name="connsiteX0" fmla="*/ 3733585 w 5436599"/>
              <a:gd name="connsiteY0" fmla="*/ 3417073 h 3843470"/>
              <a:gd name="connsiteX1" fmla="*/ 4830119 w 5436599"/>
              <a:gd name="connsiteY1" fmla="*/ 3086315 h 3843470"/>
              <a:gd name="connsiteX2" fmla="*/ 5436416 w 5436599"/>
              <a:gd name="connsiteY2" fmla="*/ 1525101 h 3843470"/>
              <a:gd name="connsiteX3" fmla="*/ 5038878 w 5436599"/>
              <a:gd name="connsiteY3" fmla="*/ 466701 h 3843470"/>
              <a:gd name="connsiteX4" fmla="*/ 1010176 w 5436599"/>
              <a:gd name="connsiteY4" fmla="*/ 19557 h 3843470"/>
              <a:gd name="connsiteX5" fmla="*/ 140691 w 5436599"/>
              <a:gd name="connsiteY5" fmla="*/ 783491 h 3843470"/>
              <a:gd name="connsiteX6" fmla="*/ 308525 w 5436599"/>
              <a:gd name="connsiteY6" fmla="*/ 2939564 h 3843470"/>
              <a:gd name="connsiteX7" fmla="*/ 3039861 w 5436599"/>
              <a:gd name="connsiteY7" fmla="*/ 3409918 h 3843470"/>
              <a:gd name="connsiteX8" fmla="*/ 3123040 w 5436599"/>
              <a:gd name="connsiteY8" fmla="*/ 3843470 h 3843470"/>
              <a:gd name="connsiteX9" fmla="*/ 3733585 w 5436599"/>
              <a:gd name="connsiteY9" fmla="*/ 3417073 h 3843470"/>
              <a:gd name="connsiteX0" fmla="*/ 3745572 w 5448586"/>
              <a:gd name="connsiteY0" fmla="*/ 3417073 h 3843470"/>
              <a:gd name="connsiteX1" fmla="*/ 4842106 w 5448586"/>
              <a:gd name="connsiteY1" fmla="*/ 3086315 h 3843470"/>
              <a:gd name="connsiteX2" fmla="*/ 5448403 w 5448586"/>
              <a:gd name="connsiteY2" fmla="*/ 1525101 h 3843470"/>
              <a:gd name="connsiteX3" fmla="*/ 5050865 w 5448586"/>
              <a:gd name="connsiteY3" fmla="*/ 466701 h 3843470"/>
              <a:gd name="connsiteX4" fmla="*/ 1022163 w 5448586"/>
              <a:gd name="connsiteY4" fmla="*/ 19557 h 3843470"/>
              <a:gd name="connsiteX5" fmla="*/ 152678 w 5448586"/>
              <a:gd name="connsiteY5" fmla="*/ 783491 h 3843470"/>
              <a:gd name="connsiteX6" fmla="*/ 320512 w 5448586"/>
              <a:gd name="connsiteY6" fmla="*/ 2939564 h 3843470"/>
              <a:gd name="connsiteX7" fmla="*/ 3236934 w 5448586"/>
              <a:gd name="connsiteY7" fmla="*/ 3422408 h 3843470"/>
              <a:gd name="connsiteX8" fmla="*/ 3135027 w 5448586"/>
              <a:gd name="connsiteY8" fmla="*/ 3843470 h 3843470"/>
              <a:gd name="connsiteX9" fmla="*/ 3745572 w 5448586"/>
              <a:gd name="connsiteY9" fmla="*/ 3417073 h 3843470"/>
              <a:gd name="connsiteX0" fmla="*/ 3745572 w 5448586"/>
              <a:gd name="connsiteY0" fmla="*/ 3417073 h 3793511"/>
              <a:gd name="connsiteX1" fmla="*/ 4842106 w 5448586"/>
              <a:gd name="connsiteY1" fmla="*/ 3086315 h 3793511"/>
              <a:gd name="connsiteX2" fmla="*/ 5448403 w 5448586"/>
              <a:gd name="connsiteY2" fmla="*/ 1525101 h 3793511"/>
              <a:gd name="connsiteX3" fmla="*/ 5050865 w 5448586"/>
              <a:gd name="connsiteY3" fmla="*/ 466701 h 3793511"/>
              <a:gd name="connsiteX4" fmla="*/ 1022163 w 5448586"/>
              <a:gd name="connsiteY4" fmla="*/ 19557 h 3793511"/>
              <a:gd name="connsiteX5" fmla="*/ 152678 w 5448586"/>
              <a:gd name="connsiteY5" fmla="*/ 783491 h 3793511"/>
              <a:gd name="connsiteX6" fmla="*/ 320512 w 5448586"/>
              <a:gd name="connsiteY6" fmla="*/ 2939564 h 3793511"/>
              <a:gd name="connsiteX7" fmla="*/ 3236934 w 5448586"/>
              <a:gd name="connsiteY7" fmla="*/ 3422408 h 3793511"/>
              <a:gd name="connsiteX8" fmla="*/ 3233739 w 5448586"/>
              <a:gd name="connsiteY8" fmla="*/ 3793511 h 3793511"/>
              <a:gd name="connsiteX9" fmla="*/ 3745572 w 5448586"/>
              <a:gd name="connsiteY9" fmla="*/ 3417073 h 3793511"/>
              <a:gd name="connsiteX0" fmla="*/ 3745572 w 5452948"/>
              <a:gd name="connsiteY0" fmla="*/ 3417073 h 3793511"/>
              <a:gd name="connsiteX1" fmla="*/ 4928480 w 5452948"/>
              <a:gd name="connsiteY1" fmla="*/ 3061336 h 3793511"/>
              <a:gd name="connsiteX2" fmla="*/ 5448403 w 5452948"/>
              <a:gd name="connsiteY2" fmla="*/ 1525101 h 3793511"/>
              <a:gd name="connsiteX3" fmla="*/ 5050865 w 5452948"/>
              <a:gd name="connsiteY3" fmla="*/ 466701 h 3793511"/>
              <a:gd name="connsiteX4" fmla="*/ 1022163 w 5452948"/>
              <a:gd name="connsiteY4" fmla="*/ 19557 h 3793511"/>
              <a:gd name="connsiteX5" fmla="*/ 152678 w 5452948"/>
              <a:gd name="connsiteY5" fmla="*/ 783491 h 3793511"/>
              <a:gd name="connsiteX6" fmla="*/ 320512 w 5452948"/>
              <a:gd name="connsiteY6" fmla="*/ 2939564 h 3793511"/>
              <a:gd name="connsiteX7" fmla="*/ 3236934 w 5452948"/>
              <a:gd name="connsiteY7" fmla="*/ 3422408 h 3793511"/>
              <a:gd name="connsiteX8" fmla="*/ 3233739 w 5452948"/>
              <a:gd name="connsiteY8" fmla="*/ 3793511 h 3793511"/>
              <a:gd name="connsiteX9" fmla="*/ 3745572 w 5452948"/>
              <a:gd name="connsiteY9" fmla="*/ 3417073 h 3793511"/>
              <a:gd name="connsiteX0" fmla="*/ 3745572 w 5452948"/>
              <a:gd name="connsiteY0" fmla="*/ 3417073 h 3793511"/>
              <a:gd name="connsiteX1" fmla="*/ 4928480 w 5452948"/>
              <a:gd name="connsiteY1" fmla="*/ 3061336 h 3793511"/>
              <a:gd name="connsiteX2" fmla="*/ 5448403 w 5452948"/>
              <a:gd name="connsiteY2" fmla="*/ 1525101 h 3793511"/>
              <a:gd name="connsiteX3" fmla="*/ 5050865 w 5452948"/>
              <a:gd name="connsiteY3" fmla="*/ 466701 h 3793511"/>
              <a:gd name="connsiteX4" fmla="*/ 1022163 w 5452948"/>
              <a:gd name="connsiteY4" fmla="*/ 19557 h 3793511"/>
              <a:gd name="connsiteX5" fmla="*/ 152678 w 5452948"/>
              <a:gd name="connsiteY5" fmla="*/ 783491 h 3793511"/>
              <a:gd name="connsiteX6" fmla="*/ 320512 w 5452948"/>
              <a:gd name="connsiteY6" fmla="*/ 2939564 h 3793511"/>
              <a:gd name="connsiteX7" fmla="*/ 3236934 w 5452948"/>
              <a:gd name="connsiteY7" fmla="*/ 3422408 h 3793511"/>
              <a:gd name="connsiteX8" fmla="*/ 3233739 w 5452948"/>
              <a:gd name="connsiteY8" fmla="*/ 3793511 h 3793511"/>
              <a:gd name="connsiteX9" fmla="*/ 3745572 w 5452948"/>
              <a:gd name="connsiteY9" fmla="*/ 3417073 h 3793511"/>
              <a:gd name="connsiteX0" fmla="*/ 3744403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44403 w 5451779"/>
              <a:gd name="connsiteY9" fmla="*/ 3417073 h 3793511"/>
              <a:gd name="connsiteX0" fmla="*/ 3744403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44403 w 5451779"/>
              <a:gd name="connsiteY9" fmla="*/ 3417073 h 3793511"/>
              <a:gd name="connsiteX0" fmla="*/ 3798149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98149 w 5451779"/>
              <a:gd name="connsiteY9" fmla="*/ 3417073 h 3793511"/>
              <a:gd name="connsiteX0" fmla="*/ 3798149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98149 w 5451779"/>
              <a:gd name="connsiteY9" fmla="*/ 3417073 h 379351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850484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850484 w 5451779"/>
              <a:gd name="connsiteY9" fmla="*/ 3417073 h 3688651"/>
              <a:gd name="connsiteX0" fmla="*/ 3850484 w 5451779"/>
              <a:gd name="connsiteY0" fmla="*/ 3417073 h 3663685"/>
              <a:gd name="connsiteX1" fmla="*/ 4927311 w 5451779"/>
              <a:gd name="connsiteY1" fmla="*/ 3061336 h 3663685"/>
              <a:gd name="connsiteX2" fmla="*/ 5447234 w 5451779"/>
              <a:gd name="connsiteY2" fmla="*/ 1525101 h 3663685"/>
              <a:gd name="connsiteX3" fmla="*/ 5049696 w 5451779"/>
              <a:gd name="connsiteY3" fmla="*/ 466701 h 3663685"/>
              <a:gd name="connsiteX4" fmla="*/ 1020994 w 5451779"/>
              <a:gd name="connsiteY4" fmla="*/ 19557 h 3663685"/>
              <a:gd name="connsiteX5" fmla="*/ 151509 w 5451779"/>
              <a:gd name="connsiteY5" fmla="*/ 783491 h 3663685"/>
              <a:gd name="connsiteX6" fmla="*/ 319343 w 5451779"/>
              <a:gd name="connsiteY6" fmla="*/ 2939564 h 3663685"/>
              <a:gd name="connsiteX7" fmla="*/ 3217850 w 5451779"/>
              <a:gd name="connsiteY7" fmla="*/ 3422408 h 3663685"/>
              <a:gd name="connsiteX8" fmla="*/ 3195190 w 5451779"/>
              <a:gd name="connsiteY8" fmla="*/ 3663685 h 3663685"/>
              <a:gd name="connsiteX9" fmla="*/ 3850484 w 5451779"/>
              <a:gd name="connsiteY9" fmla="*/ 3417073 h 3663685"/>
              <a:gd name="connsiteX0" fmla="*/ 3850484 w 5451779"/>
              <a:gd name="connsiteY0" fmla="*/ 3417073 h 3663685"/>
              <a:gd name="connsiteX1" fmla="*/ 4927311 w 5451779"/>
              <a:gd name="connsiteY1" fmla="*/ 3061336 h 3663685"/>
              <a:gd name="connsiteX2" fmla="*/ 5447234 w 5451779"/>
              <a:gd name="connsiteY2" fmla="*/ 1525101 h 3663685"/>
              <a:gd name="connsiteX3" fmla="*/ 5049696 w 5451779"/>
              <a:gd name="connsiteY3" fmla="*/ 466701 h 3663685"/>
              <a:gd name="connsiteX4" fmla="*/ 1020994 w 5451779"/>
              <a:gd name="connsiteY4" fmla="*/ 19557 h 3663685"/>
              <a:gd name="connsiteX5" fmla="*/ 151509 w 5451779"/>
              <a:gd name="connsiteY5" fmla="*/ 783491 h 3663685"/>
              <a:gd name="connsiteX6" fmla="*/ 319343 w 5451779"/>
              <a:gd name="connsiteY6" fmla="*/ 2939564 h 3663685"/>
              <a:gd name="connsiteX7" fmla="*/ 3217850 w 5451779"/>
              <a:gd name="connsiteY7" fmla="*/ 3422408 h 3663685"/>
              <a:gd name="connsiteX8" fmla="*/ 3195190 w 5451779"/>
              <a:gd name="connsiteY8" fmla="*/ 3663685 h 3663685"/>
              <a:gd name="connsiteX9" fmla="*/ 3850484 w 5451779"/>
              <a:gd name="connsiteY9" fmla="*/ 3417073 h 36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51779" h="3663685">
                <a:moveTo>
                  <a:pt x="3850484" y="3417073"/>
                </a:moveTo>
                <a:cubicBezTo>
                  <a:pt x="4310029" y="3448903"/>
                  <a:pt x="4661186" y="3376665"/>
                  <a:pt x="4927311" y="3061336"/>
                </a:cubicBezTo>
                <a:cubicBezTo>
                  <a:pt x="5193436" y="2746007"/>
                  <a:pt x="5426837" y="1957540"/>
                  <a:pt x="5447234" y="1525101"/>
                </a:cubicBezTo>
                <a:cubicBezTo>
                  <a:pt x="5467631" y="1092662"/>
                  <a:pt x="5433316" y="716660"/>
                  <a:pt x="5049696" y="466701"/>
                </a:cubicBezTo>
                <a:cubicBezTo>
                  <a:pt x="4607927" y="262351"/>
                  <a:pt x="2070438" y="-86269"/>
                  <a:pt x="1020994" y="19557"/>
                </a:cubicBezTo>
                <a:cubicBezTo>
                  <a:pt x="535543" y="83769"/>
                  <a:pt x="235013" y="410480"/>
                  <a:pt x="151509" y="783491"/>
                </a:cubicBezTo>
                <a:cubicBezTo>
                  <a:pt x="36175" y="1298843"/>
                  <a:pt x="-191714" y="2499745"/>
                  <a:pt x="319343" y="2939564"/>
                </a:cubicBezTo>
                <a:cubicBezTo>
                  <a:pt x="830400" y="3379383"/>
                  <a:pt x="1915828" y="3438255"/>
                  <a:pt x="3217850" y="3422408"/>
                </a:cubicBezTo>
                <a:cubicBezTo>
                  <a:pt x="3251514" y="3541738"/>
                  <a:pt x="3248347" y="3539098"/>
                  <a:pt x="3195190" y="3663685"/>
                </a:cubicBezTo>
                <a:cubicBezTo>
                  <a:pt x="3584414" y="3580975"/>
                  <a:pt x="3850484" y="3417073"/>
                  <a:pt x="3850484" y="3417073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="" xmlns:a16="http://schemas.microsoft.com/office/drawing/2014/main" id="{A7F160B5-A1CE-4576-8323-263FB7D1B3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549643" y="968193"/>
            <a:ext cx="4639490" cy="3819791"/>
          </a:xfrm>
          <a:custGeom>
            <a:avLst/>
            <a:gdLst>
              <a:gd name="connsiteX0" fmla="*/ 3063362 w 5358686"/>
              <a:gd name="connsiteY0" fmla="*/ 3429562 h 3905917"/>
              <a:gd name="connsiteX1" fmla="*/ 4752173 w 5358686"/>
              <a:gd name="connsiteY1" fmla="*/ 3086315 h 3905917"/>
              <a:gd name="connsiteX2" fmla="*/ 5358470 w 5358686"/>
              <a:gd name="connsiteY2" fmla="*/ 1525101 h 3905917"/>
              <a:gd name="connsiteX3" fmla="*/ 4960932 w 5358686"/>
              <a:gd name="connsiteY3" fmla="*/ 466701 h 3905917"/>
              <a:gd name="connsiteX4" fmla="*/ 932230 w 5358686"/>
              <a:gd name="connsiteY4" fmla="*/ 19557 h 3905917"/>
              <a:gd name="connsiteX5" fmla="*/ 62745 w 5358686"/>
              <a:gd name="connsiteY5" fmla="*/ 783491 h 3905917"/>
              <a:gd name="connsiteX6" fmla="*/ 230579 w 5358686"/>
              <a:gd name="connsiteY6" fmla="*/ 2939564 h 3905917"/>
              <a:gd name="connsiteX7" fmla="*/ 2493030 w 5358686"/>
              <a:gd name="connsiteY7" fmla="*/ 3459876 h 3905917"/>
              <a:gd name="connsiteX8" fmla="*/ 2539191 w 5358686"/>
              <a:gd name="connsiteY8" fmla="*/ 3905918 h 3905917"/>
              <a:gd name="connsiteX9" fmla="*/ 3063362 w 5358686"/>
              <a:gd name="connsiteY9" fmla="*/ 3429562 h 3905917"/>
              <a:gd name="connsiteX0" fmla="*/ 3495230 w 5358668"/>
              <a:gd name="connsiteY0" fmla="*/ 3367114 h 3905918"/>
              <a:gd name="connsiteX1" fmla="*/ 4752173 w 5358668"/>
              <a:gd name="connsiteY1" fmla="*/ 3086315 h 3905918"/>
              <a:gd name="connsiteX2" fmla="*/ 5358470 w 5358668"/>
              <a:gd name="connsiteY2" fmla="*/ 1525101 h 3905918"/>
              <a:gd name="connsiteX3" fmla="*/ 4960932 w 5358668"/>
              <a:gd name="connsiteY3" fmla="*/ 466701 h 3905918"/>
              <a:gd name="connsiteX4" fmla="*/ 932230 w 5358668"/>
              <a:gd name="connsiteY4" fmla="*/ 19557 h 3905918"/>
              <a:gd name="connsiteX5" fmla="*/ 62745 w 5358668"/>
              <a:gd name="connsiteY5" fmla="*/ 783491 h 3905918"/>
              <a:gd name="connsiteX6" fmla="*/ 230579 w 5358668"/>
              <a:gd name="connsiteY6" fmla="*/ 2939564 h 3905918"/>
              <a:gd name="connsiteX7" fmla="*/ 2493030 w 5358668"/>
              <a:gd name="connsiteY7" fmla="*/ 3459876 h 3905918"/>
              <a:gd name="connsiteX8" fmla="*/ 2539191 w 5358668"/>
              <a:gd name="connsiteY8" fmla="*/ 3905918 h 3905918"/>
              <a:gd name="connsiteX9" fmla="*/ 3495230 w 5358668"/>
              <a:gd name="connsiteY9" fmla="*/ 3367114 h 3905918"/>
              <a:gd name="connsiteX0" fmla="*/ 3573176 w 5436614"/>
              <a:gd name="connsiteY0" fmla="*/ 3367114 h 3905918"/>
              <a:gd name="connsiteX1" fmla="*/ 4830119 w 5436614"/>
              <a:gd name="connsiteY1" fmla="*/ 3086315 h 3905918"/>
              <a:gd name="connsiteX2" fmla="*/ 5436416 w 5436614"/>
              <a:gd name="connsiteY2" fmla="*/ 1525101 h 3905918"/>
              <a:gd name="connsiteX3" fmla="*/ 5038878 w 5436614"/>
              <a:gd name="connsiteY3" fmla="*/ 466701 h 3905918"/>
              <a:gd name="connsiteX4" fmla="*/ 1010176 w 5436614"/>
              <a:gd name="connsiteY4" fmla="*/ 19557 h 3905918"/>
              <a:gd name="connsiteX5" fmla="*/ 140691 w 5436614"/>
              <a:gd name="connsiteY5" fmla="*/ 783491 h 3905918"/>
              <a:gd name="connsiteX6" fmla="*/ 308525 w 5436614"/>
              <a:gd name="connsiteY6" fmla="*/ 2939564 h 3905918"/>
              <a:gd name="connsiteX7" fmla="*/ 3039861 w 5436614"/>
              <a:gd name="connsiteY7" fmla="*/ 3409918 h 3905918"/>
              <a:gd name="connsiteX8" fmla="*/ 2617137 w 5436614"/>
              <a:gd name="connsiteY8" fmla="*/ 3905918 h 3905918"/>
              <a:gd name="connsiteX9" fmla="*/ 3573176 w 5436614"/>
              <a:gd name="connsiteY9" fmla="*/ 3367114 h 3905918"/>
              <a:gd name="connsiteX0" fmla="*/ 3573176 w 5436614"/>
              <a:gd name="connsiteY0" fmla="*/ 3367114 h 3843470"/>
              <a:gd name="connsiteX1" fmla="*/ 4830119 w 5436614"/>
              <a:gd name="connsiteY1" fmla="*/ 3086315 h 3843470"/>
              <a:gd name="connsiteX2" fmla="*/ 5436416 w 5436614"/>
              <a:gd name="connsiteY2" fmla="*/ 1525101 h 3843470"/>
              <a:gd name="connsiteX3" fmla="*/ 5038878 w 5436614"/>
              <a:gd name="connsiteY3" fmla="*/ 466701 h 3843470"/>
              <a:gd name="connsiteX4" fmla="*/ 1010176 w 5436614"/>
              <a:gd name="connsiteY4" fmla="*/ 19557 h 3843470"/>
              <a:gd name="connsiteX5" fmla="*/ 140691 w 5436614"/>
              <a:gd name="connsiteY5" fmla="*/ 783491 h 3843470"/>
              <a:gd name="connsiteX6" fmla="*/ 308525 w 5436614"/>
              <a:gd name="connsiteY6" fmla="*/ 2939564 h 3843470"/>
              <a:gd name="connsiteX7" fmla="*/ 3039861 w 5436614"/>
              <a:gd name="connsiteY7" fmla="*/ 3409918 h 3843470"/>
              <a:gd name="connsiteX8" fmla="*/ 3123040 w 5436614"/>
              <a:gd name="connsiteY8" fmla="*/ 3843470 h 3843470"/>
              <a:gd name="connsiteX9" fmla="*/ 3573176 w 5436614"/>
              <a:gd name="connsiteY9" fmla="*/ 3367114 h 3843470"/>
              <a:gd name="connsiteX0" fmla="*/ 3733585 w 5436599"/>
              <a:gd name="connsiteY0" fmla="*/ 3417073 h 3843470"/>
              <a:gd name="connsiteX1" fmla="*/ 4830119 w 5436599"/>
              <a:gd name="connsiteY1" fmla="*/ 3086315 h 3843470"/>
              <a:gd name="connsiteX2" fmla="*/ 5436416 w 5436599"/>
              <a:gd name="connsiteY2" fmla="*/ 1525101 h 3843470"/>
              <a:gd name="connsiteX3" fmla="*/ 5038878 w 5436599"/>
              <a:gd name="connsiteY3" fmla="*/ 466701 h 3843470"/>
              <a:gd name="connsiteX4" fmla="*/ 1010176 w 5436599"/>
              <a:gd name="connsiteY4" fmla="*/ 19557 h 3843470"/>
              <a:gd name="connsiteX5" fmla="*/ 140691 w 5436599"/>
              <a:gd name="connsiteY5" fmla="*/ 783491 h 3843470"/>
              <a:gd name="connsiteX6" fmla="*/ 308525 w 5436599"/>
              <a:gd name="connsiteY6" fmla="*/ 2939564 h 3843470"/>
              <a:gd name="connsiteX7" fmla="*/ 3039861 w 5436599"/>
              <a:gd name="connsiteY7" fmla="*/ 3409918 h 3843470"/>
              <a:gd name="connsiteX8" fmla="*/ 3123040 w 5436599"/>
              <a:gd name="connsiteY8" fmla="*/ 3843470 h 3843470"/>
              <a:gd name="connsiteX9" fmla="*/ 3733585 w 5436599"/>
              <a:gd name="connsiteY9" fmla="*/ 3417073 h 3843470"/>
              <a:gd name="connsiteX0" fmla="*/ 3745572 w 5448586"/>
              <a:gd name="connsiteY0" fmla="*/ 3417073 h 3843470"/>
              <a:gd name="connsiteX1" fmla="*/ 4842106 w 5448586"/>
              <a:gd name="connsiteY1" fmla="*/ 3086315 h 3843470"/>
              <a:gd name="connsiteX2" fmla="*/ 5448403 w 5448586"/>
              <a:gd name="connsiteY2" fmla="*/ 1525101 h 3843470"/>
              <a:gd name="connsiteX3" fmla="*/ 5050865 w 5448586"/>
              <a:gd name="connsiteY3" fmla="*/ 466701 h 3843470"/>
              <a:gd name="connsiteX4" fmla="*/ 1022163 w 5448586"/>
              <a:gd name="connsiteY4" fmla="*/ 19557 h 3843470"/>
              <a:gd name="connsiteX5" fmla="*/ 152678 w 5448586"/>
              <a:gd name="connsiteY5" fmla="*/ 783491 h 3843470"/>
              <a:gd name="connsiteX6" fmla="*/ 320512 w 5448586"/>
              <a:gd name="connsiteY6" fmla="*/ 2939564 h 3843470"/>
              <a:gd name="connsiteX7" fmla="*/ 3236934 w 5448586"/>
              <a:gd name="connsiteY7" fmla="*/ 3422408 h 3843470"/>
              <a:gd name="connsiteX8" fmla="*/ 3135027 w 5448586"/>
              <a:gd name="connsiteY8" fmla="*/ 3843470 h 3843470"/>
              <a:gd name="connsiteX9" fmla="*/ 3745572 w 5448586"/>
              <a:gd name="connsiteY9" fmla="*/ 3417073 h 3843470"/>
              <a:gd name="connsiteX0" fmla="*/ 3745572 w 5448586"/>
              <a:gd name="connsiteY0" fmla="*/ 3417073 h 3793511"/>
              <a:gd name="connsiteX1" fmla="*/ 4842106 w 5448586"/>
              <a:gd name="connsiteY1" fmla="*/ 3086315 h 3793511"/>
              <a:gd name="connsiteX2" fmla="*/ 5448403 w 5448586"/>
              <a:gd name="connsiteY2" fmla="*/ 1525101 h 3793511"/>
              <a:gd name="connsiteX3" fmla="*/ 5050865 w 5448586"/>
              <a:gd name="connsiteY3" fmla="*/ 466701 h 3793511"/>
              <a:gd name="connsiteX4" fmla="*/ 1022163 w 5448586"/>
              <a:gd name="connsiteY4" fmla="*/ 19557 h 3793511"/>
              <a:gd name="connsiteX5" fmla="*/ 152678 w 5448586"/>
              <a:gd name="connsiteY5" fmla="*/ 783491 h 3793511"/>
              <a:gd name="connsiteX6" fmla="*/ 320512 w 5448586"/>
              <a:gd name="connsiteY6" fmla="*/ 2939564 h 3793511"/>
              <a:gd name="connsiteX7" fmla="*/ 3236934 w 5448586"/>
              <a:gd name="connsiteY7" fmla="*/ 3422408 h 3793511"/>
              <a:gd name="connsiteX8" fmla="*/ 3233739 w 5448586"/>
              <a:gd name="connsiteY8" fmla="*/ 3793511 h 3793511"/>
              <a:gd name="connsiteX9" fmla="*/ 3745572 w 5448586"/>
              <a:gd name="connsiteY9" fmla="*/ 3417073 h 3793511"/>
              <a:gd name="connsiteX0" fmla="*/ 3745572 w 5452948"/>
              <a:gd name="connsiteY0" fmla="*/ 3417073 h 3793511"/>
              <a:gd name="connsiteX1" fmla="*/ 4928480 w 5452948"/>
              <a:gd name="connsiteY1" fmla="*/ 3061336 h 3793511"/>
              <a:gd name="connsiteX2" fmla="*/ 5448403 w 5452948"/>
              <a:gd name="connsiteY2" fmla="*/ 1525101 h 3793511"/>
              <a:gd name="connsiteX3" fmla="*/ 5050865 w 5452948"/>
              <a:gd name="connsiteY3" fmla="*/ 466701 h 3793511"/>
              <a:gd name="connsiteX4" fmla="*/ 1022163 w 5452948"/>
              <a:gd name="connsiteY4" fmla="*/ 19557 h 3793511"/>
              <a:gd name="connsiteX5" fmla="*/ 152678 w 5452948"/>
              <a:gd name="connsiteY5" fmla="*/ 783491 h 3793511"/>
              <a:gd name="connsiteX6" fmla="*/ 320512 w 5452948"/>
              <a:gd name="connsiteY6" fmla="*/ 2939564 h 3793511"/>
              <a:gd name="connsiteX7" fmla="*/ 3236934 w 5452948"/>
              <a:gd name="connsiteY7" fmla="*/ 3422408 h 3793511"/>
              <a:gd name="connsiteX8" fmla="*/ 3233739 w 5452948"/>
              <a:gd name="connsiteY8" fmla="*/ 3793511 h 3793511"/>
              <a:gd name="connsiteX9" fmla="*/ 3745572 w 5452948"/>
              <a:gd name="connsiteY9" fmla="*/ 3417073 h 3793511"/>
              <a:gd name="connsiteX0" fmla="*/ 3745572 w 5452948"/>
              <a:gd name="connsiteY0" fmla="*/ 3417073 h 3793511"/>
              <a:gd name="connsiteX1" fmla="*/ 4928480 w 5452948"/>
              <a:gd name="connsiteY1" fmla="*/ 3061336 h 3793511"/>
              <a:gd name="connsiteX2" fmla="*/ 5448403 w 5452948"/>
              <a:gd name="connsiteY2" fmla="*/ 1525101 h 3793511"/>
              <a:gd name="connsiteX3" fmla="*/ 5050865 w 5452948"/>
              <a:gd name="connsiteY3" fmla="*/ 466701 h 3793511"/>
              <a:gd name="connsiteX4" fmla="*/ 1022163 w 5452948"/>
              <a:gd name="connsiteY4" fmla="*/ 19557 h 3793511"/>
              <a:gd name="connsiteX5" fmla="*/ 152678 w 5452948"/>
              <a:gd name="connsiteY5" fmla="*/ 783491 h 3793511"/>
              <a:gd name="connsiteX6" fmla="*/ 320512 w 5452948"/>
              <a:gd name="connsiteY6" fmla="*/ 2939564 h 3793511"/>
              <a:gd name="connsiteX7" fmla="*/ 3236934 w 5452948"/>
              <a:gd name="connsiteY7" fmla="*/ 3422408 h 3793511"/>
              <a:gd name="connsiteX8" fmla="*/ 3233739 w 5452948"/>
              <a:gd name="connsiteY8" fmla="*/ 3793511 h 3793511"/>
              <a:gd name="connsiteX9" fmla="*/ 3745572 w 5452948"/>
              <a:gd name="connsiteY9" fmla="*/ 3417073 h 3793511"/>
              <a:gd name="connsiteX0" fmla="*/ 3744403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44403 w 5451779"/>
              <a:gd name="connsiteY9" fmla="*/ 3417073 h 3793511"/>
              <a:gd name="connsiteX0" fmla="*/ 3744403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44403 w 5451779"/>
              <a:gd name="connsiteY9" fmla="*/ 3417073 h 3793511"/>
              <a:gd name="connsiteX0" fmla="*/ 3798149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98149 w 5451779"/>
              <a:gd name="connsiteY9" fmla="*/ 3417073 h 3793511"/>
              <a:gd name="connsiteX0" fmla="*/ 3798149 w 5451779"/>
              <a:gd name="connsiteY0" fmla="*/ 3417073 h 3793511"/>
              <a:gd name="connsiteX1" fmla="*/ 4927311 w 5451779"/>
              <a:gd name="connsiteY1" fmla="*/ 3061336 h 3793511"/>
              <a:gd name="connsiteX2" fmla="*/ 5447234 w 5451779"/>
              <a:gd name="connsiteY2" fmla="*/ 1525101 h 3793511"/>
              <a:gd name="connsiteX3" fmla="*/ 5049696 w 5451779"/>
              <a:gd name="connsiteY3" fmla="*/ 466701 h 3793511"/>
              <a:gd name="connsiteX4" fmla="*/ 1020994 w 5451779"/>
              <a:gd name="connsiteY4" fmla="*/ 19557 h 3793511"/>
              <a:gd name="connsiteX5" fmla="*/ 151509 w 5451779"/>
              <a:gd name="connsiteY5" fmla="*/ 783491 h 3793511"/>
              <a:gd name="connsiteX6" fmla="*/ 319343 w 5451779"/>
              <a:gd name="connsiteY6" fmla="*/ 2939564 h 3793511"/>
              <a:gd name="connsiteX7" fmla="*/ 3217850 w 5451779"/>
              <a:gd name="connsiteY7" fmla="*/ 3422408 h 3793511"/>
              <a:gd name="connsiteX8" fmla="*/ 3232570 w 5451779"/>
              <a:gd name="connsiteY8" fmla="*/ 3793511 h 3793511"/>
              <a:gd name="connsiteX9" fmla="*/ 3798149 w 5451779"/>
              <a:gd name="connsiteY9" fmla="*/ 3417073 h 379351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798149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798149 w 5451779"/>
              <a:gd name="connsiteY9" fmla="*/ 3417073 h 3688651"/>
              <a:gd name="connsiteX0" fmla="*/ 3850484 w 5451779"/>
              <a:gd name="connsiteY0" fmla="*/ 3417073 h 3688651"/>
              <a:gd name="connsiteX1" fmla="*/ 4927311 w 5451779"/>
              <a:gd name="connsiteY1" fmla="*/ 3061336 h 3688651"/>
              <a:gd name="connsiteX2" fmla="*/ 5447234 w 5451779"/>
              <a:gd name="connsiteY2" fmla="*/ 1525101 h 3688651"/>
              <a:gd name="connsiteX3" fmla="*/ 5049696 w 5451779"/>
              <a:gd name="connsiteY3" fmla="*/ 466701 h 3688651"/>
              <a:gd name="connsiteX4" fmla="*/ 1020994 w 5451779"/>
              <a:gd name="connsiteY4" fmla="*/ 19557 h 3688651"/>
              <a:gd name="connsiteX5" fmla="*/ 151509 w 5451779"/>
              <a:gd name="connsiteY5" fmla="*/ 783491 h 3688651"/>
              <a:gd name="connsiteX6" fmla="*/ 319343 w 5451779"/>
              <a:gd name="connsiteY6" fmla="*/ 2939564 h 3688651"/>
              <a:gd name="connsiteX7" fmla="*/ 3217850 w 5451779"/>
              <a:gd name="connsiteY7" fmla="*/ 3422408 h 3688651"/>
              <a:gd name="connsiteX8" fmla="*/ 3195189 w 5451779"/>
              <a:gd name="connsiteY8" fmla="*/ 3688651 h 3688651"/>
              <a:gd name="connsiteX9" fmla="*/ 3850484 w 5451779"/>
              <a:gd name="connsiteY9" fmla="*/ 3417073 h 3688651"/>
              <a:gd name="connsiteX0" fmla="*/ 3850484 w 5451779"/>
              <a:gd name="connsiteY0" fmla="*/ 3417073 h 3663685"/>
              <a:gd name="connsiteX1" fmla="*/ 4927311 w 5451779"/>
              <a:gd name="connsiteY1" fmla="*/ 3061336 h 3663685"/>
              <a:gd name="connsiteX2" fmla="*/ 5447234 w 5451779"/>
              <a:gd name="connsiteY2" fmla="*/ 1525101 h 3663685"/>
              <a:gd name="connsiteX3" fmla="*/ 5049696 w 5451779"/>
              <a:gd name="connsiteY3" fmla="*/ 466701 h 3663685"/>
              <a:gd name="connsiteX4" fmla="*/ 1020994 w 5451779"/>
              <a:gd name="connsiteY4" fmla="*/ 19557 h 3663685"/>
              <a:gd name="connsiteX5" fmla="*/ 151509 w 5451779"/>
              <a:gd name="connsiteY5" fmla="*/ 783491 h 3663685"/>
              <a:gd name="connsiteX6" fmla="*/ 319343 w 5451779"/>
              <a:gd name="connsiteY6" fmla="*/ 2939564 h 3663685"/>
              <a:gd name="connsiteX7" fmla="*/ 3217850 w 5451779"/>
              <a:gd name="connsiteY7" fmla="*/ 3422408 h 3663685"/>
              <a:gd name="connsiteX8" fmla="*/ 3195190 w 5451779"/>
              <a:gd name="connsiteY8" fmla="*/ 3663685 h 3663685"/>
              <a:gd name="connsiteX9" fmla="*/ 3850484 w 5451779"/>
              <a:gd name="connsiteY9" fmla="*/ 3417073 h 3663685"/>
              <a:gd name="connsiteX0" fmla="*/ 3850484 w 5451779"/>
              <a:gd name="connsiteY0" fmla="*/ 3417073 h 3663685"/>
              <a:gd name="connsiteX1" fmla="*/ 4927311 w 5451779"/>
              <a:gd name="connsiteY1" fmla="*/ 3061336 h 3663685"/>
              <a:gd name="connsiteX2" fmla="*/ 5447234 w 5451779"/>
              <a:gd name="connsiteY2" fmla="*/ 1525101 h 3663685"/>
              <a:gd name="connsiteX3" fmla="*/ 5049696 w 5451779"/>
              <a:gd name="connsiteY3" fmla="*/ 466701 h 3663685"/>
              <a:gd name="connsiteX4" fmla="*/ 1020994 w 5451779"/>
              <a:gd name="connsiteY4" fmla="*/ 19557 h 3663685"/>
              <a:gd name="connsiteX5" fmla="*/ 151509 w 5451779"/>
              <a:gd name="connsiteY5" fmla="*/ 783491 h 3663685"/>
              <a:gd name="connsiteX6" fmla="*/ 319343 w 5451779"/>
              <a:gd name="connsiteY6" fmla="*/ 2939564 h 3663685"/>
              <a:gd name="connsiteX7" fmla="*/ 3217850 w 5451779"/>
              <a:gd name="connsiteY7" fmla="*/ 3422408 h 3663685"/>
              <a:gd name="connsiteX8" fmla="*/ 3195190 w 5451779"/>
              <a:gd name="connsiteY8" fmla="*/ 3663685 h 3663685"/>
              <a:gd name="connsiteX9" fmla="*/ 3850484 w 5451779"/>
              <a:gd name="connsiteY9" fmla="*/ 3417073 h 36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51779" h="3663685">
                <a:moveTo>
                  <a:pt x="3850484" y="3417073"/>
                </a:moveTo>
                <a:cubicBezTo>
                  <a:pt x="4310029" y="3448903"/>
                  <a:pt x="4661186" y="3376665"/>
                  <a:pt x="4927311" y="3061336"/>
                </a:cubicBezTo>
                <a:cubicBezTo>
                  <a:pt x="5193436" y="2746007"/>
                  <a:pt x="5426837" y="1957540"/>
                  <a:pt x="5447234" y="1525101"/>
                </a:cubicBezTo>
                <a:cubicBezTo>
                  <a:pt x="5467631" y="1092662"/>
                  <a:pt x="5433316" y="716660"/>
                  <a:pt x="5049696" y="466701"/>
                </a:cubicBezTo>
                <a:cubicBezTo>
                  <a:pt x="4607927" y="262351"/>
                  <a:pt x="2070438" y="-86269"/>
                  <a:pt x="1020994" y="19557"/>
                </a:cubicBezTo>
                <a:cubicBezTo>
                  <a:pt x="535543" y="83769"/>
                  <a:pt x="235013" y="410480"/>
                  <a:pt x="151509" y="783491"/>
                </a:cubicBezTo>
                <a:cubicBezTo>
                  <a:pt x="36175" y="1298843"/>
                  <a:pt x="-191714" y="2499745"/>
                  <a:pt x="319343" y="2939564"/>
                </a:cubicBezTo>
                <a:cubicBezTo>
                  <a:pt x="830400" y="3379383"/>
                  <a:pt x="1915828" y="3438255"/>
                  <a:pt x="3217850" y="3422408"/>
                </a:cubicBezTo>
                <a:cubicBezTo>
                  <a:pt x="3251514" y="3541738"/>
                  <a:pt x="3248347" y="3539098"/>
                  <a:pt x="3195190" y="3663685"/>
                </a:cubicBezTo>
                <a:cubicBezTo>
                  <a:pt x="3584414" y="3580975"/>
                  <a:pt x="3850484" y="3417073"/>
                  <a:pt x="3850484" y="3417073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149D3D1F-CB16-B087-DA2E-C24AB856C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4392" y="1421217"/>
            <a:ext cx="3845432" cy="2795184"/>
          </a:xfrm>
        </p:spPr>
        <p:txBody>
          <a:bodyPr anchor="ctr">
            <a:normAutofit/>
          </a:bodyPr>
          <a:lstStyle/>
          <a:p>
            <a:r>
              <a:rPr lang="el-GR"/>
              <a:t>Γιάννενα 3</a:t>
            </a:r>
            <a:r>
              <a:rPr lang="el-GR" baseline="30000"/>
              <a:t>η</a:t>
            </a:r>
            <a:r>
              <a:rPr lang="el-GR"/>
              <a:t> μέρα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="" xmlns:a16="http://schemas.microsoft.com/office/drawing/2014/main" id="{103735EB-FD6B-0614-F8F9-0AE5D3A6F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9643" y="5115627"/>
            <a:ext cx="3467320" cy="1031616"/>
          </a:xfrm>
        </p:spPr>
        <p:txBody>
          <a:bodyPr>
            <a:normAutofit fontScale="92500"/>
          </a:bodyPr>
          <a:lstStyle/>
          <a:p>
            <a:pPr algn="ctr">
              <a:lnSpc>
                <a:spcPct val="90000"/>
              </a:lnSpc>
            </a:pPr>
            <a:r>
              <a:rPr lang="el-GR" dirty="0"/>
              <a:t>Δήμητρα-Σάντυ-Σταυρούλα-Άννα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348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4000">
              <a:schemeClr val="accent1">
                <a:lumMod val="60000"/>
                <a:lumOff val="40000"/>
              </a:schemeClr>
            </a:gs>
            <a:gs pos="62000">
              <a:schemeClr val="tx1">
                <a:lumMod val="85000"/>
                <a:lumOff val="15000"/>
              </a:schemeClr>
            </a:gs>
            <a:gs pos="93850">
              <a:schemeClr val="bg2">
                <a:lumMod val="10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200000">
            <a:off x="1375449" y="1863709"/>
            <a:ext cx="3582053" cy="6406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200000">
            <a:off x="1366885" y="-1366885"/>
            <a:ext cx="3275946" cy="6009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6200000">
            <a:off x="6000764" y="730312"/>
            <a:ext cx="2513926" cy="4434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6200000">
            <a:off x="8182873" y="2848872"/>
            <a:ext cx="2856706" cy="5161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6200000">
            <a:off x="8849493" y="-930615"/>
            <a:ext cx="2411892" cy="427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9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Ηρώ\Desktop\ΑΡΧΑΙΟΛΟΓΙΚΟ ΜΟΥΣΕΙΟ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180" y="1825625"/>
            <a:ext cx="966964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013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96A35EAA-ED80-4FF1-942C-82B1D483AF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133683" flipH="1">
            <a:off x="977627" y="481134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D415F49B-3CBC-46CF-AFB5-988852D04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133683" flipH="1">
            <a:off x="1010574" y="456230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="" xmlns:a16="http://schemas.microsoft.com/office/drawing/2014/main" id="{57FDDC53-8DE6-4F4C-B6B4-4FA2A876C5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23AD053B-137E-47B4-997C-C91AE70CE7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-60000" flipH="1">
            <a:off x="1441932" y="958443"/>
            <a:ext cx="9361145" cy="4365520"/>
          </a:xfrm>
          <a:custGeom>
            <a:avLst/>
            <a:gdLst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23535 w 9735159"/>
              <a:gd name="connsiteY7" fmla="*/ 4472133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405213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23535 w 9735159"/>
              <a:gd name="connsiteY7" fmla="*/ 4472133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322085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23535 w 9735159"/>
              <a:gd name="connsiteY7" fmla="*/ 4472133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322085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23535 w 9735159"/>
              <a:gd name="connsiteY7" fmla="*/ 4472133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322085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85624 w 9735159"/>
              <a:gd name="connsiteY7" fmla="*/ 4472133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322085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85624 w 9735159"/>
              <a:gd name="connsiteY7" fmla="*/ 4466489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322085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85624 w 9735159"/>
              <a:gd name="connsiteY7" fmla="*/ 4466489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322085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3171"/>
              <a:gd name="connsiteX1" fmla="*/ 9719033 w 9735159"/>
              <a:gd name="connsiteY1" fmla="*/ 122134 h 4583171"/>
              <a:gd name="connsiteX2" fmla="*/ 9675361 w 9735159"/>
              <a:gd name="connsiteY2" fmla="*/ 1854278 h 4583171"/>
              <a:gd name="connsiteX3" fmla="*/ 9667887 w 9735159"/>
              <a:gd name="connsiteY3" fmla="*/ 4129680 h 4583171"/>
              <a:gd name="connsiteX4" fmla="*/ 9156509 w 9735159"/>
              <a:gd name="connsiteY4" fmla="*/ 4179051 h 4583171"/>
              <a:gd name="connsiteX5" fmla="*/ 8374371 w 9735159"/>
              <a:gd name="connsiteY5" fmla="*/ 4200672 h 4583171"/>
              <a:gd name="connsiteX6" fmla="*/ 7989742 w 9735159"/>
              <a:gd name="connsiteY6" fmla="*/ 4205904 h 4583171"/>
              <a:gd name="connsiteX7" fmla="*/ 7685624 w 9735159"/>
              <a:gd name="connsiteY7" fmla="*/ 4466489 h 4583171"/>
              <a:gd name="connsiteX8" fmla="*/ 7189698 w 9735159"/>
              <a:gd name="connsiteY8" fmla="*/ 4582555 h 4583171"/>
              <a:gd name="connsiteX9" fmla="*/ 7423142 w 9735159"/>
              <a:gd name="connsiteY9" fmla="*/ 4218401 h 4583171"/>
              <a:gd name="connsiteX10" fmla="*/ 7322085 w 9735159"/>
              <a:gd name="connsiteY10" fmla="*/ 4198994 h 4583171"/>
              <a:gd name="connsiteX11" fmla="*/ 5976239 w 9735159"/>
              <a:gd name="connsiteY11" fmla="*/ 4198994 h 4583171"/>
              <a:gd name="connsiteX12" fmla="*/ 5703149 w 9735159"/>
              <a:gd name="connsiteY12" fmla="*/ 4203217 h 4583171"/>
              <a:gd name="connsiteX13" fmla="*/ 204518 w 9735159"/>
              <a:gd name="connsiteY13" fmla="*/ 4241988 h 4583171"/>
              <a:gd name="connsiteX14" fmla="*/ 45709 w 9735159"/>
              <a:gd name="connsiteY14" fmla="*/ 2519688 h 4583171"/>
              <a:gd name="connsiteX15" fmla="*/ 0 w 9735159"/>
              <a:gd name="connsiteY15" fmla="*/ 105770 h 4583171"/>
              <a:gd name="connsiteX16" fmla="*/ 6334131 w 9735159"/>
              <a:gd name="connsiteY16" fmla="*/ 49746 h 4583171"/>
              <a:gd name="connsiteX17" fmla="*/ 8936301 w 9735159"/>
              <a:gd name="connsiteY17" fmla="*/ 9904 h 4583171"/>
              <a:gd name="connsiteX18" fmla="*/ 9439106 w 9735159"/>
              <a:gd name="connsiteY18" fmla="*/ 1 h 4583171"/>
              <a:gd name="connsiteX0" fmla="*/ 9439106 w 9735159"/>
              <a:gd name="connsiteY0" fmla="*/ 1 h 4585292"/>
              <a:gd name="connsiteX1" fmla="*/ 9719033 w 9735159"/>
              <a:gd name="connsiteY1" fmla="*/ 122134 h 4585292"/>
              <a:gd name="connsiteX2" fmla="*/ 9675361 w 9735159"/>
              <a:gd name="connsiteY2" fmla="*/ 1854278 h 4585292"/>
              <a:gd name="connsiteX3" fmla="*/ 9667887 w 9735159"/>
              <a:gd name="connsiteY3" fmla="*/ 4129680 h 4585292"/>
              <a:gd name="connsiteX4" fmla="*/ 9156509 w 9735159"/>
              <a:gd name="connsiteY4" fmla="*/ 4179051 h 4585292"/>
              <a:gd name="connsiteX5" fmla="*/ 8374371 w 9735159"/>
              <a:gd name="connsiteY5" fmla="*/ 4200672 h 4585292"/>
              <a:gd name="connsiteX6" fmla="*/ 7989742 w 9735159"/>
              <a:gd name="connsiteY6" fmla="*/ 4205904 h 4585292"/>
              <a:gd name="connsiteX7" fmla="*/ 7685624 w 9735159"/>
              <a:gd name="connsiteY7" fmla="*/ 4466489 h 4585292"/>
              <a:gd name="connsiteX8" fmla="*/ 7189698 w 9735159"/>
              <a:gd name="connsiteY8" fmla="*/ 4582555 h 4585292"/>
              <a:gd name="connsiteX9" fmla="*/ 7423142 w 9735159"/>
              <a:gd name="connsiteY9" fmla="*/ 4218401 h 4585292"/>
              <a:gd name="connsiteX10" fmla="*/ 7322085 w 9735159"/>
              <a:gd name="connsiteY10" fmla="*/ 4198994 h 4585292"/>
              <a:gd name="connsiteX11" fmla="*/ 5976239 w 9735159"/>
              <a:gd name="connsiteY11" fmla="*/ 4198994 h 4585292"/>
              <a:gd name="connsiteX12" fmla="*/ 5703149 w 9735159"/>
              <a:gd name="connsiteY12" fmla="*/ 4203217 h 4585292"/>
              <a:gd name="connsiteX13" fmla="*/ 204518 w 9735159"/>
              <a:gd name="connsiteY13" fmla="*/ 4241988 h 4585292"/>
              <a:gd name="connsiteX14" fmla="*/ 45709 w 9735159"/>
              <a:gd name="connsiteY14" fmla="*/ 2519688 h 4585292"/>
              <a:gd name="connsiteX15" fmla="*/ 0 w 9735159"/>
              <a:gd name="connsiteY15" fmla="*/ 105770 h 4585292"/>
              <a:gd name="connsiteX16" fmla="*/ 6334131 w 9735159"/>
              <a:gd name="connsiteY16" fmla="*/ 49746 h 4585292"/>
              <a:gd name="connsiteX17" fmla="*/ 8936301 w 9735159"/>
              <a:gd name="connsiteY17" fmla="*/ 9904 h 4585292"/>
              <a:gd name="connsiteX18" fmla="*/ 9439106 w 9735159"/>
              <a:gd name="connsiteY18" fmla="*/ 1 h 4585292"/>
              <a:gd name="connsiteX0" fmla="*/ 9439106 w 9735159"/>
              <a:gd name="connsiteY0" fmla="*/ 1 h 4585292"/>
              <a:gd name="connsiteX1" fmla="*/ 9719033 w 9735159"/>
              <a:gd name="connsiteY1" fmla="*/ 122134 h 4585292"/>
              <a:gd name="connsiteX2" fmla="*/ 9675361 w 9735159"/>
              <a:gd name="connsiteY2" fmla="*/ 1854278 h 4585292"/>
              <a:gd name="connsiteX3" fmla="*/ 9667887 w 9735159"/>
              <a:gd name="connsiteY3" fmla="*/ 4129680 h 4585292"/>
              <a:gd name="connsiteX4" fmla="*/ 9156509 w 9735159"/>
              <a:gd name="connsiteY4" fmla="*/ 4179051 h 4585292"/>
              <a:gd name="connsiteX5" fmla="*/ 8374371 w 9735159"/>
              <a:gd name="connsiteY5" fmla="*/ 4200672 h 4585292"/>
              <a:gd name="connsiteX6" fmla="*/ 7989742 w 9735159"/>
              <a:gd name="connsiteY6" fmla="*/ 4205904 h 4585292"/>
              <a:gd name="connsiteX7" fmla="*/ 7685624 w 9735159"/>
              <a:gd name="connsiteY7" fmla="*/ 4466489 h 4585292"/>
              <a:gd name="connsiteX8" fmla="*/ 7189698 w 9735159"/>
              <a:gd name="connsiteY8" fmla="*/ 4582555 h 4585292"/>
              <a:gd name="connsiteX9" fmla="*/ 7406209 w 9735159"/>
              <a:gd name="connsiteY9" fmla="*/ 4195824 h 4585292"/>
              <a:gd name="connsiteX10" fmla="*/ 7322085 w 9735159"/>
              <a:gd name="connsiteY10" fmla="*/ 4198994 h 4585292"/>
              <a:gd name="connsiteX11" fmla="*/ 5976239 w 9735159"/>
              <a:gd name="connsiteY11" fmla="*/ 4198994 h 4585292"/>
              <a:gd name="connsiteX12" fmla="*/ 5703149 w 9735159"/>
              <a:gd name="connsiteY12" fmla="*/ 4203217 h 4585292"/>
              <a:gd name="connsiteX13" fmla="*/ 204518 w 9735159"/>
              <a:gd name="connsiteY13" fmla="*/ 4241988 h 4585292"/>
              <a:gd name="connsiteX14" fmla="*/ 45709 w 9735159"/>
              <a:gd name="connsiteY14" fmla="*/ 2519688 h 4585292"/>
              <a:gd name="connsiteX15" fmla="*/ 0 w 9735159"/>
              <a:gd name="connsiteY15" fmla="*/ 105770 h 4585292"/>
              <a:gd name="connsiteX16" fmla="*/ 6334131 w 9735159"/>
              <a:gd name="connsiteY16" fmla="*/ 49746 h 4585292"/>
              <a:gd name="connsiteX17" fmla="*/ 8936301 w 9735159"/>
              <a:gd name="connsiteY17" fmla="*/ 9904 h 4585292"/>
              <a:gd name="connsiteX18" fmla="*/ 9439106 w 9735159"/>
              <a:gd name="connsiteY18" fmla="*/ 1 h 4585292"/>
              <a:gd name="connsiteX0" fmla="*/ 9439106 w 9735159"/>
              <a:gd name="connsiteY0" fmla="*/ 1 h 4585292"/>
              <a:gd name="connsiteX1" fmla="*/ 9719033 w 9735159"/>
              <a:gd name="connsiteY1" fmla="*/ 122134 h 4585292"/>
              <a:gd name="connsiteX2" fmla="*/ 9675361 w 9735159"/>
              <a:gd name="connsiteY2" fmla="*/ 1854278 h 4585292"/>
              <a:gd name="connsiteX3" fmla="*/ 9667887 w 9735159"/>
              <a:gd name="connsiteY3" fmla="*/ 4129680 h 4585292"/>
              <a:gd name="connsiteX4" fmla="*/ 9156509 w 9735159"/>
              <a:gd name="connsiteY4" fmla="*/ 4179051 h 4585292"/>
              <a:gd name="connsiteX5" fmla="*/ 8374371 w 9735159"/>
              <a:gd name="connsiteY5" fmla="*/ 4200672 h 4585292"/>
              <a:gd name="connsiteX6" fmla="*/ 7989742 w 9735159"/>
              <a:gd name="connsiteY6" fmla="*/ 4205904 h 4585292"/>
              <a:gd name="connsiteX7" fmla="*/ 7685624 w 9735159"/>
              <a:gd name="connsiteY7" fmla="*/ 4466489 h 4585292"/>
              <a:gd name="connsiteX8" fmla="*/ 7189698 w 9735159"/>
              <a:gd name="connsiteY8" fmla="*/ 4582555 h 4585292"/>
              <a:gd name="connsiteX9" fmla="*/ 7406209 w 9735159"/>
              <a:gd name="connsiteY9" fmla="*/ 4195824 h 4585292"/>
              <a:gd name="connsiteX10" fmla="*/ 7322085 w 9735159"/>
              <a:gd name="connsiteY10" fmla="*/ 4198994 h 4585292"/>
              <a:gd name="connsiteX11" fmla="*/ 5703149 w 9735159"/>
              <a:gd name="connsiteY11" fmla="*/ 4203217 h 4585292"/>
              <a:gd name="connsiteX12" fmla="*/ 204518 w 9735159"/>
              <a:gd name="connsiteY12" fmla="*/ 4241988 h 4585292"/>
              <a:gd name="connsiteX13" fmla="*/ 45709 w 9735159"/>
              <a:gd name="connsiteY13" fmla="*/ 2519688 h 4585292"/>
              <a:gd name="connsiteX14" fmla="*/ 0 w 9735159"/>
              <a:gd name="connsiteY14" fmla="*/ 105770 h 4585292"/>
              <a:gd name="connsiteX15" fmla="*/ 6334131 w 9735159"/>
              <a:gd name="connsiteY15" fmla="*/ 49746 h 4585292"/>
              <a:gd name="connsiteX16" fmla="*/ 8936301 w 9735159"/>
              <a:gd name="connsiteY16" fmla="*/ 9904 h 4585292"/>
              <a:gd name="connsiteX17" fmla="*/ 9439106 w 9735159"/>
              <a:gd name="connsiteY17" fmla="*/ 1 h 4585292"/>
              <a:gd name="connsiteX0" fmla="*/ 9439106 w 9735159"/>
              <a:gd name="connsiteY0" fmla="*/ 1 h 4585292"/>
              <a:gd name="connsiteX1" fmla="*/ 9719033 w 9735159"/>
              <a:gd name="connsiteY1" fmla="*/ 122134 h 4585292"/>
              <a:gd name="connsiteX2" fmla="*/ 9675361 w 9735159"/>
              <a:gd name="connsiteY2" fmla="*/ 1854278 h 4585292"/>
              <a:gd name="connsiteX3" fmla="*/ 9667887 w 9735159"/>
              <a:gd name="connsiteY3" fmla="*/ 4129680 h 4585292"/>
              <a:gd name="connsiteX4" fmla="*/ 9156509 w 9735159"/>
              <a:gd name="connsiteY4" fmla="*/ 4179051 h 4585292"/>
              <a:gd name="connsiteX5" fmla="*/ 8374371 w 9735159"/>
              <a:gd name="connsiteY5" fmla="*/ 4200672 h 4585292"/>
              <a:gd name="connsiteX6" fmla="*/ 7989742 w 9735159"/>
              <a:gd name="connsiteY6" fmla="*/ 4205904 h 4585292"/>
              <a:gd name="connsiteX7" fmla="*/ 7685624 w 9735159"/>
              <a:gd name="connsiteY7" fmla="*/ 4466489 h 4585292"/>
              <a:gd name="connsiteX8" fmla="*/ 7189698 w 9735159"/>
              <a:gd name="connsiteY8" fmla="*/ 4582555 h 4585292"/>
              <a:gd name="connsiteX9" fmla="*/ 7406209 w 9735159"/>
              <a:gd name="connsiteY9" fmla="*/ 4195824 h 4585292"/>
              <a:gd name="connsiteX10" fmla="*/ 7169685 w 9735159"/>
              <a:gd name="connsiteY10" fmla="*/ 4210283 h 4585292"/>
              <a:gd name="connsiteX11" fmla="*/ 5703149 w 9735159"/>
              <a:gd name="connsiteY11" fmla="*/ 4203217 h 4585292"/>
              <a:gd name="connsiteX12" fmla="*/ 204518 w 9735159"/>
              <a:gd name="connsiteY12" fmla="*/ 4241988 h 4585292"/>
              <a:gd name="connsiteX13" fmla="*/ 45709 w 9735159"/>
              <a:gd name="connsiteY13" fmla="*/ 2519688 h 4585292"/>
              <a:gd name="connsiteX14" fmla="*/ 0 w 9735159"/>
              <a:gd name="connsiteY14" fmla="*/ 105770 h 4585292"/>
              <a:gd name="connsiteX15" fmla="*/ 6334131 w 9735159"/>
              <a:gd name="connsiteY15" fmla="*/ 49746 h 4585292"/>
              <a:gd name="connsiteX16" fmla="*/ 8936301 w 9735159"/>
              <a:gd name="connsiteY16" fmla="*/ 9904 h 4585292"/>
              <a:gd name="connsiteX17" fmla="*/ 9439106 w 9735159"/>
              <a:gd name="connsiteY17" fmla="*/ 1 h 4585292"/>
              <a:gd name="connsiteX0" fmla="*/ 9439106 w 9735159"/>
              <a:gd name="connsiteY0" fmla="*/ 1 h 4583125"/>
              <a:gd name="connsiteX1" fmla="*/ 9719033 w 9735159"/>
              <a:gd name="connsiteY1" fmla="*/ 122134 h 4583125"/>
              <a:gd name="connsiteX2" fmla="*/ 9675361 w 9735159"/>
              <a:gd name="connsiteY2" fmla="*/ 1854278 h 4583125"/>
              <a:gd name="connsiteX3" fmla="*/ 9667887 w 9735159"/>
              <a:gd name="connsiteY3" fmla="*/ 4129680 h 4583125"/>
              <a:gd name="connsiteX4" fmla="*/ 9156509 w 9735159"/>
              <a:gd name="connsiteY4" fmla="*/ 4179051 h 4583125"/>
              <a:gd name="connsiteX5" fmla="*/ 8374371 w 9735159"/>
              <a:gd name="connsiteY5" fmla="*/ 4200672 h 4583125"/>
              <a:gd name="connsiteX6" fmla="*/ 7989742 w 9735159"/>
              <a:gd name="connsiteY6" fmla="*/ 4205904 h 4583125"/>
              <a:gd name="connsiteX7" fmla="*/ 7685624 w 9735159"/>
              <a:gd name="connsiteY7" fmla="*/ 4466489 h 4583125"/>
              <a:gd name="connsiteX8" fmla="*/ 7189698 w 9735159"/>
              <a:gd name="connsiteY8" fmla="*/ 4582555 h 4583125"/>
              <a:gd name="connsiteX9" fmla="*/ 7406209 w 9735159"/>
              <a:gd name="connsiteY9" fmla="*/ 4195824 h 4583125"/>
              <a:gd name="connsiteX10" fmla="*/ 7169685 w 9735159"/>
              <a:gd name="connsiteY10" fmla="*/ 4210283 h 4583125"/>
              <a:gd name="connsiteX11" fmla="*/ 5703149 w 9735159"/>
              <a:gd name="connsiteY11" fmla="*/ 4203217 h 4583125"/>
              <a:gd name="connsiteX12" fmla="*/ 204518 w 9735159"/>
              <a:gd name="connsiteY12" fmla="*/ 4241988 h 4583125"/>
              <a:gd name="connsiteX13" fmla="*/ 45709 w 9735159"/>
              <a:gd name="connsiteY13" fmla="*/ 2519688 h 4583125"/>
              <a:gd name="connsiteX14" fmla="*/ 0 w 9735159"/>
              <a:gd name="connsiteY14" fmla="*/ 105770 h 4583125"/>
              <a:gd name="connsiteX15" fmla="*/ 6334131 w 9735159"/>
              <a:gd name="connsiteY15" fmla="*/ 49746 h 4583125"/>
              <a:gd name="connsiteX16" fmla="*/ 8936301 w 9735159"/>
              <a:gd name="connsiteY16" fmla="*/ 9904 h 4583125"/>
              <a:gd name="connsiteX17" fmla="*/ 9439106 w 9735159"/>
              <a:gd name="connsiteY17" fmla="*/ 1 h 4583125"/>
              <a:gd name="connsiteX0" fmla="*/ 9439106 w 9735159"/>
              <a:gd name="connsiteY0" fmla="*/ 1 h 4583125"/>
              <a:gd name="connsiteX1" fmla="*/ 9719033 w 9735159"/>
              <a:gd name="connsiteY1" fmla="*/ 122134 h 4583125"/>
              <a:gd name="connsiteX2" fmla="*/ 9675361 w 9735159"/>
              <a:gd name="connsiteY2" fmla="*/ 1854278 h 4583125"/>
              <a:gd name="connsiteX3" fmla="*/ 9667887 w 9735159"/>
              <a:gd name="connsiteY3" fmla="*/ 4157902 h 4583125"/>
              <a:gd name="connsiteX4" fmla="*/ 9156509 w 9735159"/>
              <a:gd name="connsiteY4" fmla="*/ 4179051 h 4583125"/>
              <a:gd name="connsiteX5" fmla="*/ 8374371 w 9735159"/>
              <a:gd name="connsiteY5" fmla="*/ 4200672 h 4583125"/>
              <a:gd name="connsiteX6" fmla="*/ 7989742 w 9735159"/>
              <a:gd name="connsiteY6" fmla="*/ 4205904 h 4583125"/>
              <a:gd name="connsiteX7" fmla="*/ 7685624 w 9735159"/>
              <a:gd name="connsiteY7" fmla="*/ 4466489 h 4583125"/>
              <a:gd name="connsiteX8" fmla="*/ 7189698 w 9735159"/>
              <a:gd name="connsiteY8" fmla="*/ 4582555 h 4583125"/>
              <a:gd name="connsiteX9" fmla="*/ 7406209 w 9735159"/>
              <a:gd name="connsiteY9" fmla="*/ 4195824 h 4583125"/>
              <a:gd name="connsiteX10" fmla="*/ 7169685 w 9735159"/>
              <a:gd name="connsiteY10" fmla="*/ 4210283 h 4583125"/>
              <a:gd name="connsiteX11" fmla="*/ 5703149 w 9735159"/>
              <a:gd name="connsiteY11" fmla="*/ 4203217 h 4583125"/>
              <a:gd name="connsiteX12" fmla="*/ 204518 w 9735159"/>
              <a:gd name="connsiteY12" fmla="*/ 4241988 h 4583125"/>
              <a:gd name="connsiteX13" fmla="*/ 45709 w 9735159"/>
              <a:gd name="connsiteY13" fmla="*/ 2519688 h 4583125"/>
              <a:gd name="connsiteX14" fmla="*/ 0 w 9735159"/>
              <a:gd name="connsiteY14" fmla="*/ 105770 h 4583125"/>
              <a:gd name="connsiteX15" fmla="*/ 6334131 w 9735159"/>
              <a:gd name="connsiteY15" fmla="*/ 49746 h 4583125"/>
              <a:gd name="connsiteX16" fmla="*/ 8936301 w 9735159"/>
              <a:gd name="connsiteY16" fmla="*/ 9904 h 4583125"/>
              <a:gd name="connsiteX17" fmla="*/ 9439106 w 9735159"/>
              <a:gd name="connsiteY17" fmla="*/ 1 h 4583125"/>
              <a:gd name="connsiteX0" fmla="*/ 9439106 w 9735159"/>
              <a:gd name="connsiteY0" fmla="*/ 1 h 4583125"/>
              <a:gd name="connsiteX1" fmla="*/ 9719033 w 9735159"/>
              <a:gd name="connsiteY1" fmla="*/ 122134 h 4583125"/>
              <a:gd name="connsiteX2" fmla="*/ 9675361 w 9735159"/>
              <a:gd name="connsiteY2" fmla="*/ 1854278 h 4583125"/>
              <a:gd name="connsiteX3" fmla="*/ 9667887 w 9735159"/>
              <a:gd name="connsiteY3" fmla="*/ 4157902 h 4583125"/>
              <a:gd name="connsiteX4" fmla="*/ 9156509 w 9735159"/>
              <a:gd name="connsiteY4" fmla="*/ 4179051 h 4583125"/>
              <a:gd name="connsiteX5" fmla="*/ 8374371 w 9735159"/>
              <a:gd name="connsiteY5" fmla="*/ 4200672 h 4583125"/>
              <a:gd name="connsiteX6" fmla="*/ 7989742 w 9735159"/>
              <a:gd name="connsiteY6" fmla="*/ 4205904 h 4583125"/>
              <a:gd name="connsiteX7" fmla="*/ 7189698 w 9735159"/>
              <a:gd name="connsiteY7" fmla="*/ 4582555 h 4583125"/>
              <a:gd name="connsiteX8" fmla="*/ 7406209 w 9735159"/>
              <a:gd name="connsiteY8" fmla="*/ 4195824 h 4583125"/>
              <a:gd name="connsiteX9" fmla="*/ 7169685 w 9735159"/>
              <a:gd name="connsiteY9" fmla="*/ 4210283 h 4583125"/>
              <a:gd name="connsiteX10" fmla="*/ 5703149 w 9735159"/>
              <a:gd name="connsiteY10" fmla="*/ 4203217 h 4583125"/>
              <a:gd name="connsiteX11" fmla="*/ 204518 w 9735159"/>
              <a:gd name="connsiteY11" fmla="*/ 4241988 h 4583125"/>
              <a:gd name="connsiteX12" fmla="*/ 45709 w 9735159"/>
              <a:gd name="connsiteY12" fmla="*/ 2519688 h 4583125"/>
              <a:gd name="connsiteX13" fmla="*/ 0 w 9735159"/>
              <a:gd name="connsiteY13" fmla="*/ 105770 h 4583125"/>
              <a:gd name="connsiteX14" fmla="*/ 6334131 w 9735159"/>
              <a:gd name="connsiteY14" fmla="*/ 49746 h 4583125"/>
              <a:gd name="connsiteX15" fmla="*/ 8936301 w 9735159"/>
              <a:gd name="connsiteY15" fmla="*/ 9904 h 4583125"/>
              <a:gd name="connsiteX16" fmla="*/ 9439106 w 9735159"/>
              <a:gd name="connsiteY16" fmla="*/ 1 h 4583125"/>
              <a:gd name="connsiteX0" fmla="*/ 9439106 w 9735159"/>
              <a:gd name="connsiteY0" fmla="*/ 1 h 4583125"/>
              <a:gd name="connsiteX1" fmla="*/ 9719033 w 9735159"/>
              <a:gd name="connsiteY1" fmla="*/ 122134 h 4583125"/>
              <a:gd name="connsiteX2" fmla="*/ 9675361 w 9735159"/>
              <a:gd name="connsiteY2" fmla="*/ 1854278 h 4583125"/>
              <a:gd name="connsiteX3" fmla="*/ 9667887 w 9735159"/>
              <a:gd name="connsiteY3" fmla="*/ 4157902 h 4583125"/>
              <a:gd name="connsiteX4" fmla="*/ 9156509 w 9735159"/>
              <a:gd name="connsiteY4" fmla="*/ 4179051 h 4583125"/>
              <a:gd name="connsiteX5" fmla="*/ 8374371 w 9735159"/>
              <a:gd name="connsiteY5" fmla="*/ 4200672 h 4583125"/>
              <a:gd name="connsiteX6" fmla="*/ 7989742 w 9735159"/>
              <a:gd name="connsiteY6" fmla="*/ 4205904 h 4583125"/>
              <a:gd name="connsiteX7" fmla="*/ 7189698 w 9735159"/>
              <a:gd name="connsiteY7" fmla="*/ 4582555 h 4583125"/>
              <a:gd name="connsiteX8" fmla="*/ 7406209 w 9735159"/>
              <a:gd name="connsiteY8" fmla="*/ 4195824 h 4583125"/>
              <a:gd name="connsiteX9" fmla="*/ 7169685 w 9735159"/>
              <a:gd name="connsiteY9" fmla="*/ 4210283 h 4583125"/>
              <a:gd name="connsiteX10" fmla="*/ 5703149 w 9735159"/>
              <a:gd name="connsiteY10" fmla="*/ 4203217 h 4583125"/>
              <a:gd name="connsiteX11" fmla="*/ 204518 w 9735159"/>
              <a:gd name="connsiteY11" fmla="*/ 4241988 h 4583125"/>
              <a:gd name="connsiteX12" fmla="*/ 45709 w 9735159"/>
              <a:gd name="connsiteY12" fmla="*/ 2519688 h 4583125"/>
              <a:gd name="connsiteX13" fmla="*/ 0 w 9735159"/>
              <a:gd name="connsiteY13" fmla="*/ 105770 h 4583125"/>
              <a:gd name="connsiteX14" fmla="*/ 6334131 w 9735159"/>
              <a:gd name="connsiteY14" fmla="*/ 49746 h 4583125"/>
              <a:gd name="connsiteX15" fmla="*/ 8936301 w 9735159"/>
              <a:gd name="connsiteY15" fmla="*/ 9904 h 4583125"/>
              <a:gd name="connsiteX16" fmla="*/ 9439106 w 9735159"/>
              <a:gd name="connsiteY16" fmla="*/ 1 h 4583125"/>
              <a:gd name="connsiteX0" fmla="*/ 9439106 w 9735159"/>
              <a:gd name="connsiteY0" fmla="*/ 1 h 4583125"/>
              <a:gd name="connsiteX1" fmla="*/ 9719033 w 9735159"/>
              <a:gd name="connsiteY1" fmla="*/ 122134 h 4583125"/>
              <a:gd name="connsiteX2" fmla="*/ 9675361 w 9735159"/>
              <a:gd name="connsiteY2" fmla="*/ 1854278 h 4583125"/>
              <a:gd name="connsiteX3" fmla="*/ 9667887 w 9735159"/>
              <a:gd name="connsiteY3" fmla="*/ 4157902 h 4583125"/>
              <a:gd name="connsiteX4" fmla="*/ 9156509 w 9735159"/>
              <a:gd name="connsiteY4" fmla="*/ 4179051 h 4583125"/>
              <a:gd name="connsiteX5" fmla="*/ 8374371 w 9735159"/>
              <a:gd name="connsiteY5" fmla="*/ 4200672 h 4583125"/>
              <a:gd name="connsiteX6" fmla="*/ 7989742 w 9735159"/>
              <a:gd name="connsiteY6" fmla="*/ 4205904 h 4583125"/>
              <a:gd name="connsiteX7" fmla="*/ 7189698 w 9735159"/>
              <a:gd name="connsiteY7" fmla="*/ 4582555 h 4583125"/>
              <a:gd name="connsiteX8" fmla="*/ 7406209 w 9735159"/>
              <a:gd name="connsiteY8" fmla="*/ 4195824 h 4583125"/>
              <a:gd name="connsiteX9" fmla="*/ 7169685 w 9735159"/>
              <a:gd name="connsiteY9" fmla="*/ 4210283 h 4583125"/>
              <a:gd name="connsiteX10" fmla="*/ 5703149 w 9735159"/>
              <a:gd name="connsiteY10" fmla="*/ 4203217 h 4583125"/>
              <a:gd name="connsiteX11" fmla="*/ 204518 w 9735159"/>
              <a:gd name="connsiteY11" fmla="*/ 4241988 h 4583125"/>
              <a:gd name="connsiteX12" fmla="*/ 45709 w 9735159"/>
              <a:gd name="connsiteY12" fmla="*/ 2519688 h 4583125"/>
              <a:gd name="connsiteX13" fmla="*/ 0 w 9735159"/>
              <a:gd name="connsiteY13" fmla="*/ 105770 h 4583125"/>
              <a:gd name="connsiteX14" fmla="*/ 6334131 w 9735159"/>
              <a:gd name="connsiteY14" fmla="*/ 49746 h 4583125"/>
              <a:gd name="connsiteX15" fmla="*/ 8936301 w 9735159"/>
              <a:gd name="connsiteY15" fmla="*/ 9904 h 4583125"/>
              <a:gd name="connsiteX16" fmla="*/ 9439106 w 9735159"/>
              <a:gd name="connsiteY16" fmla="*/ 1 h 4583125"/>
              <a:gd name="connsiteX0" fmla="*/ 9439106 w 9735159"/>
              <a:gd name="connsiteY0" fmla="*/ 1 h 4583178"/>
              <a:gd name="connsiteX1" fmla="*/ 9719033 w 9735159"/>
              <a:gd name="connsiteY1" fmla="*/ 122134 h 4583178"/>
              <a:gd name="connsiteX2" fmla="*/ 9675361 w 9735159"/>
              <a:gd name="connsiteY2" fmla="*/ 1854278 h 4583178"/>
              <a:gd name="connsiteX3" fmla="*/ 9667887 w 9735159"/>
              <a:gd name="connsiteY3" fmla="*/ 4157902 h 4583178"/>
              <a:gd name="connsiteX4" fmla="*/ 9156509 w 9735159"/>
              <a:gd name="connsiteY4" fmla="*/ 4179051 h 4583178"/>
              <a:gd name="connsiteX5" fmla="*/ 8374371 w 9735159"/>
              <a:gd name="connsiteY5" fmla="*/ 4200672 h 4583178"/>
              <a:gd name="connsiteX6" fmla="*/ 7989742 w 9735159"/>
              <a:gd name="connsiteY6" fmla="*/ 4205904 h 4583178"/>
              <a:gd name="connsiteX7" fmla="*/ 7189698 w 9735159"/>
              <a:gd name="connsiteY7" fmla="*/ 4582555 h 4583178"/>
              <a:gd name="connsiteX8" fmla="*/ 7389118 w 9735159"/>
              <a:gd name="connsiteY8" fmla="*/ 4221461 h 4583178"/>
              <a:gd name="connsiteX9" fmla="*/ 7169685 w 9735159"/>
              <a:gd name="connsiteY9" fmla="*/ 4210283 h 4583178"/>
              <a:gd name="connsiteX10" fmla="*/ 5703149 w 9735159"/>
              <a:gd name="connsiteY10" fmla="*/ 4203217 h 4583178"/>
              <a:gd name="connsiteX11" fmla="*/ 204518 w 9735159"/>
              <a:gd name="connsiteY11" fmla="*/ 4241988 h 4583178"/>
              <a:gd name="connsiteX12" fmla="*/ 45709 w 9735159"/>
              <a:gd name="connsiteY12" fmla="*/ 2519688 h 4583178"/>
              <a:gd name="connsiteX13" fmla="*/ 0 w 9735159"/>
              <a:gd name="connsiteY13" fmla="*/ 105770 h 4583178"/>
              <a:gd name="connsiteX14" fmla="*/ 6334131 w 9735159"/>
              <a:gd name="connsiteY14" fmla="*/ 49746 h 4583178"/>
              <a:gd name="connsiteX15" fmla="*/ 8936301 w 9735159"/>
              <a:gd name="connsiteY15" fmla="*/ 9904 h 4583178"/>
              <a:gd name="connsiteX16" fmla="*/ 9439106 w 9735159"/>
              <a:gd name="connsiteY16" fmla="*/ 1 h 4583178"/>
              <a:gd name="connsiteX0" fmla="*/ 9439106 w 9702102"/>
              <a:gd name="connsiteY0" fmla="*/ 3457 h 4586634"/>
              <a:gd name="connsiteX1" fmla="*/ 9667517 w 9702102"/>
              <a:gd name="connsiteY1" fmla="*/ 99832 h 4586634"/>
              <a:gd name="connsiteX2" fmla="*/ 9675361 w 9702102"/>
              <a:gd name="connsiteY2" fmla="*/ 1857734 h 4586634"/>
              <a:gd name="connsiteX3" fmla="*/ 9667887 w 9702102"/>
              <a:gd name="connsiteY3" fmla="*/ 4161358 h 4586634"/>
              <a:gd name="connsiteX4" fmla="*/ 9156509 w 9702102"/>
              <a:gd name="connsiteY4" fmla="*/ 4182507 h 4586634"/>
              <a:gd name="connsiteX5" fmla="*/ 8374371 w 9702102"/>
              <a:gd name="connsiteY5" fmla="*/ 4204128 h 4586634"/>
              <a:gd name="connsiteX6" fmla="*/ 7989742 w 9702102"/>
              <a:gd name="connsiteY6" fmla="*/ 4209360 h 4586634"/>
              <a:gd name="connsiteX7" fmla="*/ 7189698 w 9702102"/>
              <a:gd name="connsiteY7" fmla="*/ 4586011 h 4586634"/>
              <a:gd name="connsiteX8" fmla="*/ 7389118 w 9702102"/>
              <a:gd name="connsiteY8" fmla="*/ 4224917 h 4586634"/>
              <a:gd name="connsiteX9" fmla="*/ 7169685 w 9702102"/>
              <a:gd name="connsiteY9" fmla="*/ 4213739 h 4586634"/>
              <a:gd name="connsiteX10" fmla="*/ 5703149 w 9702102"/>
              <a:gd name="connsiteY10" fmla="*/ 4206673 h 4586634"/>
              <a:gd name="connsiteX11" fmla="*/ 204518 w 9702102"/>
              <a:gd name="connsiteY11" fmla="*/ 4245444 h 4586634"/>
              <a:gd name="connsiteX12" fmla="*/ 45709 w 9702102"/>
              <a:gd name="connsiteY12" fmla="*/ 2523144 h 4586634"/>
              <a:gd name="connsiteX13" fmla="*/ 0 w 9702102"/>
              <a:gd name="connsiteY13" fmla="*/ 109226 h 4586634"/>
              <a:gd name="connsiteX14" fmla="*/ 6334131 w 9702102"/>
              <a:gd name="connsiteY14" fmla="*/ 53202 h 4586634"/>
              <a:gd name="connsiteX15" fmla="*/ 8936301 w 9702102"/>
              <a:gd name="connsiteY15" fmla="*/ 13360 h 4586634"/>
              <a:gd name="connsiteX16" fmla="*/ 9439106 w 9702102"/>
              <a:gd name="connsiteY16" fmla="*/ 3457 h 4586634"/>
              <a:gd name="connsiteX0" fmla="*/ 9439106 w 9702102"/>
              <a:gd name="connsiteY0" fmla="*/ 3457 h 4586634"/>
              <a:gd name="connsiteX1" fmla="*/ 9667517 w 9702102"/>
              <a:gd name="connsiteY1" fmla="*/ 99832 h 4586634"/>
              <a:gd name="connsiteX2" fmla="*/ 9675361 w 9702102"/>
              <a:gd name="connsiteY2" fmla="*/ 1857734 h 4586634"/>
              <a:gd name="connsiteX3" fmla="*/ 9667887 w 9702102"/>
              <a:gd name="connsiteY3" fmla="*/ 4161358 h 4586634"/>
              <a:gd name="connsiteX4" fmla="*/ 9156509 w 9702102"/>
              <a:gd name="connsiteY4" fmla="*/ 4182507 h 4586634"/>
              <a:gd name="connsiteX5" fmla="*/ 8374371 w 9702102"/>
              <a:gd name="connsiteY5" fmla="*/ 4204128 h 4586634"/>
              <a:gd name="connsiteX6" fmla="*/ 7989742 w 9702102"/>
              <a:gd name="connsiteY6" fmla="*/ 4209360 h 4586634"/>
              <a:gd name="connsiteX7" fmla="*/ 7189698 w 9702102"/>
              <a:gd name="connsiteY7" fmla="*/ 4586011 h 4586634"/>
              <a:gd name="connsiteX8" fmla="*/ 7389118 w 9702102"/>
              <a:gd name="connsiteY8" fmla="*/ 4224917 h 4586634"/>
              <a:gd name="connsiteX9" fmla="*/ 7169685 w 9702102"/>
              <a:gd name="connsiteY9" fmla="*/ 4213739 h 4586634"/>
              <a:gd name="connsiteX10" fmla="*/ 5703149 w 9702102"/>
              <a:gd name="connsiteY10" fmla="*/ 4206673 h 4586634"/>
              <a:gd name="connsiteX11" fmla="*/ 191266 w 9702102"/>
              <a:gd name="connsiteY11" fmla="*/ 4298452 h 4586634"/>
              <a:gd name="connsiteX12" fmla="*/ 45709 w 9702102"/>
              <a:gd name="connsiteY12" fmla="*/ 2523144 h 4586634"/>
              <a:gd name="connsiteX13" fmla="*/ 0 w 9702102"/>
              <a:gd name="connsiteY13" fmla="*/ 109226 h 4586634"/>
              <a:gd name="connsiteX14" fmla="*/ 6334131 w 9702102"/>
              <a:gd name="connsiteY14" fmla="*/ 53202 h 4586634"/>
              <a:gd name="connsiteX15" fmla="*/ 8936301 w 9702102"/>
              <a:gd name="connsiteY15" fmla="*/ 13360 h 4586634"/>
              <a:gd name="connsiteX16" fmla="*/ 9439106 w 9702102"/>
              <a:gd name="connsiteY16" fmla="*/ 3457 h 4586634"/>
              <a:gd name="connsiteX0" fmla="*/ 9439106 w 9702102"/>
              <a:gd name="connsiteY0" fmla="*/ 3457 h 4586634"/>
              <a:gd name="connsiteX1" fmla="*/ 9667517 w 9702102"/>
              <a:gd name="connsiteY1" fmla="*/ 99832 h 4586634"/>
              <a:gd name="connsiteX2" fmla="*/ 9675361 w 9702102"/>
              <a:gd name="connsiteY2" fmla="*/ 1857734 h 4586634"/>
              <a:gd name="connsiteX3" fmla="*/ 9667887 w 9702102"/>
              <a:gd name="connsiteY3" fmla="*/ 4161358 h 4586634"/>
              <a:gd name="connsiteX4" fmla="*/ 9156509 w 9702102"/>
              <a:gd name="connsiteY4" fmla="*/ 4182507 h 4586634"/>
              <a:gd name="connsiteX5" fmla="*/ 8374371 w 9702102"/>
              <a:gd name="connsiteY5" fmla="*/ 4204128 h 4586634"/>
              <a:gd name="connsiteX6" fmla="*/ 7989742 w 9702102"/>
              <a:gd name="connsiteY6" fmla="*/ 4209360 h 4586634"/>
              <a:gd name="connsiteX7" fmla="*/ 7189698 w 9702102"/>
              <a:gd name="connsiteY7" fmla="*/ 4586011 h 4586634"/>
              <a:gd name="connsiteX8" fmla="*/ 7389118 w 9702102"/>
              <a:gd name="connsiteY8" fmla="*/ 4224917 h 4586634"/>
              <a:gd name="connsiteX9" fmla="*/ 7169685 w 9702102"/>
              <a:gd name="connsiteY9" fmla="*/ 4213739 h 4586634"/>
              <a:gd name="connsiteX10" fmla="*/ 5941688 w 9702102"/>
              <a:gd name="connsiteY10" fmla="*/ 4246430 h 4586634"/>
              <a:gd name="connsiteX11" fmla="*/ 191266 w 9702102"/>
              <a:gd name="connsiteY11" fmla="*/ 4298452 h 4586634"/>
              <a:gd name="connsiteX12" fmla="*/ 45709 w 9702102"/>
              <a:gd name="connsiteY12" fmla="*/ 2523144 h 4586634"/>
              <a:gd name="connsiteX13" fmla="*/ 0 w 9702102"/>
              <a:gd name="connsiteY13" fmla="*/ 109226 h 4586634"/>
              <a:gd name="connsiteX14" fmla="*/ 6334131 w 9702102"/>
              <a:gd name="connsiteY14" fmla="*/ 53202 h 4586634"/>
              <a:gd name="connsiteX15" fmla="*/ 8936301 w 9702102"/>
              <a:gd name="connsiteY15" fmla="*/ 13360 h 4586634"/>
              <a:gd name="connsiteX16" fmla="*/ 9439106 w 9702102"/>
              <a:gd name="connsiteY16" fmla="*/ 3457 h 4586634"/>
              <a:gd name="connsiteX0" fmla="*/ 9452358 w 9715354"/>
              <a:gd name="connsiteY0" fmla="*/ 3457 h 4586634"/>
              <a:gd name="connsiteX1" fmla="*/ 9680769 w 9715354"/>
              <a:gd name="connsiteY1" fmla="*/ 99832 h 4586634"/>
              <a:gd name="connsiteX2" fmla="*/ 9688613 w 9715354"/>
              <a:gd name="connsiteY2" fmla="*/ 1857734 h 4586634"/>
              <a:gd name="connsiteX3" fmla="*/ 9681139 w 9715354"/>
              <a:gd name="connsiteY3" fmla="*/ 4161358 h 4586634"/>
              <a:gd name="connsiteX4" fmla="*/ 9169761 w 9715354"/>
              <a:gd name="connsiteY4" fmla="*/ 4182507 h 4586634"/>
              <a:gd name="connsiteX5" fmla="*/ 8387623 w 9715354"/>
              <a:gd name="connsiteY5" fmla="*/ 4204128 h 4586634"/>
              <a:gd name="connsiteX6" fmla="*/ 8002994 w 9715354"/>
              <a:gd name="connsiteY6" fmla="*/ 4209360 h 4586634"/>
              <a:gd name="connsiteX7" fmla="*/ 7202950 w 9715354"/>
              <a:gd name="connsiteY7" fmla="*/ 4586011 h 4586634"/>
              <a:gd name="connsiteX8" fmla="*/ 7402370 w 9715354"/>
              <a:gd name="connsiteY8" fmla="*/ 4224917 h 4586634"/>
              <a:gd name="connsiteX9" fmla="*/ 7182937 w 9715354"/>
              <a:gd name="connsiteY9" fmla="*/ 4213739 h 4586634"/>
              <a:gd name="connsiteX10" fmla="*/ 5954940 w 9715354"/>
              <a:gd name="connsiteY10" fmla="*/ 4246430 h 4586634"/>
              <a:gd name="connsiteX11" fmla="*/ 204518 w 9715354"/>
              <a:gd name="connsiteY11" fmla="*/ 4298452 h 4586634"/>
              <a:gd name="connsiteX12" fmla="*/ 58961 w 9715354"/>
              <a:gd name="connsiteY12" fmla="*/ 2523144 h 4586634"/>
              <a:gd name="connsiteX13" fmla="*/ 0 w 9715354"/>
              <a:gd name="connsiteY13" fmla="*/ 29712 h 4586634"/>
              <a:gd name="connsiteX14" fmla="*/ 6347383 w 9715354"/>
              <a:gd name="connsiteY14" fmla="*/ 53202 h 4586634"/>
              <a:gd name="connsiteX15" fmla="*/ 8949553 w 9715354"/>
              <a:gd name="connsiteY15" fmla="*/ 13360 h 4586634"/>
              <a:gd name="connsiteX16" fmla="*/ 9452358 w 9715354"/>
              <a:gd name="connsiteY16" fmla="*/ 3457 h 4586634"/>
              <a:gd name="connsiteX0" fmla="*/ 9452358 w 9715354"/>
              <a:gd name="connsiteY0" fmla="*/ 3457 h 4586593"/>
              <a:gd name="connsiteX1" fmla="*/ 9680769 w 9715354"/>
              <a:gd name="connsiteY1" fmla="*/ 99832 h 4586593"/>
              <a:gd name="connsiteX2" fmla="*/ 9688613 w 9715354"/>
              <a:gd name="connsiteY2" fmla="*/ 1857734 h 4586593"/>
              <a:gd name="connsiteX3" fmla="*/ 9681139 w 9715354"/>
              <a:gd name="connsiteY3" fmla="*/ 4161358 h 4586593"/>
              <a:gd name="connsiteX4" fmla="*/ 9169761 w 9715354"/>
              <a:gd name="connsiteY4" fmla="*/ 4182507 h 4586593"/>
              <a:gd name="connsiteX5" fmla="*/ 8387623 w 9715354"/>
              <a:gd name="connsiteY5" fmla="*/ 4204128 h 4586593"/>
              <a:gd name="connsiteX6" fmla="*/ 8002994 w 9715354"/>
              <a:gd name="connsiteY6" fmla="*/ 4209360 h 4586593"/>
              <a:gd name="connsiteX7" fmla="*/ 7202950 w 9715354"/>
              <a:gd name="connsiteY7" fmla="*/ 4586011 h 4586593"/>
              <a:gd name="connsiteX8" fmla="*/ 7373495 w 9715354"/>
              <a:gd name="connsiteY8" fmla="*/ 4205666 h 4586593"/>
              <a:gd name="connsiteX9" fmla="*/ 7182937 w 9715354"/>
              <a:gd name="connsiteY9" fmla="*/ 4213739 h 4586593"/>
              <a:gd name="connsiteX10" fmla="*/ 5954940 w 9715354"/>
              <a:gd name="connsiteY10" fmla="*/ 4246430 h 4586593"/>
              <a:gd name="connsiteX11" fmla="*/ 204518 w 9715354"/>
              <a:gd name="connsiteY11" fmla="*/ 4298452 h 4586593"/>
              <a:gd name="connsiteX12" fmla="*/ 58961 w 9715354"/>
              <a:gd name="connsiteY12" fmla="*/ 2523144 h 4586593"/>
              <a:gd name="connsiteX13" fmla="*/ 0 w 9715354"/>
              <a:gd name="connsiteY13" fmla="*/ 29712 h 4586593"/>
              <a:gd name="connsiteX14" fmla="*/ 6347383 w 9715354"/>
              <a:gd name="connsiteY14" fmla="*/ 53202 h 4586593"/>
              <a:gd name="connsiteX15" fmla="*/ 8949553 w 9715354"/>
              <a:gd name="connsiteY15" fmla="*/ 13360 h 4586593"/>
              <a:gd name="connsiteX16" fmla="*/ 9452358 w 9715354"/>
              <a:gd name="connsiteY16" fmla="*/ 3457 h 4586593"/>
              <a:gd name="connsiteX0" fmla="*/ 9452358 w 9715354"/>
              <a:gd name="connsiteY0" fmla="*/ 3457 h 4586593"/>
              <a:gd name="connsiteX1" fmla="*/ 9680769 w 9715354"/>
              <a:gd name="connsiteY1" fmla="*/ 99832 h 4586593"/>
              <a:gd name="connsiteX2" fmla="*/ 9688613 w 9715354"/>
              <a:gd name="connsiteY2" fmla="*/ 1857734 h 4586593"/>
              <a:gd name="connsiteX3" fmla="*/ 9681139 w 9715354"/>
              <a:gd name="connsiteY3" fmla="*/ 4161358 h 4586593"/>
              <a:gd name="connsiteX4" fmla="*/ 9169761 w 9715354"/>
              <a:gd name="connsiteY4" fmla="*/ 4182507 h 4586593"/>
              <a:gd name="connsiteX5" fmla="*/ 8387623 w 9715354"/>
              <a:gd name="connsiteY5" fmla="*/ 4204128 h 4586593"/>
              <a:gd name="connsiteX6" fmla="*/ 8002994 w 9715354"/>
              <a:gd name="connsiteY6" fmla="*/ 4209360 h 4586593"/>
              <a:gd name="connsiteX7" fmla="*/ 7202950 w 9715354"/>
              <a:gd name="connsiteY7" fmla="*/ 4586011 h 4586593"/>
              <a:gd name="connsiteX8" fmla="*/ 7373495 w 9715354"/>
              <a:gd name="connsiteY8" fmla="*/ 4205666 h 4586593"/>
              <a:gd name="connsiteX9" fmla="*/ 7182937 w 9715354"/>
              <a:gd name="connsiteY9" fmla="*/ 4213739 h 4586593"/>
              <a:gd name="connsiteX10" fmla="*/ 5954940 w 9715354"/>
              <a:gd name="connsiteY10" fmla="*/ 4246430 h 4586593"/>
              <a:gd name="connsiteX11" fmla="*/ 204518 w 9715354"/>
              <a:gd name="connsiteY11" fmla="*/ 4298452 h 4586593"/>
              <a:gd name="connsiteX12" fmla="*/ 58961 w 9715354"/>
              <a:gd name="connsiteY12" fmla="*/ 2523144 h 4586593"/>
              <a:gd name="connsiteX13" fmla="*/ 0 w 9715354"/>
              <a:gd name="connsiteY13" fmla="*/ 29712 h 4586593"/>
              <a:gd name="connsiteX14" fmla="*/ 6347383 w 9715354"/>
              <a:gd name="connsiteY14" fmla="*/ 53202 h 4586593"/>
              <a:gd name="connsiteX15" fmla="*/ 8949553 w 9715354"/>
              <a:gd name="connsiteY15" fmla="*/ 13360 h 4586593"/>
              <a:gd name="connsiteX16" fmla="*/ 9452358 w 9715354"/>
              <a:gd name="connsiteY16" fmla="*/ 3457 h 4586593"/>
              <a:gd name="connsiteX0" fmla="*/ 9452358 w 9715354"/>
              <a:gd name="connsiteY0" fmla="*/ 3457 h 4586593"/>
              <a:gd name="connsiteX1" fmla="*/ 9680769 w 9715354"/>
              <a:gd name="connsiteY1" fmla="*/ 99832 h 4586593"/>
              <a:gd name="connsiteX2" fmla="*/ 9688613 w 9715354"/>
              <a:gd name="connsiteY2" fmla="*/ 1857734 h 4586593"/>
              <a:gd name="connsiteX3" fmla="*/ 9681139 w 9715354"/>
              <a:gd name="connsiteY3" fmla="*/ 4161358 h 4586593"/>
              <a:gd name="connsiteX4" fmla="*/ 9169761 w 9715354"/>
              <a:gd name="connsiteY4" fmla="*/ 4182507 h 4586593"/>
              <a:gd name="connsiteX5" fmla="*/ 8387623 w 9715354"/>
              <a:gd name="connsiteY5" fmla="*/ 4204128 h 4586593"/>
              <a:gd name="connsiteX6" fmla="*/ 8002994 w 9715354"/>
              <a:gd name="connsiteY6" fmla="*/ 4209360 h 4586593"/>
              <a:gd name="connsiteX7" fmla="*/ 7202950 w 9715354"/>
              <a:gd name="connsiteY7" fmla="*/ 4586011 h 4586593"/>
              <a:gd name="connsiteX8" fmla="*/ 7373495 w 9715354"/>
              <a:gd name="connsiteY8" fmla="*/ 4205666 h 4586593"/>
              <a:gd name="connsiteX9" fmla="*/ 7182937 w 9715354"/>
              <a:gd name="connsiteY9" fmla="*/ 4213739 h 4586593"/>
              <a:gd name="connsiteX10" fmla="*/ 5954940 w 9715354"/>
              <a:gd name="connsiteY10" fmla="*/ 4246430 h 4586593"/>
              <a:gd name="connsiteX11" fmla="*/ 204518 w 9715354"/>
              <a:gd name="connsiteY11" fmla="*/ 4298452 h 4586593"/>
              <a:gd name="connsiteX12" fmla="*/ 58961 w 9715354"/>
              <a:gd name="connsiteY12" fmla="*/ 2523144 h 4586593"/>
              <a:gd name="connsiteX13" fmla="*/ 0 w 9715354"/>
              <a:gd name="connsiteY13" fmla="*/ 29712 h 4586593"/>
              <a:gd name="connsiteX14" fmla="*/ 6347383 w 9715354"/>
              <a:gd name="connsiteY14" fmla="*/ 53202 h 4586593"/>
              <a:gd name="connsiteX15" fmla="*/ 8949553 w 9715354"/>
              <a:gd name="connsiteY15" fmla="*/ 13360 h 4586593"/>
              <a:gd name="connsiteX16" fmla="*/ 9452358 w 9715354"/>
              <a:gd name="connsiteY16" fmla="*/ 3457 h 4586593"/>
              <a:gd name="connsiteX0" fmla="*/ 9530791 w 9793787"/>
              <a:gd name="connsiteY0" fmla="*/ 166219 h 4749355"/>
              <a:gd name="connsiteX1" fmla="*/ 9759202 w 9793787"/>
              <a:gd name="connsiteY1" fmla="*/ 262594 h 4749355"/>
              <a:gd name="connsiteX2" fmla="*/ 9767046 w 9793787"/>
              <a:gd name="connsiteY2" fmla="*/ 2020496 h 4749355"/>
              <a:gd name="connsiteX3" fmla="*/ 9759572 w 9793787"/>
              <a:gd name="connsiteY3" fmla="*/ 4324120 h 4749355"/>
              <a:gd name="connsiteX4" fmla="*/ 9248194 w 9793787"/>
              <a:gd name="connsiteY4" fmla="*/ 4345269 h 4749355"/>
              <a:gd name="connsiteX5" fmla="*/ 8466056 w 9793787"/>
              <a:gd name="connsiteY5" fmla="*/ 4366890 h 4749355"/>
              <a:gd name="connsiteX6" fmla="*/ 8081427 w 9793787"/>
              <a:gd name="connsiteY6" fmla="*/ 4372122 h 4749355"/>
              <a:gd name="connsiteX7" fmla="*/ 7281383 w 9793787"/>
              <a:gd name="connsiteY7" fmla="*/ 4748773 h 4749355"/>
              <a:gd name="connsiteX8" fmla="*/ 7451928 w 9793787"/>
              <a:gd name="connsiteY8" fmla="*/ 4368428 h 4749355"/>
              <a:gd name="connsiteX9" fmla="*/ 7261370 w 9793787"/>
              <a:gd name="connsiteY9" fmla="*/ 4376501 h 4749355"/>
              <a:gd name="connsiteX10" fmla="*/ 6033373 w 9793787"/>
              <a:gd name="connsiteY10" fmla="*/ 4409192 h 4749355"/>
              <a:gd name="connsiteX11" fmla="*/ 282951 w 9793787"/>
              <a:gd name="connsiteY11" fmla="*/ 4461214 h 4749355"/>
              <a:gd name="connsiteX12" fmla="*/ 137394 w 9793787"/>
              <a:gd name="connsiteY12" fmla="*/ 2685906 h 4749355"/>
              <a:gd name="connsiteX13" fmla="*/ 78433 w 9793787"/>
              <a:gd name="connsiteY13" fmla="*/ 192474 h 4749355"/>
              <a:gd name="connsiteX14" fmla="*/ 650812 w 9793787"/>
              <a:gd name="connsiteY14" fmla="*/ 172339 h 4749355"/>
              <a:gd name="connsiteX15" fmla="*/ 6425816 w 9793787"/>
              <a:gd name="connsiteY15" fmla="*/ 215964 h 4749355"/>
              <a:gd name="connsiteX16" fmla="*/ 9027986 w 9793787"/>
              <a:gd name="connsiteY16" fmla="*/ 176122 h 4749355"/>
              <a:gd name="connsiteX17" fmla="*/ 9530791 w 9793787"/>
              <a:gd name="connsiteY17" fmla="*/ 166219 h 4749355"/>
              <a:gd name="connsiteX0" fmla="*/ 9543478 w 9806474"/>
              <a:gd name="connsiteY0" fmla="*/ 3458 h 4586594"/>
              <a:gd name="connsiteX1" fmla="*/ 9771889 w 9806474"/>
              <a:gd name="connsiteY1" fmla="*/ 99833 h 4586594"/>
              <a:gd name="connsiteX2" fmla="*/ 9779733 w 9806474"/>
              <a:gd name="connsiteY2" fmla="*/ 1857735 h 4586594"/>
              <a:gd name="connsiteX3" fmla="*/ 9772259 w 9806474"/>
              <a:gd name="connsiteY3" fmla="*/ 4161359 h 4586594"/>
              <a:gd name="connsiteX4" fmla="*/ 9260881 w 9806474"/>
              <a:gd name="connsiteY4" fmla="*/ 4182508 h 4586594"/>
              <a:gd name="connsiteX5" fmla="*/ 8478743 w 9806474"/>
              <a:gd name="connsiteY5" fmla="*/ 4204129 h 4586594"/>
              <a:gd name="connsiteX6" fmla="*/ 8094114 w 9806474"/>
              <a:gd name="connsiteY6" fmla="*/ 4209361 h 4586594"/>
              <a:gd name="connsiteX7" fmla="*/ 7294070 w 9806474"/>
              <a:gd name="connsiteY7" fmla="*/ 4586012 h 4586594"/>
              <a:gd name="connsiteX8" fmla="*/ 7464615 w 9806474"/>
              <a:gd name="connsiteY8" fmla="*/ 4205667 h 4586594"/>
              <a:gd name="connsiteX9" fmla="*/ 7274057 w 9806474"/>
              <a:gd name="connsiteY9" fmla="*/ 4213740 h 4586594"/>
              <a:gd name="connsiteX10" fmla="*/ 6046060 w 9806474"/>
              <a:gd name="connsiteY10" fmla="*/ 4246431 h 4586594"/>
              <a:gd name="connsiteX11" fmla="*/ 295638 w 9806474"/>
              <a:gd name="connsiteY11" fmla="*/ 4298453 h 4586594"/>
              <a:gd name="connsiteX12" fmla="*/ 150081 w 9806474"/>
              <a:gd name="connsiteY12" fmla="*/ 2523145 h 4586594"/>
              <a:gd name="connsiteX13" fmla="*/ 66257 w 9806474"/>
              <a:gd name="connsiteY13" fmla="*/ 476529 h 4586594"/>
              <a:gd name="connsiteX14" fmla="*/ 663499 w 9806474"/>
              <a:gd name="connsiteY14" fmla="*/ 9578 h 4586594"/>
              <a:gd name="connsiteX15" fmla="*/ 6438503 w 9806474"/>
              <a:gd name="connsiteY15" fmla="*/ 53203 h 4586594"/>
              <a:gd name="connsiteX16" fmla="*/ 9040673 w 9806474"/>
              <a:gd name="connsiteY16" fmla="*/ 13361 h 4586594"/>
              <a:gd name="connsiteX17" fmla="*/ 9543478 w 9806474"/>
              <a:gd name="connsiteY17" fmla="*/ 3458 h 4586594"/>
              <a:gd name="connsiteX0" fmla="*/ 9502853 w 9765849"/>
              <a:gd name="connsiteY0" fmla="*/ 3458 h 4586594"/>
              <a:gd name="connsiteX1" fmla="*/ 9731264 w 9765849"/>
              <a:gd name="connsiteY1" fmla="*/ 99833 h 4586594"/>
              <a:gd name="connsiteX2" fmla="*/ 9739108 w 9765849"/>
              <a:gd name="connsiteY2" fmla="*/ 1857735 h 4586594"/>
              <a:gd name="connsiteX3" fmla="*/ 9731634 w 9765849"/>
              <a:gd name="connsiteY3" fmla="*/ 4161359 h 4586594"/>
              <a:gd name="connsiteX4" fmla="*/ 9220256 w 9765849"/>
              <a:gd name="connsiteY4" fmla="*/ 4182508 h 4586594"/>
              <a:gd name="connsiteX5" fmla="*/ 8438118 w 9765849"/>
              <a:gd name="connsiteY5" fmla="*/ 4204129 h 4586594"/>
              <a:gd name="connsiteX6" fmla="*/ 8053489 w 9765849"/>
              <a:gd name="connsiteY6" fmla="*/ 4209361 h 4586594"/>
              <a:gd name="connsiteX7" fmla="*/ 7253445 w 9765849"/>
              <a:gd name="connsiteY7" fmla="*/ 4586012 h 4586594"/>
              <a:gd name="connsiteX8" fmla="*/ 7423990 w 9765849"/>
              <a:gd name="connsiteY8" fmla="*/ 4205667 h 4586594"/>
              <a:gd name="connsiteX9" fmla="*/ 7233432 w 9765849"/>
              <a:gd name="connsiteY9" fmla="*/ 4213740 h 4586594"/>
              <a:gd name="connsiteX10" fmla="*/ 6005435 w 9765849"/>
              <a:gd name="connsiteY10" fmla="*/ 4246431 h 4586594"/>
              <a:gd name="connsiteX11" fmla="*/ 255013 w 9765849"/>
              <a:gd name="connsiteY11" fmla="*/ 4298453 h 4586594"/>
              <a:gd name="connsiteX12" fmla="*/ 109456 w 9765849"/>
              <a:gd name="connsiteY12" fmla="*/ 2523145 h 4586594"/>
              <a:gd name="connsiteX13" fmla="*/ 25632 w 9765849"/>
              <a:gd name="connsiteY13" fmla="*/ 476529 h 4586594"/>
              <a:gd name="connsiteX14" fmla="*/ 622874 w 9765849"/>
              <a:gd name="connsiteY14" fmla="*/ 9578 h 4586594"/>
              <a:gd name="connsiteX15" fmla="*/ 6397878 w 9765849"/>
              <a:gd name="connsiteY15" fmla="*/ 53203 h 4586594"/>
              <a:gd name="connsiteX16" fmla="*/ 9000048 w 9765849"/>
              <a:gd name="connsiteY16" fmla="*/ 13361 h 4586594"/>
              <a:gd name="connsiteX17" fmla="*/ 9502853 w 9765849"/>
              <a:gd name="connsiteY17" fmla="*/ 3458 h 4586594"/>
              <a:gd name="connsiteX0" fmla="*/ 9693055 w 9956051"/>
              <a:gd name="connsiteY0" fmla="*/ 3458 h 4586594"/>
              <a:gd name="connsiteX1" fmla="*/ 9921466 w 9956051"/>
              <a:gd name="connsiteY1" fmla="*/ 99833 h 4586594"/>
              <a:gd name="connsiteX2" fmla="*/ 9929310 w 9956051"/>
              <a:gd name="connsiteY2" fmla="*/ 1857735 h 4586594"/>
              <a:gd name="connsiteX3" fmla="*/ 9921836 w 9956051"/>
              <a:gd name="connsiteY3" fmla="*/ 4161359 h 4586594"/>
              <a:gd name="connsiteX4" fmla="*/ 9410458 w 9956051"/>
              <a:gd name="connsiteY4" fmla="*/ 4182508 h 4586594"/>
              <a:gd name="connsiteX5" fmla="*/ 8628320 w 9956051"/>
              <a:gd name="connsiteY5" fmla="*/ 4204129 h 4586594"/>
              <a:gd name="connsiteX6" fmla="*/ 8243691 w 9956051"/>
              <a:gd name="connsiteY6" fmla="*/ 4209361 h 4586594"/>
              <a:gd name="connsiteX7" fmla="*/ 7443647 w 9956051"/>
              <a:gd name="connsiteY7" fmla="*/ 4586012 h 4586594"/>
              <a:gd name="connsiteX8" fmla="*/ 7614192 w 9956051"/>
              <a:gd name="connsiteY8" fmla="*/ 4205667 h 4586594"/>
              <a:gd name="connsiteX9" fmla="*/ 7423634 w 9956051"/>
              <a:gd name="connsiteY9" fmla="*/ 4213740 h 4586594"/>
              <a:gd name="connsiteX10" fmla="*/ 6195637 w 9956051"/>
              <a:gd name="connsiteY10" fmla="*/ 4246431 h 4586594"/>
              <a:gd name="connsiteX11" fmla="*/ 445215 w 9956051"/>
              <a:gd name="connsiteY11" fmla="*/ 4298453 h 4586594"/>
              <a:gd name="connsiteX12" fmla="*/ 299658 w 9956051"/>
              <a:gd name="connsiteY12" fmla="*/ 2523145 h 4586594"/>
              <a:gd name="connsiteX13" fmla="*/ 215834 w 9956051"/>
              <a:gd name="connsiteY13" fmla="*/ 476529 h 4586594"/>
              <a:gd name="connsiteX14" fmla="*/ 399481 w 9956051"/>
              <a:gd name="connsiteY14" fmla="*/ 16797 h 4586594"/>
              <a:gd name="connsiteX15" fmla="*/ 6588080 w 9956051"/>
              <a:gd name="connsiteY15" fmla="*/ 53203 h 4586594"/>
              <a:gd name="connsiteX16" fmla="*/ 9190250 w 9956051"/>
              <a:gd name="connsiteY16" fmla="*/ 13361 h 4586594"/>
              <a:gd name="connsiteX17" fmla="*/ 9693055 w 9956051"/>
              <a:gd name="connsiteY17" fmla="*/ 3458 h 4586594"/>
              <a:gd name="connsiteX0" fmla="*/ 9494966 w 9757962"/>
              <a:gd name="connsiteY0" fmla="*/ 3458 h 4586594"/>
              <a:gd name="connsiteX1" fmla="*/ 9723377 w 9757962"/>
              <a:gd name="connsiteY1" fmla="*/ 99833 h 4586594"/>
              <a:gd name="connsiteX2" fmla="*/ 9731221 w 9757962"/>
              <a:gd name="connsiteY2" fmla="*/ 1857735 h 4586594"/>
              <a:gd name="connsiteX3" fmla="*/ 9723747 w 9757962"/>
              <a:gd name="connsiteY3" fmla="*/ 4161359 h 4586594"/>
              <a:gd name="connsiteX4" fmla="*/ 9212369 w 9757962"/>
              <a:gd name="connsiteY4" fmla="*/ 4182508 h 4586594"/>
              <a:gd name="connsiteX5" fmla="*/ 8430231 w 9757962"/>
              <a:gd name="connsiteY5" fmla="*/ 4204129 h 4586594"/>
              <a:gd name="connsiteX6" fmla="*/ 8045602 w 9757962"/>
              <a:gd name="connsiteY6" fmla="*/ 4209361 h 4586594"/>
              <a:gd name="connsiteX7" fmla="*/ 7245558 w 9757962"/>
              <a:gd name="connsiteY7" fmla="*/ 4586012 h 4586594"/>
              <a:gd name="connsiteX8" fmla="*/ 7416103 w 9757962"/>
              <a:gd name="connsiteY8" fmla="*/ 4205667 h 4586594"/>
              <a:gd name="connsiteX9" fmla="*/ 7225545 w 9757962"/>
              <a:gd name="connsiteY9" fmla="*/ 4213740 h 4586594"/>
              <a:gd name="connsiteX10" fmla="*/ 5997548 w 9757962"/>
              <a:gd name="connsiteY10" fmla="*/ 4246431 h 4586594"/>
              <a:gd name="connsiteX11" fmla="*/ 247126 w 9757962"/>
              <a:gd name="connsiteY11" fmla="*/ 4298453 h 4586594"/>
              <a:gd name="connsiteX12" fmla="*/ 101569 w 9757962"/>
              <a:gd name="connsiteY12" fmla="*/ 2523145 h 4586594"/>
              <a:gd name="connsiteX13" fmla="*/ 17745 w 9757962"/>
              <a:gd name="connsiteY13" fmla="*/ 476529 h 4586594"/>
              <a:gd name="connsiteX14" fmla="*/ 201392 w 9757962"/>
              <a:gd name="connsiteY14" fmla="*/ 16797 h 4586594"/>
              <a:gd name="connsiteX15" fmla="*/ 6389991 w 9757962"/>
              <a:gd name="connsiteY15" fmla="*/ 53203 h 4586594"/>
              <a:gd name="connsiteX16" fmla="*/ 8992161 w 9757962"/>
              <a:gd name="connsiteY16" fmla="*/ 13361 h 4586594"/>
              <a:gd name="connsiteX17" fmla="*/ 9494966 w 9757962"/>
              <a:gd name="connsiteY17" fmla="*/ 3458 h 4586594"/>
              <a:gd name="connsiteX0" fmla="*/ 9494966 w 9757962"/>
              <a:gd name="connsiteY0" fmla="*/ 3458 h 4586594"/>
              <a:gd name="connsiteX1" fmla="*/ 9723377 w 9757962"/>
              <a:gd name="connsiteY1" fmla="*/ 99833 h 4586594"/>
              <a:gd name="connsiteX2" fmla="*/ 9731221 w 9757962"/>
              <a:gd name="connsiteY2" fmla="*/ 1857735 h 4586594"/>
              <a:gd name="connsiteX3" fmla="*/ 9723747 w 9757962"/>
              <a:gd name="connsiteY3" fmla="*/ 4161359 h 4586594"/>
              <a:gd name="connsiteX4" fmla="*/ 9212369 w 9757962"/>
              <a:gd name="connsiteY4" fmla="*/ 4182508 h 4586594"/>
              <a:gd name="connsiteX5" fmla="*/ 8430231 w 9757962"/>
              <a:gd name="connsiteY5" fmla="*/ 4204129 h 4586594"/>
              <a:gd name="connsiteX6" fmla="*/ 8045602 w 9757962"/>
              <a:gd name="connsiteY6" fmla="*/ 4209361 h 4586594"/>
              <a:gd name="connsiteX7" fmla="*/ 7245558 w 9757962"/>
              <a:gd name="connsiteY7" fmla="*/ 4586012 h 4586594"/>
              <a:gd name="connsiteX8" fmla="*/ 7416103 w 9757962"/>
              <a:gd name="connsiteY8" fmla="*/ 4205667 h 4586594"/>
              <a:gd name="connsiteX9" fmla="*/ 7225545 w 9757962"/>
              <a:gd name="connsiteY9" fmla="*/ 4213740 h 4586594"/>
              <a:gd name="connsiteX10" fmla="*/ 5997548 w 9757962"/>
              <a:gd name="connsiteY10" fmla="*/ 4246431 h 4586594"/>
              <a:gd name="connsiteX11" fmla="*/ 247126 w 9757962"/>
              <a:gd name="connsiteY11" fmla="*/ 4298453 h 4586594"/>
              <a:gd name="connsiteX12" fmla="*/ 101569 w 9757962"/>
              <a:gd name="connsiteY12" fmla="*/ 2523145 h 4586594"/>
              <a:gd name="connsiteX13" fmla="*/ 17745 w 9757962"/>
              <a:gd name="connsiteY13" fmla="*/ 476529 h 4586594"/>
              <a:gd name="connsiteX14" fmla="*/ 201392 w 9757962"/>
              <a:gd name="connsiteY14" fmla="*/ 16797 h 4586594"/>
              <a:gd name="connsiteX15" fmla="*/ 6389991 w 9757962"/>
              <a:gd name="connsiteY15" fmla="*/ 53203 h 4586594"/>
              <a:gd name="connsiteX16" fmla="*/ 8992161 w 9757962"/>
              <a:gd name="connsiteY16" fmla="*/ 13361 h 4586594"/>
              <a:gd name="connsiteX17" fmla="*/ 9494966 w 9757962"/>
              <a:gd name="connsiteY17" fmla="*/ 3458 h 4586594"/>
              <a:gd name="connsiteX0" fmla="*/ 9511995 w 9774991"/>
              <a:gd name="connsiteY0" fmla="*/ 3458 h 4586594"/>
              <a:gd name="connsiteX1" fmla="*/ 9740406 w 9774991"/>
              <a:gd name="connsiteY1" fmla="*/ 99833 h 4586594"/>
              <a:gd name="connsiteX2" fmla="*/ 9748250 w 9774991"/>
              <a:gd name="connsiteY2" fmla="*/ 1857735 h 4586594"/>
              <a:gd name="connsiteX3" fmla="*/ 9740776 w 9774991"/>
              <a:gd name="connsiteY3" fmla="*/ 4161359 h 4586594"/>
              <a:gd name="connsiteX4" fmla="*/ 9229398 w 9774991"/>
              <a:gd name="connsiteY4" fmla="*/ 4182508 h 4586594"/>
              <a:gd name="connsiteX5" fmla="*/ 8447260 w 9774991"/>
              <a:gd name="connsiteY5" fmla="*/ 4204129 h 4586594"/>
              <a:gd name="connsiteX6" fmla="*/ 8062631 w 9774991"/>
              <a:gd name="connsiteY6" fmla="*/ 4209361 h 4586594"/>
              <a:gd name="connsiteX7" fmla="*/ 7262587 w 9774991"/>
              <a:gd name="connsiteY7" fmla="*/ 4586012 h 4586594"/>
              <a:gd name="connsiteX8" fmla="*/ 7433132 w 9774991"/>
              <a:gd name="connsiteY8" fmla="*/ 4205667 h 4586594"/>
              <a:gd name="connsiteX9" fmla="*/ 7242574 w 9774991"/>
              <a:gd name="connsiteY9" fmla="*/ 4213740 h 4586594"/>
              <a:gd name="connsiteX10" fmla="*/ 6014577 w 9774991"/>
              <a:gd name="connsiteY10" fmla="*/ 4246431 h 4586594"/>
              <a:gd name="connsiteX11" fmla="*/ 264155 w 9774991"/>
              <a:gd name="connsiteY11" fmla="*/ 4298453 h 4586594"/>
              <a:gd name="connsiteX12" fmla="*/ 118598 w 9774991"/>
              <a:gd name="connsiteY12" fmla="*/ 2523145 h 4586594"/>
              <a:gd name="connsiteX13" fmla="*/ 34774 w 9774991"/>
              <a:gd name="connsiteY13" fmla="*/ 476529 h 4586594"/>
              <a:gd name="connsiteX14" fmla="*/ 187098 w 9774991"/>
              <a:gd name="connsiteY14" fmla="*/ 93555 h 4586594"/>
              <a:gd name="connsiteX15" fmla="*/ 6407020 w 9774991"/>
              <a:gd name="connsiteY15" fmla="*/ 53203 h 4586594"/>
              <a:gd name="connsiteX16" fmla="*/ 9009190 w 9774991"/>
              <a:gd name="connsiteY16" fmla="*/ 13361 h 4586594"/>
              <a:gd name="connsiteX17" fmla="*/ 9511995 w 9774991"/>
              <a:gd name="connsiteY17" fmla="*/ 3458 h 4586594"/>
              <a:gd name="connsiteX0" fmla="*/ 9482057 w 9745053"/>
              <a:gd name="connsiteY0" fmla="*/ 3458 h 4586594"/>
              <a:gd name="connsiteX1" fmla="*/ 9710468 w 9745053"/>
              <a:gd name="connsiteY1" fmla="*/ 99833 h 4586594"/>
              <a:gd name="connsiteX2" fmla="*/ 9718312 w 9745053"/>
              <a:gd name="connsiteY2" fmla="*/ 1857735 h 4586594"/>
              <a:gd name="connsiteX3" fmla="*/ 9710838 w 9745053"/>
              <a:gd name="connsiteY3" fmla="*/ 4161359 h 4586594"/>
              <a:gd name="connsiteX4" fmla="*/ 9199460 w 9745053"/>
              <a:gd name="connsiteY4" fmla="*/ 4182508 h 4586594"/>
              <a:gd name="connsiteX5" fmla="*/ 8417322 w 9745053"/>
              <a:gd name="connsiteY5" fmla="*/ 4204129 h 4586594"/>
              <a:gd name="connsiteX6" fmla="*/ 8032693 w 9745053"/>
              <a:gd name="connsiteY6" fmla="*/ 4209361 h 4586594"/>
              <a:gd name="connsiteX7" fmla="*/ 7232649 w 9745053"/>
              <a:gd name="connsiteY7" fmla="*/ 4586012 h 4586594"/>
              <a:gd name="connsiteX8" fmla="*/ 7403194 w 9745053"/>
              <a:gd name="connsiteY8" fmla="*/ 4205667 h 4586594"/>
              <a:gd name="connsiteX9" fmla="*/ 7212636 w 9745053"/>
              <a:gd name="connsiteY9" fmla="*/ 4213740 h 4586594"/>
              <a:gd name="connsiteX10" fmla="*/ 5984639 w 9745053"/>
              <a:gd name="connsiteY10" fmla="*/ 4246431 h 4586594"/>
              <a:gd name="connsiteX11" fmla="*/ 234217 w 9745053"/>
              <a:gd name="connsiteY11" fmla="*/ 4298453 h 4586594"/>
              <a:gd name="connsiteX12" fmla="*/ 88660 w 9745053"/>
              <a:gd name="connsiteY12" fmla="*/ 2523145 h 4586594"/>
              <a:gd name="connsiteX13" fmla="*/ 4836 w 9745053"/>
              <a:gd name="connsiteY13" fmla="*/ 476529 h 4586594"/>
              <a:gd name="connsiteX14" fmla="*/ 157160 w 9745053"/>
              <a:gd name="connsiteY14" fmla="*/ 93555 h 4586594"/>
              <a:gd name="connsiteX15" fmla="*/ 6377082 w 9745053"/>
              <a:gd name="connsiteY15" fmla="*/ 53203 h 4586594"/>
              <a:gd name="connsiteX16" fmla="*/ 8979252 w 9745053"/>
              <a:gd name="connsiteY16" fmla="*/ 13361 h 4586594"/>
              <a:gd name="connsiteX17" fmla="*/ 9482057 w 9745053"/>
              <a:gd name="connsiteY17" fmla="*/ 3458 h 4586594"/>
              <a:gd name="connsiteX0" fmla="*/ 9482057 w 9745053"/>
              <a:gd name="connsiteY0" fmla="*/ 3458 h 4586594"/>
              <a:gd name="connsiteX1" fmla="*/ 9710468 w 9745053"/>
              <a:gd name="connsiteY1" fmla="*/ 99833 h 4586594"/>
              <a:gd name="connsiteX2" fmla="*/ 9718312 w 9745053"/>
              <a:gd name="connsiteY2" fmla="*/ 1857735 h 4586594"/>
              <a:gd name="connsiteX3" fmla="*/ 9710838 w 9745053"/>
              <a:gd name="connsiteY3" fmla="*/ 4161359 h 4586594"/>
              <a:gd name="connsiteX4" fmla="*/ 9199460 w 9745053"/>
              <a:gd name="connsiteY4" fmla="*/ 4182508 h 4586594"/>
              <a:gd name="connsiteX5" fmla="*/ 8417322 w 9745053"/>
              <a:gd name="connsiteY5" fmla="*/ 4204129 h 4586594"/>
              <a:gd name="connsiteX6" fmla="*/ 8032693 w 9745053"/>
              <a:gd name="connsiteY6" fmla="*/ 4209361 h 4586594"/>
              <a:gd name="connsiteX7" fmla="*/ 7232649 w 9745053"/>
              <a:gd name="connsiteY7" fmla="*/ 4586012 h 4586594"/>
              <a:gd name="connsiteX8" fmla="*/ 7403194 w 9745053"/>
              <a:gd name="connsiteY8" fmla="*/ 4205667 h 4586594"/>
              <a:gd name="connsiteX9" fmla="*/ 7212636 w 9745053"/>
              <a:gd name="connsiteY9" fmla="*/ 4213740 h 4586594"/>
              <a:gd name="connsiteX10" fmla="*/ 5984639 w 9745053"/>
              <a:gd name="connsiteY10" fmla="*/ 4246431 h 4586594"/>
              <a:gd name="connsiteX11" fmla="*/ 234217 w 9745053"/>
              <a:gd name="connsiteY11" fmla="*/ 4298453 h 4586594"/>
              <a:gd name="connsiteX12" fmla="*/ 88660 w 9745053"/>
              <a:gd name="connsiteY12" fmla="*/ 2523145 h 4586594"/>
              <a:gd name="connsiteX13" fmla="*/ 4836 w 9745053"/>
              <a:gd name="connsiteY13" fmla="*/ 476529 h 4586594"/>
              <a:gd name="connsiteX14" fmla="*/ 157160 w 9745053"/>
              <a:gd name="connsiteY14" fmla="*/ 93555 h 4586594"/>
              <a:gd name="connsiteX15" fmla="*/ 6387207 w 9745053"/>
              <a:gd name="connsiteY15" fmla="*/ 9477 h 4586594"/>
              <a:gd name="connsiteX16" fmla="*/ 8979252 w 9745053"/>
              <a:gd name="connsiteY16" fmla="*/ 13361 h 4586594"/>
              <a:gd name="connsiteX17" fmla="*/ 9482057 w 9745053"/>
              <a:gd name="connsiteY17" fmla="*/ 3458 h 4586594"/>
              <a:gd name="connsiteX0" fmla="*/ 9481430 w 9744426"/>
              <a:gd name="connsiteY0" fmla="*/ 3458 h 4586594"/>
              <a:gd name="connsiteX1" fmla="*/ 9709841 w 9744426"/>
              <a:gd name="connsiteY1" fmla="*/ 99833 h 4586594"/>
              <a:gd name="connsiteX2" fmla="*/ 9717685 w 9744426"/>
              <a:gd name="connsiteY2" fmla="*/ 1857735 h 4586594"/>
              <a:gd name="connsiteX3" fmla="*/ 9710211 w 9744426"/>
              <a:gd name="connsiteY3" fmla="*/ 4161359 h 4586594"/>
              <a:gd name="connsiteX4" fmla="*/ 9198833 w 9744426"/>
              <a:gd name="connsiteY4" fmla="*/ 4182508 h 4586594"/>
              <a:gd name="connsiteX5" fmla="*/ 8416695 w 9744426"/>
              <a:gd name="connsiteY5" fmla="*/ 4204129 h 4586594"/>
              <a:gd name="connsiteX6" fmla="*/ 8032066 w 9744426"/>
              <a:gd name="connsiteY6" fmla="*/ 4209361 h 4586594"/>
              <a:gd name="connsiteX7" fmla="*/ 7232022 w 9744426"/>
              <a:gd name="connsiteY7" fmla="*/ 4586012 h 4586594"/>
              <a:gd name="connsiteX8" fmla="*/ 7402567 w 9744426"/>
              <a:gd name="connsiteY8" fmla="*/ 4205667 h 4586594"/>
              <a:gd name="connsiteX9" fmla="*/ 7212009 w 9744426"/>
              <a:gd name="connsiteY9" fmla="*/ 4213740 h 4586594"/>
              <a:gd name="connsiteX10" fmla="*/ 5984012 w 9744426"/>
              <a:gd name="connsiteY10" fmla="*/ 4246431 h 4586594"/>
              <a:gd name="connsiteX11" fmla="*/ 233590 w 9744426"/>
              <a:gd name="connsiteY11" fmla="*/ 4298453 h 4586594"/>
              <a:gd name="connsiteX12" fmla="*/ 88033 w 9744426"/>
              <a:gd name="connsiteY12" fmla="*/ 2523145 h 4586594"/>
              <a:gd name="connsiteX13" fmla="*/ 5158 w 9744426"/>
              <a:gd name="connsiteY13" fmla="*/ 530948 h 4586594"/>
              <a:gd name="connsiteX14" fmla="*/ 156533 w 9744426"/>
              <a:gd name="connsiteY14" fmla="*/ 93555 h 4586594"/>
              <a:gd name="connsiteX15" fmla="*/ 6386580 w 9744426"/>
              <a:gd name="connsiteY15" fmla="*/ 9477 h 4586594"/>
              <a:gd name="connsiteX16" fmla="*/ 8978625 w 9744426"/>
              <a:gd name="connsiteY16" fmla="*/ 13361 h 4586594"/>
              <a:gd name="connsiteX17" fmla="*/ 9481430 w 9744426"/>
              <a:gd name="connsiteY17" fmla="*/ 3458 h 4586594"/>
              <a:gd name="connsiteX0" fmla="*/ 9481117 w 9744113"/>
              <a:gd name="connsiteY0" fmla="*/ 3458 h 4586594"/>
              <a:gd name="connsiteX1" fmla="*/ 9709528 w 9744113"/>
              <a:gd name="connsiteY1" fmla="*/ 99833 h 4586594"/>
              <a:gd name="connsiteX2" fmla="*/ 9717372 w 9744113"/>
              <a:gd name="connsiteY2" fmla="*/ 1857735 h 4586594"/>
              <a:gd name="connsiteX3" fmla="*/ 9709898 w 9744113"/>
              <a:gd name="connsiteY3" fmla="*/ 4161359 h 4586594"/>
              <a:gd name="connsiteX4" fmla="*/ 9198520 w 9744113"/>
              <a:gd name="connsiteY4" fmla="*/ 4182508 h 4586594"/>
              <a:gd name="connsiteX5" fmla="*/ 8416382 w 9744113"/>
              <a:gd name="connsiteY5" fmla="*/ 4204129 h 4586594"/>
              <a:gd name="connsiteX6" fmla="*/ 8031753 w 9744113"/>
              <a:gd name="connsiteY6" fmla="*/ 4209361 h 4586594"/>
              <a:gd name="connsiteX7" fmla="*/ 7231709 w 9744113"/>
              <a:gd name="connsiteY7" fmla="*/ 4586012 h 4586594"/>
              <a:gd name="connsiteX8" fmla="*/ 7402254 w 9744113"/>
              <a:gd name="connsiteY8" fmla="*/ 4205667 h 4586594"/>
              <a:gd name="connsiteX9" fmla="*/ 7211696 w 9744113"/>
              <a:gd name="connsiteY9" fmla="*/ 4213740 h 4586594"/>
              <a:gd name="connsiteX10" fmla="*/ 5983699 w 9744113"/>
              <a:gd name="connsiteY10" fmla="*/ 4246431 h 4586594"/>
              <a:gd name="connsiteX11" fmla="*/ 233277 w 9744113"/>
              <a:gd name="connsiteY11" fmla="*/ 4298453 h 4586594"/>
              <a:gd name="connsiteX12" fmla="*/ 87720 w 9744113"/>
              <a:gd name="connsiteY12" fmla="*/ 2523145 h 4586594"/>
              <a:gd name="connsiteX13" fmla="*/ 4845 w 9744113"/>
              <a:gd name="connsiteY13" fmla="*/ 530948 h 4586594"/>
              <a:gd name="connsiteX14" fmla="*/ 156980 w 9744113"/>
              <a:gd name="connsiteY14" fmla="*/ 137092 h 4586594"/>
              <a:gd name="connsiteX15" fmla="*/ 6386267 w 9744113"/>
              <a:gd name="connsiteY15" fmla="*/ 9477 h 4586594"/>
              <a:gd name="connsiteX16" fmla="*/ 8978312 w 9744113"/>
              <a:gd name="connsiteY16" fmla="*/ 13361 h 4586594"/>
              <a:gd name="connsiteX17" fmla="*/ 9481117 w 9744113"/>
              <a:gd name="connsiteY17" fmla="*/ 3458 h 4586594"/>
              <a:gd name="connsiteX0" fmla="*/ 9477408 w 9740404"/>
              <a:gd name="connsiteY0" fmla="*/ 3458 h 4586594"/>
              <a:gd name="connsiteX1" fmla="*/ 9705819 w 9740404"/>
              <a:gd name="connsiteY1" fmla="*/ 99833 h 4586594"/>
              <a:gd name="connsiteX2" fmla="*/ 9713663 w 9740404"/>
              <a:gd name="connsiteY2" fmla="*/ 1857735 h 4586594"/>
              <a:gd name="connsiteX3" fmla="*/ 9706189 w 9740404"/>
              <a:gd name="connsiteY3" fmla="*/ 4161359 h 4586594"/>
              <a:gd name="connsiteX4" fmla="*/ 9194811 w 9740404"/>
              <a:gd name="connsiteY4" fmla="*/ 4182508 h 4586594"/>
              <a:gd name="connsiteX5" fmla="*/ 8412673 w 9740404"/>
              <a:gd name="connsiteY5" fmla="*/ 4204129 h 4586594"/>
              <a:gd name="connsiteX6" fmla="*/ 8028044 w 9740404"/>
              <a:gd name="connsiteY6" fmla="*/ 4209361 h 4586594"/>
              <a:gd name="connsiteX7" fmla="*/ 7228000 w 9740404"/>
              <a:gd name="connsiteY7" fmla="*/ 4586012 h 4586594"/>
              <a:gd name="connsiteX8" fmla="*/ 7398545 w 9740404"/>
              <a:gd name="connsiteY8" fmla="*/ 4205667 h 4586594"/>
              <a:gd name="connsiteX9" fmla="*/ 7207987 w 9740404"/>
              <a:gd name="connsiteY9" fmla="*/ 4213740 h 4586594"/>
              <a:gd name="connsiteX10" fmla="*/ 5979990 w 9740404"/>
              <a:gd name="connsiteY10" fmla="*/ 4246431 h 4586594"/>
              <a:gd name="connsiteX11" fmla="*/ 229568 w 9740404"/>
              <a:gd name="connsiteY11" fmla="*/ 4298453 h 4586594"/>
              <a:gd name="connsiteX12" fmla="*/ 84011 w 9740404"/>
              <a:gd name="connsiteY12" fmla="*/ 2523145 h 4586594"/>
              <a:gd name="connsiteX13" fmla="*/ 1136 w 9740404"/>
              <a:gd name="connsiteY13" fmla="*/ 530948 h 4586594"/>
              <a:gd name="connsiteX14" fmla="*/ 153271 w 9740404"/>
              <a:gd name="connsiteY14" fmla="*/ 137092 h 4586594"/>
              <a:gd name="connsiteX15" fmla="*/ 6382558 w 9740404"/>
              <a:gd name="connsiteY15" fmla="*/ 9477 h 4586594"/>
              <a:gd name="connsiteX16" fmla="*/ 8974603 w 9740404"/>
              <a:gd name="connsiteY16" fmla="*/ 13361 h 4586594"/>
              <a:gd name="connsiteX17" fmla="*/ 9477408 w 9740404"/>
              <a:gd name="connsiteY17" fmla="*/ 3458 h 4586594"/>
              <a:gd name="connsiteX0" fmla="*/ 9486740 w 9749736"/>
              <a:gd name="connsiteY0" fmla="*/ 3458 h 4586594"/>
              <a:gd name="connsiteX1" fmla="*/ 9715151 w 9749736"/>
              <a:gd name="connsiteY1" fmla="*/ 99833 h 4586594"/>
              <a:gd name="connsiteX2" fmla="*/ 9722995 w 9749736"/>
              <a:gd name="connsiteY2" fmla="*/ 1857735 h 4586594"/>
              <a:gd name="connsiteX3" fmla="*/ 9715521 w 9749736"/>
              <a:gd name="connsiteY3" fmla="*/ 4161359 h 4586594"/>
              <a:gd name="connsiteX4" fmla="*/ 9204143 w 9749736"/>
              <a:gd name="connsiteY4" fmla="*/ 4182508 h 4586594"/>
              <a:gd name="connsiteX5" fmla="*/ 8422005 w 9749736"/>
              <a:gd name="connsiteY5" fmla="*/ 4204129 h 4586594"/>
              <a:gd name="connsiteX6" fmla="*/ 8037376 w 9749736"/>
              <a:gd name="connsiteY6" fmla="*/ 4209361 h 4586594"/>
              <a:gd name="connsiteX7" fmla="*/ 7237332 w 9749736"/>
              <a:gd name="connsiteY7" fmla="*/ 4586012 h 4586594"/>
              <a:gd name="connsiteX8" fmla="*/ 7407877 w 9749736"/>
              <a:gd name="connsiteY8" fmla="*/ 4205667 h 4586594"/>
              <a:gd name="connsiteX9" fmla="*/ 7217319 w 9749736"/>
              <a:gd name="connsiteY9" fmla="*/ 4213740 h 4586594"/>
              <a:gd name="connsiteX10" fmla="*/ 5989322 w 9749736"/>
              <a:gd name="connsiteY10" fmla="*/ 4246431 h 4586594"/>
              <a:gd name="connsiteX11" fmla="*/ 238900 w 9749736"/>
              <a:gd name="connsiteY11" fmla="*/ 4298453 h 4586594"/>
              <a:gd name="connsiteX12" fmla="*/ 93343 w 9749736"/>
              <a:gd name="connsiteY12" fmla="*/ 2523145 h 4586594"/>
              <a:gd name="connsiteX13" fmla="*/ 10468 w 9749736"/>
              <a:gd name="connsiteY13" fmla="*/ 530948 h 4586594"/>
              <a:gd name="connsiteX14" fmla="*/ 97489 w 9749736"/>
              <a:gd name="connsiteY14" fmla="*/ 149115 h 4586594"/>
              <a:gd name="connsiteX15" fmla="*/ 6391890 w 9749736"/>
              <a:gd name="connsiteY15" fmla="*/ 9477 h 4586594"/>
              <a:gd name="connsiteX16" fmla="*/ 8983935 w 9749736"/>
              <a:gd name="connsiteY16" fmla="*/ 13361 h 4586594"/>
              <a:gd name="connsiteX17" fmla="*/ 9486740 w 9749736"/>
              <a:gd name="connsiteY17" fmla="*/ 3458 h 4586594"/>
              <a:gd name="connsiteX0" fmla="*/ 9486740 w 9793439"/>
              <a:gd name="connsiteY0" fmla="*/ 75473 h 4658609"/>
              <a:gd name="connsiteX1" fmla="*/ 9715151 w 9793439"/>
              <a:gd name="connsiteY1" fmla="*/ 171848 h 4658609"/>
              <a:gd name="connsiteX2" fmla="*/ 9779506 w 9793439"/>
              <a:gd name="connsiteY2" fmla="*/ 2048524 h 4658609"/>
              <a:gd name="connsiteX3" fmla="*/ 9715521 w 9793439"/>
              <a:gd name="connsiteY3" fmla="*/ 4233374 h 4658609"/>
              <a:gd name="connsiteX4" fmla="*/ 9204143 w 9793439"/>
              <a:gd name="connsiteY4" fmla="*/ 4254523 h 4658609"/>
              <a:gd name="connsiteX5" fmla="*/ 8422005 w 9793439"/>
              <a:gd name="connsiteY5" fmla="*/ 4276144 h 4658609"/>
              <a:gd name="connsiteX6" fmla="*/ 8037376 w 9793439"/>
              <a:gd name="connsiteY6" fmla="*/ 4281376 h 4658609"/>
              <a:gd name="connsiteX7" fmla="*/ 7237332 w 9793439"/>
              <a:gd name="connsiteY7" fmla="*/ 4658027 h 4658609"/>
              <a:gd name="connsiteX8" fmla="*/ 7407877 w 9793439"/>
              <a:gd name="connsiteY8" fmla="*/ 4277682 h 4658609"/>
              <a:gd name="connsiteX9" fmla="*/ 7217319 w 9793439"/>
              <a:gd name="connsiteY9" fmla="*/ 4285755 h 4658609"/>
              <a:gd name="connsiteX10" fmla="*/ 5989322 w 9793439"/>
              <a:gd name="connsiteY10" fmla="*/ 4318446 h 4658609"/>
              <a:gd name="connsiteX11" fmla="*/ 238900 w 9793439"/>
              <a:gd name="connsiteY11" fmla="*/ 4370468 h 4658609"/>
              <a:gd name="connsiteX12" fmla="*/ 93343 w 9793439"/>
              <a:gd name="connsiteY12" fmla="*/ 2595160 h 4658609"/>
              <a:gd name="connsiteX13" fmla="*/ 10468 w 9793439"/>
              <a:gd name="connsiteY13" fmla="*/ 602963 h 4658609"/>
              <a:gd name="connsiteX14" fmla="*/ 97489 w 9793439"/>
              <a:gd name="connsiteY14" fmla="*/ 221130 h 4658609"/>
              <a:gd name="connsiteX15" fmla="*/ 6391890 w 9793439"/>
              <a:gd name="connsiteY15" fmla="*/ 81492 h 4658609"/>
              <a:gd name="connsiteX16" fmla="*/ 8983935 w 9793439"/>
              <a:gd name="connsiteY16" fmla="*/ 85376 h 4658609"/>
              <a:gd name="connsiteX17" fmla="*/ 9486740 w 9793439"/>
              <a:gd name="connsiteY17" fmla="*/ 75473 h 4658609"/>
              <a:gd name="connsiteX0" fmla="*/ 9486740 w 9792089"/>
              <a:gd name="connsiteY0" fmla="*/ 3458 h 4586594"/>
              <a:gd name="connsiteX1" fmla="*/ 9715151 w 9792089"/>
              <a:gd name="connsiteY1" fmla="*/ 99833 h 4586594"/>
              <a:gd name="connsiteX2" fmla="*/ 9779506 w 9792089"/>
              <a:gd name="connsiteY2" fmla="*/ 1976509 h 4586594"/>
              <a:gd name="connsiteX3" fmla="*/ 9715521 w 9792089"/>
              <a:gd name="connsiteY3" fmla="*/ 4161359 h 4586594"/>
              <a:gd name="connsiteX4" fmla="*/ 9204143 w 9792089"/>
              <a:gd name="connsiteY4" fmla="*/ 4182508 h 4586594"/>
              <a:gd name="connsiteX5" fmla="*/ 8422005 w 9792089"/>
              <a:gd name="connsiteY5" fmla="*/ 4204129 h 4586594"/>
              <a:gd name="connsiteX6" fmla="*/ 8037376 w 9792089"/>
              <a:gd name="connsiteY6" fmla="*/ 4209361 h 4586594"/>
              <a:gd name="connsiteX7" fmla="*/ 7237332 w 9792089"/>
              <a:gd name="connsiteY7" fmla="*/ 4586012 h 4586594"/>
              <a:gd name="connsiteX8" fmla="*/ 7407877 w 9792089"/>
              <a:gd name="connsiteY8" fmla="*/ 4205667 h 4586594"/>
              <a:gd name="connsiteX9" fmla="*/ 7217319 w 9792089"/>
              <a:gd name="connsiteY9" fmla="*/ 4213740 h 4586594"/>
              <a:gd name="connsiteX10" fmla="*/ 5989322 w 9792089"/>
              <a:gd name="connsiteY10" fmla="*/ 4246431 h 4586594"/>
              <a:gd name="connsiteX11" fmla="*/ 238900 w 9792089"/>
              <a:gd name="connsiteY11" fmla="*/ 4298453 h 4586594"/>
              <a:gd name="connsiteX12" fmla="*/ 93343 w 9792089"/>
              <a:gd name="connsiteY12" fmla="*/ 2523145 h 4586594"/>
              <a:gd name="connsiteX13" fmla="*/ 10468 w 9792089"/>
              <a:gd name="connsiteY13" fmla="*/ 530948 h 4586594"/>
              <a:gd name="connsiteX14" fmla="*/ 97489 w 9792089"/>
              <a:gd name="connsiteY14" fmla="*/ 149115 h 4586594"/>
              <a:gd name="connsiteX15" fmla="*/ 6391890 w 9792089"/>
              <a:gd name="connsiteY15" fmla="*/ 9477 h 4586594"/>
              <a:gd name="connsiteX16" fmla="*/ 8983935 w 9792089"/>
              <a:gd name="connsiteY16" fmla="*/ 13361 h 4586594"/>
              <a:gd name="connsiteX17" fmla="*/ 9486740 w 9792089"/>
              <a:gd name="connsiteY17" fmla="*/ 3458 h 4586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792089" h="4586594">
                <a:moveTo>
                  <a:pt x="9486740" y="3458"/>
                </a:moveTo>
                <a:cubicBezTo>
                  <a:pt x="9608609" y="17870"/>
                  <a:pt x="9702239" y="-44549"/>
                  <a:pt x="9715151" y="99833"/>
                </a:cubicBezTo>
                <a:cubicBezTo>
                  <a:pt x="9744763" y="430954"/>
                  <a:pt x="9820064" y="1179006"/>
                  <a:pt x="9779506" y="1976509"/>
                </a:cubicBezTo>
                <a:cubicBezTo>
                  <a:pt x="9821453" y="2872786"/>
                  <a:pt x="9747762" y="4009775"/>
                  <a:pt x="9715521" y="4161359"/>
                </a:cubicBezTo>
                <a:cubicBezTo>
                  <a:pt x="9446860" y="4212001"/>
                  <a:pt x="9419729" y="4175380"/>
                  <a:pt x="9204143" y="4182508"/>
                </a:cubicBezTo>
                <a:lnTo>
                  <a:pt x="8422005" y="4204129"/>
                </a:lnTo>
                <a:lnTo>
                  <a:pt x="8037376" y="4209361"/>
                </a:lnTo>
                <a:cubicBezTo>
                  <a:pt x="7952820" y="4216563"/>
                  <a:pt x="7868491" y="4404455"/>
                  <a:pt x="7237332" y="4586012"/>
                </a:cubicBezTo>
                <a:cubicBezTo>
                  <a:pt x="7212892" y="4601135"/>
                  <a:pt x="7434449" y="4317853"/>
                  <a:pt x="7407877" y="4205667"/>
                </a:cubicBezTo>
                <a:lnTo>
                  <a:pt x="7217319" y="4213740"/>
                </a:lnTo>
                <a:lnTo>
                  <a:pt x="5989322" y="4246431"/>
                </a:lnTo>
                <a:cubicBezTo>
                  <a:pt x="4635231" y="4269266"/>
                  <a:pt x="2061843" y="4343979"/>
                  <a:pt x="238900" y="4298453"/>
                </a:cubicBezTo>
                <a:cubicBezTo>
                  <a:pt x="67346" y="4318795"/>
                  <a:pt x="106883" y="4077771"/>
                  <a:pt x="93343" y="2523145"/>
                </a:cubicBezTo>
                <a:cubicBezTo>
                  <a:pt x="78840" y="1882752"/>
                  <a:pt x="9777" y="926620"/>
                  <a:pt x="10468" y="530948"/>
                </a:cubicBezTo>
                <a:cubicBezTo>
                  <a:pt x="11159" y="135276"/>
                  <a:pt x="-45388" y="172775"/>
                  <a:pt x="97489" y="149115"/>
                </a:cubicBezTo>
                <a:cubicBezTo>
                  <a:pt x="1625900" y="105255"/>
                  <a:pt x="4329024" y="-2658"/>
                  <a:pt x="6391890" y="9477"/>
                </a:cubicBezTo>
                <a:lnTo>
                  <a:pt x="8983935" y="13361"/>
                </a:lnTo>
                <a:cubicBezTo>
                  <a:pt x="9151710" y="25102"/>
                  <a:pt x="9364871" y="-10954"/>
                  <a:pt x="9486740" y="3458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009E72EC-1178-47C7-A287-A05A6D497A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-60000" flipH="1">
            <a:off x="1390656" y="1015766"/>
            <a:ext cx="9361145" cy="4365520"/>
          </a:xfrm>
          <a:custGeom>
            <a:avLst/>
            <a:gdLst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23535 w 9735159"/>
              <a:gd name="connsiteY7" fmla="*/ 4472133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405213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23535 w 9735159"/>
              <a:gd name="connsiteY7" fmla="*/ 4472133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322085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23535 w 9735159"/>
              <a:gd name="connsiteY7" fmla="*/ 4472133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322085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23535 w 9735159"/>
              <a:gd name="connsiteY7" fmla="*/ 4472133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322085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85624 w 9735159"/>
              <a:gd name="connsiteY7" fmla="*/ 4472133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322085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85624 w 9735159"/>
              <a:gd name="connsiteY7" fmla="*/ 4466489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322085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85624 w 9735159"/>
              <a:gd name="connsiteY7" fmla="*/ 4466489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322085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3171"/>
              <a:gd name="connsiteX1" fmla="*/ 9719033 w 9735159"/>
              <a:gd name="connsiteY1" fmla="*/ 122134 h 4583171"/>
              <a:gd name="connsiteX2" fmla="*/ 9675361 w 9735159"/>
              <a:gd name="connsiteY2" fmla="*/ 1854278 h 4583171"/>
              <a:gd name="connsiteX3" fmla="*/ 9667887 w 9735159"/>
              <a:gd name="connsiteY3" fmla="*/ 4129680 h 4583171"/>
              <a:gd name="connsiteX4" fmla="*/ 9156509 w 9735159"/>
              <a:gd name="connsiteY4" fmla="*/ 4179051 h 4583171"/>
              <a:gd name="connsiteX5" fmla="*/ 8374371 w 9735159"/>
              <a:gd name="connsiteY5" fmla="*/ 4200672 h 4583171"/>
              <a:gd name="connsiteX6" fmla="*/ 7989742 w 9735159"/>
              <a:gd name="connsiteY6" fmla="*/ 4205904 h 4583171"/>
              <a:gd name="connsiteX7" fmla="*/ 7685624 w 9735159"/>
              <a:gd name="connsiteY7" fmla="*/ 4466489 h 4583171"/>
              <a:gd name="connsiteX8" fmla="*/ 7189698 w 9735159"/>
              <a:gd name="connsiteY8" fmla="*/ 4582555 h 4583171"/>
              <a:gd name="connsiteX9" fmla="*/ 7423142 w 9735159"/>
              <a:gd name="connsiteY9" fmla="*/ 4218401 h 4583171"/>
              <a:gd name="connsiteX10" fmla="*/ 7322085 w 9735159"/>
              <a:gd name="connsiteY10" fmla="*/ 4198994 h 4583171"/>
              <a:gd name="connsiteX11" fmla="*/ 5976239 w 9735159"/>
              <a:gd name="connsiteY11" fmla="*/ 4198994 h 4583171"/>
              <a:gd name="connsiteX12" fmla="*/ 5703149 w 9735159"/>
              <a:gd name="connsiteY12" fmla="*/ 4203217 h 4583171"/>
              <a:gd name="connsiteX13" fmla="*/ 204518 w 9735159"/>
              <a:gd name="connsiteY13" fmla="*/ 4241988 h 4583171"/>
              <a:gd name="connsiteX14" fmla="*/ 45709 w 9735159"/>
              <a:gd name="connsiteY14" fmla="*/ 2519688 h 4583171"/>
              <a:gd name="connsiteX15" fmla="*/ 0 w 9735159"/>
              <a:gd name="connsiteY15" fmla="*/ 105770 h 4583171"/>
              <a:gd name="connsiteX16" fmla="*/ 6334131 w 9735159"/>
              <a:gd name="connsiteY16" fmla="*/ 49746 h 4583171"/>
              <a:gd name="connsiteX17" fmla="*/ 8936301 w 9735159"/>
              <a:gd name="connsiteY17" fmla="*/ 9904 h 4583171"/>
              <a:gd name="connsiteX18" fmla="*/ 9439106 w 9735159"/>
              <a:gd name="connsiteY18" fmla="*/ 1 h 4583171"/>
              <a:gd name="connsiteX0" fmla="*/ 9439106 w 9735159"/>
              <a:gd name="connsiteY0" fmla="*/ 1 h 4585292"/>
              <a:gd name="connsiteX1" fmla="*/ 9719033 w 9735159"/>
              <a:gd name="connsiteY1" fmla="*/ 122134 h 4585292"/>
              <a:gd name="connsiteX2" fmla="*/ 9675361 w 9735159"/>
              <a:gd name="connsiteY2" fmla="*/ 1854278 h 4585292"/>
              <a:gd name="connsiteX3" fmla="*/ 9667887 w 9735159"/>
              <a:gd name="connsiteY3" fmla="*/ 4129680 h 4585292"/>
              <a:gd name="connsiteX4" fmla="*/ 9156509 w 9735159"/>
              <a:gd name="connsiteY4" fmla="*/ 4179051 h 4585292"/>
              <a:gd name="connsiteX5" fmla="*/ 8374371 w 9735159"/>
              <a:gd name="connsiteY5" fmla="*/ 4200672 h 4585292"/>
              <a:gd name="connsiteX6" fmla="*/ 7989742 w 9735159"/>
              <a:gd name="connsiteY6" fmla="*/ 4205904 h 4585292"/>
              <a:gd name="connsiteX7" fmla="*/ 7685624 w 9735159"/>
              <a:gd name="connsiteY7" fmla="*/ 4466489 h 4585292"/>
              <a:gd name="connsiteX8" fmla="*/ 7189698 w 9735159"/>
              <a:gd name="connsiteY8" fmla="*/ 4582555 h 4585292"/>
              <a:gd name="connsiteX9" fmla="*/ 7423142 w 9735159"/>
              <a:gd name="connsiteY9" fmla="*/ 4218401 h 4585292"/>
              <a:gd name="connsiteX10" fmla="*/ 7322085 w 9735159"/>
              <a:gd name="connsiteY10" fmla="*/ 4198994 h 4585292"/>
              <a:gd name="connsiteX11" fmla="*/ 5976239 w 9735159"/>
              <a:gd name="connsiteY11" fmla="*/ 4198994 h 4585292"/>
              <a:gd name="connsiteX12" fmla="*/ 5703149 w 9735159"/>
              <a:gd name="connsiteY12" fmla="*/ 4203217 h 4585292"/>
              <a:gd name="connsiteX13" fmla="*/ 204518 w 9735159"/>
              <a:gd name="connsiteY13" fmla="*/ 4241988 h 4585292"/>
              <a:gd name="connsiteX14" fmla="*/ 45709 w 9735159"/>
              <a:gd name="connsiteY14" fmla="*/ 2519688 h 4585292"/>
              <a:gd name="connsiteX15" fmla="*/ 0 w 9735159"/>
              <a:gd name="connsiteY15" fmla="*/ 105770 h 4585292"/>
              <a:gd name="connsiteX16" fmla="*/ 6334131 w 9735159"/>
              <a:gd name="connsiteY16" fmla="*/ 49746 h 4585292"/>
              <a:gd name="connsiteX17" fmla="*/ 8936301 w 9735159"/>
              <a:gd name="connsiteY17" fmla="*/ 9904 h 4585292"/>
              <a:gd name="connsiteX18" fmla="*/ 9439106 w 9735159"/>
              <a:gd name="connsiteY18" fmla="*/ 1 h 4585292"/>
              <a:gd name="connsiteX0" fmla="*/ 9439106 w 9735159"/>
              <a:gd name="connsiteY0" fmla="*/ 1 h 4585292"/>
              <a:gd name="connsiteX1" fmla="*/ 9719033 w 9735159"/>
              <a:gd name="connsiteY1" fmla="*/ 122134 h 4585292"/>
              <a:gd name="connsiteX2" fmla="*/ 9675361 w 9735159"/>
              <a:gd name="connsiteY2" fmla="*/ 1854278 h 4585292"/>
              <a:gd name="connsiteX3" fmla="*/ 9667887 w 9735159"/>
              <a:gd name="connsiteY3" fmla="*/ 4129680 h 4585292"/>
              <a:gd name="connsiteX4" fmla="*/ 9156509 w 9735159"/>
              <a:gd name="connsiteY4" fmla="*/ 4179051 h 4585292"/>
              <a:gd name="connsiteX5" fmla="*/ 8374371 w 9735159"/>
              <a:gd name="connsiteY5" fmla="*/ 4200672 h 4585292"/>
              <a:gd name="connsiteX6" fmla="*/ 7989742 w 9735159"/>
              <a:gd name="connsiteY6" fmla="*/ 4205904 h 4585292"/>
              <a:gd name="connsiteX7" fmla="*/ 7685624 w 9735159"/>
              <a:gd name="connsiteY7" fmla="*/ 4466489 h 4585292"/>
              <a:gd name="connsiteX8" fmla="*/ 7189698 w 9735159"/>
              <a:gd name="connsiteY8" fmla="*/ 4582555 h 4585292"/>
              <a:gd name="connsiteX9" fmla="*/ 7406209 w 9735159"/>
              <a:gd name="connsiteY9" fmla="*/ 4195824 h 4585292"/>
              <a:gd name="connsiteX10" fmla="*/ 7322085 w 9735159"/>
              <a:gd name="connsiteY10" fmla="*/ 4198994 h 4585292"/>
              <a:gd name="connsiteX11" fmla="*/ 5976239 w 9735159"/>
              <a:gd name="connsiteY11" fmla="*/ 4198994 h 4585292"/>
              <a:gd name="connsiteX12" fmla="*/ 5703149 w 9735159"/>
              <a:gd name="connsiteY12" fmla="*/ 4203217 h 4585292"/>
              <a:gd name="connsiteX13" fmla="*/ 204518 w 9735159"/>
              <a:gd name="connsiteY13" fmla="*/ 4241988 h 4585292"/>
              <a:gd name="connsiteX14" fmla="*/ 45709 w 9735159"/>
              <a:gd name="connsiteY14" fmla="*/ 2519688 h 4585292"/>
              <a:gd name="connsiteX15" fmla="*/ 0 w 9735159"/>
              <a:gd name="connsiteY15" fmla="*/ 105770 h 4585292"/>
              <a:gd name="connsiteX16" fmla="*/ 6334131 w 9735159"/>
              <a:gd name="connsiteY16" fmla="*/ 49746 h 4585292"/>
              <a:gd name="connsiteX17" fmla="*/ 8936301 w 9735159"/>
              <a:gd name="connsiteY17" fmla="*/ 9904 h 4585292"/>
              <a:gd name="connsiteX18" fmla="*/ 9439106 w 9735159"/>
              <a:gd name="connsiteY18" fmla="*/ 1 h 4585292"/>
              <a:gd name="connsiteX0" fmla="*/ 9439106 w 9735159"/>
              <a:gd name="connsiteY0" fmla="*/ 1 h 4585292"/>
              <a:gd name="connsiteX1" fmla="*/ 9719033 w 9735159"/>
              <a:gd name="connsiteY1" fmla="*/ 122134 h 4585292"/>
              <a:gd name="connsiteX2" fmla="*/ 9675361 w 9735159"/>
              <a:gd name="connsiteY2" fmla="*/ 1854278 h 4585292"/>
              <a:gd name="connsiteX3" fmla="*/ 9667887 w 9735159"/>
              <a:gd name="connsiteY3" fmla="*/ 4129680 h 4585292"/>
              <a:gd name="connsiteX4" fmla="*/ 9156509 w 9735159"/>
              <a:gd name="connsiteY4" fmla="*/ 4179051 h 4585292"/>
              <a:gd name="connsiteX5" fmla="*/ 8374371 w 9735159"/>
              <a:gd name="connsiteY5" fmla="*/ 4200672 h 4585292"/>
              <a:gd name="connsiteX6" fmla="*/ 7989742 w 9735159"/>
              <a:gd name="connsiteY6" fmla="*/ 4205904 h 4585292"/>
              <a:gd name="connsiteX7" fmla="*/ 7685624 w 9735159"/>
              <a:gd name="connsiteY7" fmla="*/ 4466489 h 4585292"/>
              <a:gd name="connsiteX8" fmla="*/ 7189698 w 9735159"/>
              <a:gd name="connsiteY8" fmla="*/ 4582555 h 4585292"/>
              <a:gd name="connsiteX9" fmla="*/ 7406209 w 9735159"/>
              <a:gd name="connsiteY9" fmla="*/ 4195824 h 4585292"/>
              <a:gd name="connsiteX10" fmla="*/ 7322085 w 9735159"/>
              <a:gd name="connsiteY10" fmla="*/ 4198994 h 4585292"/>
              <a:gd name="connsiteX11" fmla="*/ 5703149 w 9735159"/>
              <a:gd name="connsiteY11" fmla="*/ 4203217 h 4585292"/>
              <a:gd name="connsiteX12" fmla="*/ 204518 w 9735159"/>
              <a:gd name="connsiteY12" fmla="*/ 4241988 h 4585292"/>
              <a:gd name="connsiteX13" fmla="*/ 45709 w 9735159"/>
              <a:gd name="connsiteY13" fmla="*/ 2519688 h 4585292"/>
              <a:gd name="connsiteX14" fmla="*/ 0 w 9735159"/>
              <a:gd name="connsiteY14" fmla="*/ 105770 h 4585292"/>
              <a:gd name="connsiteX15" fmla="*/ 6334131 w 9735159"/>
              <a:gd name="connsiteY15" fmla="*/ 49746 h 4585292"/>
              <a:gd name="connsiteX16" fmla="*/ 8936301 w 9735159"/>
              <a:gd name="connsiteY16" fmla="*/ 9904 h 4585292"/>
              <a:gd name="connsiteX17" fmla="*/ 9439106 w 9735159"/>
              <a:gd name="connsiteY17" fmla="*/ 1 h 4585292"/>
              <a:gd name="connsiteX0" fmla="*/ 9439106 w 9735159"/>
              <a:gd name="connsiteY0" fmla="*/ 1 h 4585292"/>
              <a:gd name="connsiteX1" fmla="*/ 9719033 w 9735159"/>
              <a:gd name="connsiteY1" fmla="*/ 122134 h 4585292"/>
              <a:gd name="connsiteX2" fmla="*/ 9675361 w 9735159"/>
              <a:gd name="connsiteY2" fmla="*/ 1854278 h 4585292"/>
              <a:gd name="connsiteX3" fmla="*/ 9667887 w 9735159"/>
              <a:gd name="connsiteY3" fmla="*/ 4129680 h 4585292"/>
              <a:gd name="connsiteX4" fmla="*/ 9156509 w 9735159"/>
              <a:gd name="connsiteY4" fmla="*/ 4179051 h 4585292"/>
              <a:gd name="connsiteX5" fmla="*/ 8374371 w 9735159"/>
              <a:gd name="connsiteY5" fmla="*/ 4200672 h 4585292"/>
              <a:gd name="connsiteX6" fmla="*/ 7989742 w 9735159"/>
              <a:gd name="connsiteY6" fmla="*/ 4205904 h 4585292"/>
              <a:gd name="connsiteX7" fmla="*/ 7685624 w 9735159"/>
              <a:gd name="connsiteY7" fmla="*/ 4466489 h 4585292"/>
              <a:gd name="connsiteX8" fmla="*/ 7189698 w 9735159"/>
              <a:gd name="connsiteY8" fmla="*/ 4582555 h 4585292"/>
              <a:gd name="connsiteX9" fmla="*/ 7406209 w 9735159"/>
              <a:gd name="connsiteY9" fmla="*/ 4195824 h 4585292"/>
              <a:gd name="connsiteX10" fmla="*/ 7169685 w 9735159"/>
              <a:gd name="connsiteY10" fmla="*/ 4210283 h 4585292"/>
              <a:gd name="connsiteX11" fmla="*/ 5703149 w 9735159"/>
              <a:gd name="connsiteY11" fmla="*/ 4203217 h 4585292"/>
              <a:gd name="connsiteX12" fmla="*/ 204518 w 9735159"/>
              <a:gd name="connsiteY12" fmla="*/ 4241988 h 4585292"/>
              <a:gd name="connsiteX13" fmla="*/ 45709 w 9735159"/>
              <a:gd name="connsiteY13" fmla="*/ 2519688 h 4585292"/>
              <a:gd name="connsiteX14" fmla="*/ 0 w 9735159"/>
              <a:gd name="connsiteY14" fmla="*/ 105770 h 4585292"/>
              <a:gd name="connsiteX15" fmla="*/ 6334131 w 9735159"/>
              <a:gd name="connsiteY15" fmla="*/ 49746 h 4585292"/>
              <a:gd name="connsiteX16" fmla="*/ 8936301 w 9735159"/>
              <a:gd name="connsiteY16" fmla="*/ 9904 h 4585292"/>
              <a:gd name="connsiteX17" fmla="*/ 9439106 w 9735159"/>
              <a:gd name="connsiteY17" fmla="*/ 1 h 4585292"/>
              <a:gd name="connsiteX0" fmla="*/ 9439106 w 9735159"/>
              <a:gd name="connsiteY0" fmla="*/ 1 h 4583125"/>
              <a:gd name="connsiteX1" fmla="*/ 9719033 w 9735159"/>
              <a:gd name="connsiteY1" fmla="*/ 122134 h 4583125"/>
              <a:gd name="connsiteX2" fmla="*/ 9675361 w 9735159"/>
              <a:gd name="connsiteY2" fmla="*/ 1854278 h 4583125"/>
              <a:gd name="connsiteX3" fmla="*/ 9667887 w 9735159"/>
              <a:gd name="connsiteY3" fmla="*/ 4129680 h 4583125"/>
              <a:gd name="connsiteX4" fmla="*/ 9156509 w 9735159"/>
              <a:gd name="connsiteY4" fmla="*/ 4179051 h 4583125"/>
              <a:gd name="connsiteX5" fmla="*/ 8374371 w 9735159"/>
              <a:gd name="connsiteY5" fmla="*/ 4200672 h 4583125"/>
              <a:gd name="connsiteX6" fmla="*/ 7989742 w 9735159"/>
              <a:gd name="connsiteY6" fmla="*/ 4205904 h 4583125"/>
              <a:gd name="connsiteX7" fmla="*/ 7685624 w 9735159"/>
              <a:gd name="connsiteY7" fmla="*/ 4466489 h 4583125"/>
              <a:gd name="connsiteX8" fmla="*/ 7189698 w 9735159"/>
              <a:gd name="connsiteY8" fmla="*/ 4582555 h 4583125"/>
              <a:gd name="connsiteX9" fmla="*/ 7406209 w 9735159"/>
              <a:gd name="connsiteY9" fmla="*/ 4195824 h 4583125"/>
              <a:gd name="connsiteX10" fmla="*/ 7169685 w 9735159"/>
              <a:gd name="connsiteY10" fmla="*/ 4210283 h 4583125"/>
              <a:gd name="connsiteX11" fmla="*/ 5703149 w 9735159"/>
              <a:gd name="connsiteY11" fmla="*/ 4203217 h 4583125"/>
              <a:gd name="connsiteX12" fmla="*/ 204518 w 9735159"/>
              <a:gd name="connsiteY12" fmla="*/ 4241988 h 4583125"/>
              <a:gd name="connsiteX13" fmla="*/ 45709 w 9735159"/>
              <a:gd name="connsiteY13" fmla="*/ 2519688 h 4583125"/>
              <a:gd name="connsiteX14" fmla="*/ 0 w 9735159"/>
              <a:gd name="connsiteY14" fmla="*/ 105770 h 4583125"/>
              <a:gd name="connsiteX15" fmla="*/ 6334131 w 9735159"/>
              <a:gd name="connsiteY15" fmla="*/ 49746 h 4583125"/>
              <a:gd name="connsiteX16" fmla="*/ 8936301 w 9735159"/>
              <a:gd name="connsiteY16" fmla="*/ 9904 h 4583125"/>
              <a:gd name="connsiteX17" fmla="*/ 9439106 w 9735159"/>
              <a:gd name="connsiteY17" fmla="*/ 1 h 4583125"/>
              <a:gd name="connsiteX0" fmla="*/ 9439106 w 9735159"/>
              <a:gd name="connsiteY0" fmla="*/ 1 h 4583125"/>
              <a:gd name="connsiteX1" fmla="*/ 9719033 w 9735159"/>
              <a:gd name="connsiteY1" fmla="*/ 122134 h 4583125"/>
              <a:gd name="connsiteX2" fmla="*/ 9675361 w 9735159"/>
              <a:gd name="connsiteY2" fmla="*/ 1854278 h 4583125"/>
              <a:gd name="connsiteX3" fmla="*/ 9667887 w 9735159"/>
              <a:gd name="connsiteY3" fmla="*/ 4157902 h 4583125"/>
              <a:gd name="connsiteX4" fmla="*/ 9156509 w 9735159"/>
              <a:gd name="connsiteY4" fmla="*/ 4179051 h 4583125"/>
              <a:gd name="connsiteX5" fmla="*/ 8374371 w 9735159"/>
              <a:gd name="connsiteY5" fmla="*/ 4200672 h 4583125"/>
              <a:gd name="connsiteX6" fmla="*/ 7989742 w 9735159"/>
              <a:gd name="connsiteY6" fmla="*/ 4205904 h 4583125"/>
              <a:gd name="connsiteX7" fmla="*/ 7685624 w 9735159"/>
              <a:gd name="connsiteY7" fmla="*/ 4466489 h 4583125"/>
              <a:gd name="connsiteX8" fmla="*/ 7189698 w 9735159"/>
              <a:gd name="connsiteY8" fmla="*/ 4582555 h 4583125"/>
              <a:gd name="connsiteX9" fmla="*/ 7406209 w 9735159"/>
              <a:gd name="connsiteY9" fmla="*/ 4195824 h 4583125"/>
              <a:gd name="connsiteX10" fmla="*/ 7169685 w 9735159"/>
              <a:gd name="connsiteY10" fmla="*/ 4210283 h 4583125"/>
              <a:gd name="connsiteX11" fmla="*/ 5703149 w 9735159"/>
              <a:gd name="connsiteY11" fmla="*/ 4203217 h 4583125"/>
              <a:gd name="connsiteX12" fmla="*/ 204518 w 9735159"/>
              <a:gd name="connsiteY12" fmla="*/ 4241988 h 4583125"/>
              <a:gd name="connsiteX13" fmla="*/ 45709 w 9735159"/>
              <a:gd name="connsiteY13" fmla="*/ 2519688 h 4583125"/>
              <a:gd name="connsiteX14" fmla="*/ 0 w 9735159"/>
              <a:gd name="connsiteY14" fmla="*/ 105770 h 4583125"/>
              <a:gd name="connsiteX15" fmla="*/ 6334131 w 9735159"/>
              <a:gd name="connsiteY15" fmla="*/ 49746 h 4583125"/>
              <a:gd name="connsiteX16" fmla="*/ 8936301 w 9735159"/>
              <a:gd name="connsiteY16" fmla="*/ 9904 h 4583125"/>
              <a:gd name="connsiteX17" fmla="*/ 9439106 w 9735159"/>
              <a:gd name="connsiteY17" fmla="*/ 1 h 4583125"/>
              <a:gd name="connsiteX0" fmla="*/ 9439106 w 9735159"/>
              <a:gd name="connsiteY0" fmla="*/ 1 h 4583125"/>
              <a:gd name="connsiteX1" fmla="*/ 9719033 w 9735159"/>
              <a:gd name="connsiteY1" fmla="*/ 122134 h 4583125"/>
              <a:gd name="connsiteX2" fmla="*/ 9675361 w 9735159"/>
              <a:gd name="connsiteY2" fmla="*/ 1854278 h 4583125"/>
              <a:gd name="connsiteX3" fmla="*/ 9667887 w 9735159"/>
              <a:gd name="connsiteY3" fmla="*/ 4157902 h 4583125"/>
              <a:gd name="connsiteX4" fmla="*/ 9156509 w 9735159"/>
              <a:gd name="connsiteY4" fmla="*/ 4179051 h 4583125"/>
              <a:gd name="connsiteX5" fmla="*/ 8374371 w 9735159"/>
              <a:gd name="connsiteY5" fmla="*/ 4200672 h 4583125"/>
              <a:gd name="connsiteX6" fmla="*/ 7989742 w 9735159"/>
              <a:gd name="connsiteY6" fmla="*/ 4205904 h 4583125"/>
              <a:gd name="connsiteX7" fmla="*/ 7189698 w 9735159"/>
              <a:gd name="connsiteY7" fmla="*/ 4582555 h 4583125"/>
              <a:gd name="connsiteX8" fmla="*/ 7406209 w 9735159"/>
              <a:gd name="connsiteY8" fmla="*/ 4195824 h 4583125"/>
              <a:gd name="connsiteX9" fmla="*/ 7169685 w 9735159"/>
              <a:gd name="connsiteY9" fmla="*/ 4210283 h 4583125"/>
              <a:gd name="connsiteX10" fmla="*/ 5703149 w 9735159"/>
              <a:gd name="connsiteY10" fmla="*/ 4203217 h 4583125"/>
              <a:gd name="connsiteX11" fmla="*/ 204518 w 9735159"/>
              <a:gd name="connsiteY11" fmla="*/ 4241988 h 4583125"/>
              <a:gd name="connsiteX12" fmla="*/ 45709 w 9735159"/>
              <a:gd name="connsiteY12" fmla="*/ 2519688 h 4583125"/>
              <a:gd name="connsiteX13" fmla="*/ 0 w 9735159"/>
              <a:gd name="connsiteY13" fmla="*/ 105770 h 4583125"/>
              <a:gd name="connsiteX14" fmla="*/ 6334131 w 9735159"/>
              <a:gd name="connsiteY14" fmla="*/ 49746 h 4583125"/>
              <a:gd name="connsiteX15" fmla="*/ 8936301 w 9735159"/>
              <a:gd name="connsiteY15" fmla="*/ 9904 h 4583125"/>
              <a:gd name="connsiteX16" fmla="*/ 9439106 w 9735159"/>
              <a:gd name="connsiteY16" fmla="*/ 1 h 4583125"/>
              <a:gd name="connsiteX0" fmla="*/ 9439106 w 9735159"/>
              <a:gd name="connsiteY0" fmla="*/ 1 h 4583125"/>
              <a:gd name="connsiteX1" fmla="*/ 9719033 w 9735159"/>
              <a:gd name="connsiteY1" fmla="*/ 122134 h 4583125"/>
              <a:gd name="connsiteX2" fmla="*/ 9675361 w 9735159"/>
              <a:gd name="connsiteY2" fmla="*/ 1854278 h 4583125"/>
              <a:gd name="connsiteX3" fmla="*/ 9667887 w 9735159"/>
              <a:gd name="connsiteY3" fmla="*/ 4157902 h 4583125"/>
              <a:gd name="connsiteX4" fmla="*/ 9156509 w 9735159"/>
              <a:gd name="connsiteY4" fmla="*/ 4179051 h 4583125"/>
              <a:gd name="connsiteX5" fmla="*/ 8374371 w 9735159"/>
              <a:gd name="connsiteY5" fmla="*/ 4200672 h 4583125"/>
              <a:gd name="connsiteX6" fmla="*/ 7989742 w 9735159"/>
              <a:gd name="connsiteY6" fmla="*/ 4205904 h 4583125"/>
              <a:gd name="connsiteX7" fmla="*/ 7189698 w 9735159"/>
              <a:gd name="connsiteY7" fmla="*/ 4582555 h 4583125"/>
              <a:gd name="connsiteX8" fmla="*/ 7406209 w 9735159"/>
              <a:gd name="connsiteY8" fmla="*/ 4195824 h 4583125"/>
              <a:gd name="connsiteX9" fmla="*/ 7169685 w 9735159"/>
              <a:gd name="connsiteY9" fmla="*/ 4210283 h 4583125"/>
              <a:gd name="connsiteX10" fmla="*/ 5703149 w 9735159"/>
              <a:gd name="connsiteY10" fmla="*/ 4203217 h 4583125"/>
              <a:gd name="connsiteX11" fmla="*/ 204518 w 9735159"/>
              <a:gd name="connsiteY11" fmla="*/ 4241988 h 4583125"/>
              <a:gd name="connsiteX12" fmla="*/ 45709 w 9735159"/>
              <a:gd name="connsiteY12" fmla="*/ 2519688 h 4583125"/>
              <a:gd name="connsiteX13" fmla="*/ 0 w 9735159"/>
              <a:gd name="connsiteY13" fmla="*/ 105770 h 4583125"/>
              <a:gd name="connsiteX14" fmla="*/ 6334131 w 9735159"/>
              <a:gd name="connsiteY14" fmla="*/ 49746 h 4583125"/>
              <a:gd name="connsiteX15" fmla="*/ 8936301 w 9735159"/>
              <a:gd name="connsiteY15" fmla="*/ 9904 h 4583125"/>
              <a:gd name="connsiteX16" fmla="*/ 9439106 w 9735159"/>
              <a:gd name="connsiteY16" fmla="*/ 1 h 4583125"/>
              <a:gd name="connsiteX0" fmla="*/ 9439106 w 9735159"/>
              <a:gd name="connsiteY0" fmla="*/ 1 h 4583125"/>
              <a:gd name="connsiteX1" fmla="*/ 9719033 w 9735159"/>
              <a:gd name="connsiteY1" fmla="*/ 122134 h 4583125"/>
              <a:gd name="connsiteX2" fmla="*/ 9675361 w 9735159"/>
              <a:gd name="connsiteY2" fmla="*/ 1854278 h 4583125"/>
              <a:gd name="connsiteX3" fmla="*/ 9667887 w 9735159"/>
              <a:gd name="connsiteY3" fmla="*/ 4157902 h 4583125"/>
              <a:gd name="connsiteX4" fmla="*/ 9156509 w 9735159"/>
              <a:gd name="connsiteY4" fmla="*/ 4179051 h 4583125"/>
              <a:gd name="connsiteX5" fmla="*/ 8374371 w 9735159"/>
              <a:gd name="connsiteY5" fmla="*/ 4200672 h 4583125"/>
              <a:gd name="connsiteX6" fmla="*/ 7989742 w 9735159"/>
              <a:gd name="connsiteY6" fmla="*/ 4205904 h 4583125"/>
              <a:gd name="connsiteX7" fmla="*/ 7189698 w 9735159"/>
              <a:gd name="connsiteY7" fmla="*/ 4582555 h 4583125"/>
              <a:gd name="connsiteX8" fmla="*/ 7406209 w 9735159"/>
              <a:gd name="connsiteY8" fmla="*/ 4195824 h 4583125"/>
              <a:gd name="connsiteX9" fmla="*/ 7169685 w 9735159"/>
              <a:gd name="connsiteY9" fmla="*/ 4210283 h 4583125"/>
              <a:gd name="connsiteX10" fmla="*/ 5703149 w 9735159"/>
              <a:gd name="connsiteY10" fmla="*/ 4203217 h 4583125"/>
              <a:gd name="connsiteX11" fmla="*/ 204518 w 9735159"/>
              <a:gd name="connsiteY11" fmla="*/ 4241988 h 4583125"/>
              <a:gd name="connsiteX12" fmla="*/ 45709 w 9735159"/>
              <a:gd name="connsiteY12" fmla="*/ 2519688 h 4583125"/>
              <a:gd name="connsiteX13" fmla="*/ 0 w 9735159"/>
              <a:gd name="connsiteY13" fmla="*/ 105770 h 4583125"/>
              <a:gd name="connsiteX14" fmla="*/ 6334131 w 9735159"/>
              <a:gd name="connsiteY14" fmla="*/ 49746 h 4583125"/>
              <a:gd name="connsiteX15" fmla="*/ 8936301 w 9735159"/>
              <a:gd name="connsiteY15" fmla="*/ 9904 h 4583125"/>
              <a:gd name="connsiteX16" fmla="*/ 9439106 w 9735159"/>
              <a:gd name="connsiteY16" fmla="*/ 1 h 4583125"/>
              <a:gd name="connsiteX0" fmla="*/ 9439106 w 9735159"/>
              <a:gd name="connsiteY0" fmla="*/ 1 h 4583178"/>
              <a:gd name="connsiteX1" fmla="*/ 9719033 w 9735159"/>
              <a:gd name="connsiteY1" fmla="*/ 122134 h 4583178"/>
              <a:gd name="connsiteX2" fmla="*/ 9675361 w 9735159"/>
              <a:gd name="connsiteY2" fmla="*/ 1854278 h 4583178"/>
              <a:gd name="connsiteX3" fmla="*/ 9667887 w 9735159"/>
              <a:gd name="connsiteY3" fmla="*/ 4157902 h 4583178"/>
              <a:gd name="connsiteX4" fmla="*/ 9156509 w 9735159"/>
              <a:gd name="connsiteY4" fmla="*/ 4179051 h 4583178"/>
              <a:gd name="connsiteX5" fmla="*/ 8374371 w 9735159"/>
              <a:gd name="connsiteY5" fmla="*/ 4200672 h 4583178"/>
              <a:gd name="connsiteX6" fmla="*/ 7989742 w 9735159"/>
              <a:gd name="connsiteY6" fmla="*/ 4205904 h 4583178"/>
              <a:gd name="connsiteX7" fmla="*/ 7189698 w 9735159"/>
              <a:gd name="connsiteY7" fmla="*/ 4582555 h 4583178"/>
              <a:gd name="connsiteX8" fmla="*/ 7389118 w 9735159"/>
              <a:gd name="connsiteY8" fmla="*/ 4221461 h 4583178"/>
              <a:gd name="connsiteX9" fmla="*/ 7169685 w 9735159"/>
              <a:gd name="connsiteY9" fmla="*/ 4210283 h 4583178"/>
              <a:gd name="connsiteX10" fmla="*/ 5703149 w 9735159"/>
              <a:gd name="connsiteY10" fmla="*/ 4203217 h 4583178"/>
              <a:gd name="connsiteX11" fmla="*/ 204518 w 9735159"/>
              <a:gd name="connsiteY11" fmla="*/ 4241988 h 4583178"/>
              <a:gd name="connsiteX12" fmla="*/ 45709 w 9735159"/>
              <a:gd name="connsiteY12" fmla="*/ 2519688 h 4583178"/>
              <a:gd name="connsiteX13" fmla="*/ 0 w 9735159"/>
              <a:gd name="connsiteY13" fmla="*/ 105770 h 4583178"/>
              <a:gd name="connsiteX14" fmla="*/ 6334131 w 9735159"/>
              <a:gd name="connsiteY14" fmla="*/ 49746 h 4583178"/>
              <a:gd name="connsiteX15" fmla="*/ 8936301 w 9735159"/>
              <a:gd name="connsiteY15" fmla="*/ 9904 h 4583178"/>
              <a:gd name="connsiteX16" fmla="*/ 9439106 w 9735159"/>
              <a:gd name="connsiteY16" fmla="*/ 1 h 4583178"/>
              <a:gd name="connsiteX0" fmla="*/ 9439106 w 9702102"/>
              <a:gd name="connsiteY0" fmla="*/ 3457 h 4586634"/>
              <a:gd name="connsiteX1" fmla="*/ 9667517 w 9702102"/>
              <a:gd name="connsiteY1" fmla="*/ 99832 h 4586634"/>
              <a:gd name="connsiteX2" fmla="*/ 9675361 w 9702102"/>
              <a:gd name="connsiteY2" fmla="*/ 1857734 h 4586634"/>
              <a:gd name="connsiteX3" fmla="*/ 9667887 w 9702102"/>
              <a:gd name="connsiteY3" fmla="*/ 4161358 h 4586634"/>
              <a:gd name="connsiteX4" fmla="*/ 9156509 w 9702102"/>
              <a:gd name="connsiteY4" fmla="*/ 4182507 h 4586634"/>
              <a:gd name="connsiteX5" fmla="*/ 8374371 w 9702102"/>
              <a:gd name="connsiteY5" fmla="*/ 4204128 h 4586634"/>
              <a:gd name="connsiteX6" fmla="*/ 7989742 w 9702102"/>
              <a:gd name="connsiteY6" fmla="*/ 4209360 h 4586634"/>
              <a:gd name="connsiteX7" fmla="*/ 7189698 w 9702102"/>
              <a:gd name="connsiteY7" fmla="*/ 4586011 h 4586634"/>
              <a:gd name="connsiteX8" fmla="*/ 7389118 w 9702102"/>
              <a:gd name="connsiteY8" fmla="*/ 4224917 h 4586634"/>
              <a:gd name="connsiteX9" fmla="*/ 7169685 w 9702102"/>
              <a:gd name="connsiteY9" fmla="*/ 4213739 h 4586634"/>
              <a:gd name="connsiteX10" fmla="*/ 5703149 w 9702102"/>
              <a:gd name="connsiteY10" fmla="*/ 4206673 h 4586634"/>
              <a:gd name="connsiteX11" fmla="*/ 204518 w 9702102"/>
              <a:gd name="connsiteY11" fmla="*/ 4245444 h 4586634"/>
              <a:gd name="connsiteX12" fmla="*/ 45709 w 9702102"/>
              <a:gd name="connsiteY12" fmla="*/ 2523144 h 4586634"/>
              <a:gd name="connsiteX13" fmla="*/ 0 w 9702102"/>
              <a:gd name="connsiteY13" fmla="*/ 109226 h 4586634"/>
              <a:gd name="connsiteX14" fmla="*/ 6334131 w 9702102"/>
              <a:gd name="connsiteY14" fmla="*/ 53202 h 4586634"/>
              <a:gd name="connsiteX15" fmla="*/ 8936301 w 9702102"/>
              <a:gd name="connsiteY15" fmla="*/ 13360 h 4586634"/>
              <a:gd name="connsiteX16" fmla="*/ 9439106 w 9702102"/>
              <a:gd name="connsiteY16" fmla="*/ 3457 h 4586634"/>
              <a:gd name="connsiteX0" fmla="*/ 9439106 w 9702102"/>
              <a:gd name="connsiteY0" fmla="*/ 3457 h 4586634"/>
              <a:gd name="connsiteX1" fmla="*/ 9667517 w 9702102"/>
              <a:gd name="connsiteY1" fmla="*/ 99832 h 4586634"/>
              <a:gd name="connsiteX2" fmla="*/ 9675361 w 9702102"/>
              <a:gd name="connsiteY2" fmla="*/ 1857734 h 4586634"/>
              <a:gd name="connsiteX3" fmla="*/ 9667887 w 9702102"/>
              <a:gd name="connsiteY3" fmla="*/ 4161358 h 4586634"/>
              <a:gd name="connsiteX4" fmla="*/ 9156509 w 9702102"/>
              <a:gd name="connsiteY4" fmla="*/ 4182507 h 4586634"/>
              <a:gd name="connsiteX5" fmla="*/ 8374371 w 9702102"/>
              <a:gd name="connsiteY5" fmla="*/ 4204128 h 4586634"/>
              <a:gd name="connsiteX6" fmla="*/ 7989742 w 9702102"/>
              <a:gd name="connsiteY6" fmla="*/ 4209360 h 4586634"/>
              <a:gd name="connsiteX7" fmla="*/ 7189698 w 9702102"/>
              <a:gd name="connsiteY7" fmla="*/ 4586011 h 4586634"/>
              <a:gd name="connsiteX8" fmla="*/ 7389118 w 9702102"/>
              <a:gd name="connsiteY8" fmla="*/ 4224917 h 4586634"/>
              <a:gd name="connsiteX9" fmla="*/ 7169685 w 9702102"/>
              <a:gd name="connsiteY9" fmla="*/ 4213739 h 4586634"/>
              <a:gd name="connsiteX10" fmla="*/ 5703149 w 9702102"/>
              <a:gd name="connsiteY10" fmla="*/ 4206673 h 4586634"/>
              <a:gd name="connsiteX11" fmla="*/ 191266 w 9702102"/>
              <a:gd name="connsiteY11" fmla="*/ 4298452 h 4586634"/>
              <a:gd name="connsiteX12" fmla="*/ 45709 w 9702102"/>
              <a:gd name="connsiteY12" fmla="*/ 2523144 h 4586634"/>
              <a:gd name="connsiteX13" fmla="*/ 0 w 9702102"/>
              <a:gd name="connsiteY13" fmla="*/ 109226 h 4586634"/>
              <a:gd name="connsiteX14" fmla="*/ 6334131 w 9702102"/>
              <a:gd name="connsiteY14" fmla="*/ 53202 h 4586634"/>
              <a:gd name="connsiteX15" fmla="*/ 8936301 w 9702102"/>
              <a:gd name="connsiteY15" fmla="*/ 13360 h 4586634"/>
              <a:gd name="connsiteX16" fmla="*/ 9439106 w 9702102"/>
              <a:gd name="connsiteY16" fmla="*/ 3457 h 4586634"/>
              <a:gd name="connsiteX0" fmla="*/ 9439106 w 9702102"/>
              <a:gd name="connsiteY0" fmla="*/ 3457 h 4586634"/>
              <a:gd name="connsiteX1" fmla="*/ 9667517 w 9702102"/>
              <a:gd name="connsiteY1" fmla="*/ 99832 h 4586634"/>
              <a:gd name="connsiteX2" fmla="*/ 9675361 w 9702102"/>
              <a:gd name="connsiteY2" fmla="*/ 1857734 h 4586634"/>
              <a:gd name="connsiteX3" fmla="*/ 9667887 w 9702102"/>
              <a:gd name="connsiteY3" fmla="*/ 4161358 h 4586634"/>
              <a:gd name="connsiteX4" fmla="*/ 9156509 w 9702102"/>
              <a:gd name="connsiteY4" fmla="*/ 4182507 h 4586634"/>
              <a:gd name="connsiteX5" fmla="*/ 8374371 w 9702102"/>
              <a:gd name="connsiteY5" fmla="*/ 4204128 h 4586634"/>
              <a:gd name="connsiteX6" fmla="*/ 7989742 w 9702102"/>
              <a:gd name="connsiteY6" fmla="*/ 4209360 h 4586634"/>
              <a:gd name="connsiteX7" fmla="*/ 7189698 w 9702102"/>
              <a:gd name="connsiteY7" fmla="*/ 4586011 h 4586634"/>
              <a:gd name="connsiteX8" fmla="*/ 7389118 w 9702102"/>
              <a:gd name="connsiteY8" fmla="*/ 4224917 h 4586634"/>
              <a:gd name="connsiteX9" fmla="*/ 7169685 w 9702102"/>
              <a:gd name="connsiteY9" fmla="*/ 4213739 h 4586634"/>
              <a:gd name="connsiteX10" fmla="*/ 5941688 w 9702102"/>
              <a:gd name="connsiteY10" fmla="*/ 4246430 h 4586634"/>
              <a:gd name="connsiteX11" fmla="*/ 191266 w 9702102"/>
              <a:gd name="connsiteY11" fmla="*/ 4298452 h 4586634"/>
              <a:gd name="connsiteX12" fmla="*/ 45709 w 9702102"/>
              <a:gd name="connsiteY12" fmla="*/ 2523144 h 4586634"/>
              <a:gd name="connsiteX13" fmla="*/ 0 w 9702102"/>
              <a:gd name="connsiteY13" fmla="*/ 109226 h 4586634"/>
              <a:gd name="connsiteX14" fmla="*/ 6334131 w 9702102"/>
              <a:gd name="connsiteY14" fmla="*/ 53202 h 4586634"/>
              <a:gd name="connsiteX15" fmla="*/ 8936301 w 9702102"/>
              <a:gd name="connsiteY15" fmla="*/ 13360 h 4586634"/>
              <a:gd name="connsiteX16" fmla="*/ 9439106 w 9702102"/>
              <a:gd name="connsiteY16" fmla="*/ 3457 h 4586634"/>
              <a:gd name="connsiteX0" fmla="*/ 9452358 w 9715354"/>
              <a:gd name="connsiteY0" fmla="*/ 3457 h 4586634"/>
              <a:gd name="connsiteX1" fmla="*/ 9680769 w 9715354"/>
              <a:gd name="connsiteY1" fmla="*/ 99832 h 4586634"/>
              <a:gd name="connsiteX2" fmla="*/ 9688613 w 9715354"/>
              <a:gd name="connsiteY2" fmla="*/ 1857734 h 4586634"/>
              <a:gd name="connsiteX3" fmla="*/ 9681139 w 9715354"/>
              <a:gd name="connsiteY3" fmla="*/ 4161358 h 4586634"/>
              <a:gd name="connsiteX4" fmla="*/ 9169761 w 9715354"/>
              <a:gd name="connsiteY4" fmla="*/ 4182507 h 4586634"/>
              <a:gd name="connsiteX5" fmla="*/ 8387623 w 9715354"/>
              <a:gd name="connsiteY5" fmla="*/ 4204128 h 4586634"/>
              <a:gd name="connsiteX6" fmla="*/ 8002994 w 9715354"/>
              <a:gd name="connsiteY6" fmla="*/ 4209360 h 4586634"/>
              <a:gd name="connsiteX7" fmla="*/ 7202950 w 9715354"/>
              <a:gd name="connsiteY7" fmla="*/ 4586011 h 4586634"/>
              <a:gd name="connsiteX8" fmla="*/ 7402370 w 9715354"/>
              <a:gd name="connsiteY8" fmla="*/ 4224917 h 4586634"/>
              <a:gd name="connsiteX9" fmla="*/ 7182937 w 9715354"/>
              <a:gd name="connsiteY9" fmla="*/ 4213739 h 4586634"/>
              <a:gd name="connsiteX10" fmla="*/ 5954940 w 9715354"/>
              <a:gd name="connsiteY10" fmla="*/ 4246430 h 4586634"/>
              <a:gd name="connsiteX11" fmla="*/ 204518 w 9715354"/>
              <a:gd name="connsiteY11" fmla="*/ 4298452 h 4586634"/>
              <a:gd name="connsiteX12" fmla="*/ 58961 w 9715354"/>
              <a:gd name="connsiteY12" fmla="*/ 2523144 h 4586634"/>
              <a:gd name="connsiteX13" fmla="*/ 0 w 9715354"/>
              <a:gd name="connsiteY13" fmla="*/ 29712 h 4586634"/>
              <a:gd name="connsiteX14" fmla="*/ 6347383 w 9715354"/>
              <a:gd name="connsiteY14" fmla="*/ 53202 h 4586634"/>
              <a:gd name="connsiteX15" fmla="*/ 8949553 w 9715354"/>
              <a:gd name="connsiteY15" fmla="*/ 13360 h 4586634"/>
              <a:gd name="connsiteX16" fmla="*/ 9452358 w 9715354"/>
              <a:gd name="connsiteY16" fmla="*/ 3457 h 4586634"/>
              <a:gd name="connsiteX0" fmla="*/ 9452358 w 9715354"/>
              <a:gd name="connsiteY0" fmla="*/ 3457 h 4586593"/>
              <a:gd name="connsiteX1" fmla="*/ 9680769 w 9715354"/>
              <a:gd name="connsiteY1" fmla="*/ 99832 h 4586593"/>
              <a:gd name="connsiteX2" fmla="*/ 9688613 w 9715354"/>
              <a:gd name="connsiteY2" fmla="*/ 1857734 h 4586593"/>
              <a:gd name="connsiteX3" fmla="*/ 9681139 w 9715354"/>
              <a:gd name="connsiteY3" fmla="*/ 4161358 h 4586593"/>
              <a:gd name="connsiteX4" fmla="*/ 9169761 w 9715354"/>
              <a:gd name="connsiteY4" fmla="*/ 4182507 h 4586593"/>
              <a:gd name="connsiteX5" fmla="*/ 8387623 w 9715354"/>
              <a:gd name="connsiteY5" fmla="*/ 4204128 h 4586593"/>
              <a:gd name="connsiteX6" fmla="*/ 8002994 w 9715354"/>
              <a:gd name="connsiteY6" fmla="*/ 4209360 h 4586593"/>
              <a:gd name="connsiteX7" fmla="*/ 7202950 w 9715354"/>
              <a:gd name="connsiteY7" fmla="*/ 4586011 h 4586593"/>
              <a:gd name="connsiteX8" fmla="*/ 7373495 w 9715354"/>
              <a:gd name="connsiteY8" fmla="*/ 4205666 h 4586593"/>
              <a:gd name="connsiteX9" fmla="*/ 7182937 w 9715354"/>
              <a:gd name="connsiteY9" fmla="*/ 4213739 h 4586593"/>
              <a:gd name="connsiteX10" fmla="*/ 5954940 w 9715354"/>
              <a:gd name="connsiteY10" fmla="*/ 4246430 h 4586593"/>
              <a:gd name="connsiteX11" fmla="*/ 204518 w 9715354"/>
              <a:gd name="connsiteY11" fmla="*/ 4298452 h 4586593"/>
              <a:gd name="connsiteX12" fmla="*/ 58961 w 9715354"/>
              <a:gd name="connsiteY12" fmla="*/ 2523144 h 4586593"/>
              <a:gd name="connsiteX13" fmla="*/ 0 w 9715354"/>
              <a:gd name="connsiteY13" fmla="*/ 29712 h 4586593"/>
              <a:gd name="connsiteX14" fmla="*/ 6347383 w 9715354"/>
              <a:gd name="connsiteY14" fmla="*/ 53202 h 4586593"/>
              <a:gd name="connsiteX15" fmla="*/ 8949553 w 9715354"/>
              <a:gd name="connsiteY15" fmla="*/ 13360 h 4586593"/>
              <a:gd name="connsiteX16" fmla="*/ 9452358 w 9715354"/>
              <a:gd name="connsiteY16" fmla="*/ 3457 h 4586593"/>
              <a:gd name="connsiteX0" fmla="*/ 9452358 w 9715354"/>
              <a:gd name="connsiteY0" fmla="*/ 3457 h 4586593"/>
              <a:gd name="connsiteX1" fmla="*/ 9680769 w 9715354"/>
              <a:gd name="connsiteY1" fmla="*/ 99832 h 4586593"/>
              <a:gd name="connsiteX2" fmla="*/ 9688613 w 9715354"/>
              <a:gd name="connsiteY2" fmla="*/ 1857734 h 4586593"/>
              <a:gd name="connsiteX3" fmla="*/ 9681139 w 9715354"/>
              <a:gd name="connsiteY3" fmla="*/ 4161358 h 4586593"/>
              <a:gd name="connsiteX4" fmla="*/ 9169761 w 9715354"/>
              <a:gd name="connsiteY4" fmla="*/ 4182507 h 4586593"/>
              <a:gd name="connsiteX5" fmla="*/ 8387623 w 9715354"/>
              <a:gd name="connsiteY5" fmla="*/ 4204128 h 4586593"/>
              <a:gd name="connsiteX6" fmla="*/ 8002994 w 9715354"/>
              <a:gd name="connsiteY6" fmla="*/ 4209360 h 4586593"/>
              <a:gd name="connsiteX7" fmla="*/ 7202950 w 9715354"/>
              <a:gd name="connsiteY7" fmla="*/ 4586011 h 4586593"/>
              <a:gd name="connsiteX8" fmla="*/ 7373495 w 9715354"/>
              <a:gd name="connsiteY8" fmla="*/ 4205666 h 4586593"/>
              <a:gd name="connsiteX9" fmla="*/ 7182937 w 9715354"/>
              <a:gd name="connsiteY9" fmla="*/ 4213739 h 4586593"/>
              <a:gd name="connsiteX10" fmla="*/ 5954940 w 9715354"/>
              <a:gd name="connsiteY10" fmla="*/ 4246430 h 4586593"/>
              <a:gd name="connsiteX11" fmla="*/ 204518 w 9715354"/>
              <a:gd name="connsiteY11" fmla="*/ 4298452 h 4586593"/>
              <a:gd name="connsiteX12" fmla="*/ 58961 w 9715354"/>
              <a:gd name="connsiteY12" fmla="*/ 2523144 h 4586593"/>
              <a:gd name="connsiteX13" fmla="*/ 0 w 9715354"/>
              <a:gd name="connsiteY13" fmla="*/ 29712 h 4586593"/>
              <a:gd name="connsiteX14" fmla="*/ 6347383 w 9715354"/>
              <a:gd name="connsiteY14" fmla="*/ 53202 h 4586593"/>
              <a:gd name="connsiteX15" fmla="*/ 8949553 w 9715354"/>
              <a:gd name="connsiteY15" fmla="*/ 13360 h 4586593"/>
              <a:gd name="connsiteX16" fmla="*/ 9452358 w 9715354"/>
              <a:gd name="connsiteY16" fmla="*/ 3457 h 4586593"/>
              <a:gd name="connsiteX0" fmla="*/ 9452358 w 9715354"/>
              <a:gd name="connsiteY0" fmla="*/ 3457 h 4586593"/>
              <a:gd name="connsiteX1" fmla="*/ 9680769 w 9715354"/>
              <a:gd name="connsiteY1" fmla="*/ 99832 h 4586593"/>
              <a:gd name="connsiteX2" fmla="*/ 9688613 w 9715354"/>
              <a:gd name="connsiteY2" fmla="*/ 1857734 h 4586593"/>
              <a:gd name="connsiteX3" fmla="*/ 9681139 w 9715354"/>
              <a:gd name="connsiteY3" fmla="*/ 4161358 h 4586593"/>
              <a:gd name="connsiteX4" fmla="*/ 9169761 w 9715354"/>
              <a:gd name="connsiteY4" fmla="*/ 4182507 h 4586593"/>
              <a:gd name="connsiteX5" fmla="*/ 8387623 w 9715354"/>
              <a:gd name="connsiteY5" fmla="*/ 4204128 h 4586593"/>
              <a:gd name="connsiteX6" fmla="*/ 8002994 w 9715354"/>
              <a:gd name="connsiteY6" fmla="*/ 4209360 h 4586593"/>
              <a:gd name="connsiteX7" fmla="*/ 7202950 w 9715354"/>
              <a:gd name="connsiteY7" fmla="*/ 4586011 h 4586593"/>
              <a:gd name="connsiteX8" fmla="*/ 7373495 w 9715354"/>
              <a:gd name="connsiteY8" fmla="*/ 4205666 h 4586593"/>
              <a:gd name="connsiteX9" fmla="*/ 7182937 w 9715354"/>
              <a:gd name="connsiteY9" fmla="*/ 4213739 h 4586593"/>
              <a:gd name="connsiteX10" fmla="*/ 5954940 w 9715354"/>
              <a:gd name="connsiteY10" fmla="*/ 4246430 h 4586593"/>
              <a:gd name="connsiteX11" fmla="*/ 204518 w 9715354"/>
              <a:gd name="connsiteY11" fmla="*/ 4298452 h 4586593"/>
              <a:gd name="connsiteX12" fmla="*/ 58961 w 9715354"/>
              <a:gd name="connsiteY12" fmla="*/ 2523144 h 4586593"/>
              <a:gd name="connsiteX13" fmla="*/ 0 w 9715354"/>
              <a:gd name="connsiteY13" fmla="*/ 29712 h 4586593"/>
              <a:gd name="connsiteX14" fmla="*/ 6347383 w 9715354"/>
              <a:gd name="connsiteY14" fmla="*/ 53202 h 4586593"/>
              <a:gd name="connsiteX15" fmla="*/ 8949553 w 9715354"/>
              <a:gd name="connsiteY15" fmla="*/ 13360 h 4586593"/>
              <a:gd name="connsiteX16" fmla="*/ 9452358 w 9715354"/>
              <a:gd name="connsiteY16" fmla="*/ 3457 h 4586593"/>
              <a:gd name="connsiteX0" fmla="*/ 9530791 w 9793787"/>
              <a:gd name="connsiteY0" fmla="*/ 166219 h 4749355"/>
              <a:gd name="connsiteX1" fmla="*/ 9759202 w 9793787"/>
              <a:gd name="connsiteY1" fmla="*/ 262594 h 4749355"/>
              <a:gd name="connsiteX2" fmla="*/ 9767046 w 9793787"/>
              <a:gd name="connsiteY2" fmla="*/ 2020496 h 4749355"/>
              <a:gd name="connsiteX3" fmla="*/ 9759572 w 9793787"/>
              <a:gd name="connsiteY3" fmla="*/ 4324120 h 4749355"/>
              <a:gd name="connsiteX4" fmla="*/ 9248194 w 9793787"/>
              <a:gd name="connsiteY4" fmla="*/ 4345269 h 4749355"/>
              <a:gd name="connsiteX5" fmla="*/ 8466056 w 9793787"/>
              <a:gd name="connsiteY5" fmla="*/ 4366890 h 4749355"/>
              <a:gd name="connsiteX6" fmla="*/ 8081427 w 9793787"/>
              <a:gd name="connsiteY6" fmla="*/ 4372122 h 4749355"/>
              <a:gd name="connsiteX7" fmla="*/ 7281383 w 9793787"/>
              <a:gd name="connsiteY7" fmla="*/ 4748773 h 4749355"/>
              <a:gd name="connsiteX8" fmla="*/ 7451928 w 9793787"/>
              <a:gd name="connsiteY8" fmla="*/ 4368428 h 4749355"/>
              <a:gd name="connsiteX9" fmla="*/ 7261370 w 9793787"/>
              <a:gd name="connsiteY9" fmla="*/ 4376501 h 4749355"/>
              <a:gd name="connsiteX10" fmla="*/ 6033373 w 9793787"/>
              <a:gd name="connsiteY10" fmla="*/ 4409192 h 4749355"/>
              <a:gd name="connsiteX11" fmla="*/ 282951 w 9793787"/>
              <a:gd name="connsiteY11" fmla="*/ 4461214 h 4749355"/>
              <a:gd name="connsiteX12" fmla="*/ 137394 w 9793787"/>
              <a:gd name="connsiteY12" fmla="*/ 2685906 h 4749355"/>
              <a:gd name="connsiteX13" fmla="*/ 78433 w 9793787"/>
              <a:gd name="connsiteY13" fmla="*/ 192474 h 4749355"/>
              <a:gd name="connsiteX14" fmla="*/ 650812 w 9793787"/>
              <a:gd name="connsiteY14" fmla="*/ 172339 h 4749355"/>
              <a:gd name="connsiteX15" fmla="*/ 6425816 w 9793787"/>
              <a:gd name="connsiteY15" fmla="*/ 215964 h 4749355"/>
              <a:gd name="connsiteX16" fmla="*/ 9027986 w 9793787"/>
              <a:gd name="connsiteY16" fmla="*/ 176122 h 4749355"/>
              <a:gd name="connsiteX17" fmla="*/ 9530791 w 9793787"/>
              <a:gd name="connsiteY17" fmla="*/ 166219 h 4749355"/>
              <a:gd name="connsiteX0" fmla="*/ 9543478 w 9806474"/>
              <a:gd name="connsiteY0" fmla="*/ 3458 h 4586594"/>
              <a:gd name="connsiteX1" fmla="*/ 9771889 w 9806474"/>
              <a:gd name="connsiteY1" fmla="*/ 99833 h 4586594"/>
              <a:gd name="connsiteX2" fmla="*/ 9779733 w 9806474"/>
              <a:gd name="connsiteY2" fmla="*/ 1857735 h 4586594"/>
              <a:gd name="connsiteX3" fmla="*/ 9772259 w 9806474"/>
              <a:gd name="connsiteY3" fmla="*/ 4161359 h 4586594"/>
              <a:gd name="connsiteX4" fmla="*/ 9260881 w 9806474"/>
              <a:gd name="connsiteY4" fmla="*/ 4182508 h 4586594"/>
              <a:gd name="connsiteX5" fmla="*/ 8478743 w 9806474"/>
              <a:gd name="connsiteY5" fmla="*/ 4204129 h 4586594"/>
              <a:gd name="connsiteX6" fmla="*/ 8094114 w 9806474"/>
              <a:gd name="connsiteY6" fmla="*/ 4209361 h 4586594"/>
              <a:gd name="connsiteX7" fmla="*/ 7294070 w 9806474"/>
              <a:gd name="connsiteY7" fmla="*/ 4586012 h 4586594"/>
              <a:gd name="connsiteX8" fmla="*/ 7464615 w 9806474"/>
              <a:gd name="connsiteY8" fmla="*/ 4205667 h 4586594"/>
              <a:gd name="connsiteX9" fmla="*/ 7274057 w 9806474"/>
              <a:gd name="connsiteY9" fmla="*/ 4213740 h 4586594"/>
              <a:gd name="connsiteX10" fmla="*/ 6046060 w 9806474"/>
              <a:gd name="connsiteY10" fmla="*/ 4246431 h 4586594"/>
              <a:gd name="connsiteX11" fmla="*/ 295638 w 9806474"/>
              <a:gd name="connsiteY11" fmla="*/ 4298453 h 4586594"/>
              <a:gd name="connsiteX12" fmla="*/ 150081 w 9806474"/>
              <a:gd name="connsiteY12" fmla="*/ 2523145 h 4586594"/>
              <a:gd name="connsiteX13" fmla="*/ 66257 w 9806474"/>
              <a:gd name="connsiteY13" fmla="*/ 476529 h 4586594"/>
              <a:gd name="connsiteX14" fmla="*/ 663499 w 9806474"/>
              <a:gd name="connsiteY14" fmla="*/ 9578 h 4586594"/>
              <a:gd name="connsiteX15" fmla="*/ 6438503 w 9806474"/>
              <a:gd name="connsiteY15" fmla="*/ 53203 h 4586594"/>
              <a:gd name="connsiteX16" fmla="*/ 9040673 w 9806474"/>
              <a:gd name="connsiteY16" fmla="*/ 13361 h 4586594"/>
              <a:gd name="connsiteX17" fmla="*/ 9543478 w 9806474"/>
              <a:gd name="connsiteY17" fmla="*/ 3458 h 4586594"/>
              <a:gd name="connsiteX0" fmla="*/ 9502853 w 9765849"/>
              <a:gd name="connsiteY0" fmla="*/ 3458 h 4586594"/>
              <a:gd name="connsiteX1" fmla="*/ 9731264 w 9765849"/>
              <a:gd name="connsiteY1" fmla="*/ 99833 h 4586594"/>
              <a:gd name="connsiteX2" fmla="*/ 9739108 w 9765849"/>
              <a:gd name="connsiteY2" fmla="*/ 1857735 h 4586594"/>
              <a:gd name="connsiteX3" fmla="*/ 9731634 w 9765849"/>
              <a:gd name="connsiteY3" fmla="*/ 4161359 h 4586594"/>
              <a:gd name="connsiteX4" fmla="*/ 9220256 w 9765849"/>
              <a:gd name="connsiteY4" fmla="*/ 4182508 h 4586594"/>
              <a:gd name="connsiteX5" fmla="*/ 8438118 w 9765849"/>
              <a:gd name="connsiteY5" fmla="*/ 4204129 h 4586594"/>
              <a:gd name="connsiteX6" fmla="*/ 8053489 w 9765849"/>
              <a:gd name="connsiteY6" fmla="*/ 4209361 h 4586594"/>
              <a:gd name="connsiteX7" fmla="*/ 7253445 w 9765849"/>
              <a:gd name="connsiteY7" fmla="*/ 4586012 h 4586594"/>
              <a:gd name="connsiteX8" fmla="*/ 7423990 w 9765849"/>
              <a:gd name="connsiteY8" fmla="*/ 4205667 h 4586594"/>
              <a:gd name="connsiteX9" fmla="*/ 7233432 w 9765849"/>
              <a:gd name="connsiteY9" fmla="*/ 4213740 h 4586594"/>
              <a:gd name="connsiteX10" fmla="*/ 6005435 w 9765849"/>
              <a:gd name="connsiteY10" fmla="*/ 4246431 h 4586594"/>
              <a:gd name="connsiteX11" fmla="*/ 255013 w 9765849"/>
              <a:gd name="connsiteY11" fmla="*/ 4298453 h 4586594"/>
              <a:gd name="connsiteX12" fmla="*/ 109456 w 9765849"/>
              <a:gd name="connsiteY12" fmla="*/ 2523145 h 4586594"/>
              <a:gd name="connsiteX13" fmla="*/ 25632 w 9765849"/>
              <a:gd name="connsiteY13" fmla="*/ 476529 h 4586594"/>
              <a:gd name="connsiteX14" fmla="*/ 622874 w 9765849"/>
              <a:gd name="connsiteY14" fmla="*/ 9578 h 4586594"/>
              <a:gd name="connsiteX15" fmla="*/ 6397878 w 9765849"/>
              <a:gd name="connsiteY15" fmla="*/ 53203 h 4586594"/>
              <a:gd name="connsiteX16" fmla="*/ 9000048 w 9765849"/>
              <a:gd name="connsiteY16" fmla="*/ 13361 h 4586594"/>
              <a:gd name="connsiteX17" fmla="*/ 9502853 w 9765849"/>
              <a:gd name="connsiteY17" fmla="*/ 3458 h 4586594"/>
              <a:gd name="connsiteX0" fmla="*/ 9693055 w 9956051"/>
              <a:gd name="connsiteY0" fmla="*/ 3458 h 4586594"/>
              <a:gd name="connsiteX1" fmla="*/ 9921466 w 9956051"/>
              <a:gd name="connsiteY1" fmla="*/ 99833 h 4586594"/>
              <a:gd name="connsiteX2" fmla="*/ 9929310 w 9956051"/>
              <a:gd name="connsiteY2" fmla="*/ 1857735 h 4586594"/>
              <a:gd name="connsiteX3" fmla="*/ 9921836 w 9956051"/>
              <a:gd name="connsiteY3" fmla="*/ 4161359 h 4586594"/>
              <a:gd name="connsiteX4" fmla="*/ 9410458 w 9956051"/>
              <a:gd name="connsiteY4" fmla="*/ 4182508 h 4586594"/>
              <a:gd name="connsiteX5" fmla="*/ 8628320 w 9956051"/>
              <a:gd name="connsiteY5" fmla="*/ 4204129 h 4586594"/>
              <a:gd name="connsiteX6" fmla="*/ 8243691 w 9956051"/>
              <a:gd name="connsiteY6" fmla="*/ 4209361 h 4586594"/>
              <a:gd name="connsiteX7" fmla="*/ 7443647 w 9956051"/>
              <a:gd name="connsiteY7" fmla="*/ 4586012 h 4586594"/>
              <a:gd name="connsiteX8" fmla="*/ 7614192 w 9956051"/>
              <a:gd name="connsiteY8" fmla="*/ 4205667 h 4586594"/>
              <a:gd name="connsiteX9" fmla="*/ 7423634 w 9956051"/>
              <a:gd name="connsiteY9" fmla="*/ 4213740 h 4586594"/>
              <a:gd name="connsiteX10" fmla="*/ 6195637 w 9956051"/>
              <a:gd name="connsiteY10" fmla="*/ 4246431 h 4586594"/>
              <a:gd name="connsiteX11" fmla="*/ 445215 w 9956051"/>
              <a:gd name="connsiteY11" fmla="*/ 4298453 h 4586594"/>
              <a:gd name="connsiteX12" fmla="*/ 299658 w 9956051"/>
              <a:gd name="connsiteY12" fmla="*/ 2523145 h 4586594"/>
              <a:gd name="connsiteX13" fmla="*/ 215834 w 9956051"/>
              <a:gd name="connsiteY13" fmla="*/ 476529 h 4586594"/>
              <a:gd name="connsiteX14" fmla="*/ 399481 w 9956051"/>
              <a:gd name="connsiteY14" fmla="*/ 16797 h 4586594"/>
              <a:gd name="connsiteX15" fmla="*/ 6588080 w 9956051"/>
              <a:gd name="connsiteY15" fmla="*/ 53203 h 4586594"/>
              <a:gd name="connsiteX16" fmla="*/ 9190250 w 9956051"/>
              <a:gd name="connsiteY16" fmla="*/ 13361 h 4586594"/>
              <a:gd name="connsiteX17" fmla="*/ 9693055 w 9956051"/>
              <a:gd name="connsiteY17" fmla="*/ 3458 h 4586594"/>
              <a:gd name="connsiteX0" fmla="*/ 9494966 w 9757962"/>
              <a:gd name="connsiteY0" fmla="*/ 3458 h 4586594"/>
              <a:gd name="connsiteX1" fmla="*/ 9723377 w 9757962"/>
              <a:gd name="connsiteY1" fmla="*/ 99833 h 4586594"/>
              <a:gd name="connsiteX2" fmla="*/ 9731221 w 9757962"/>
              <a:gd name="connsiteY2" fmla="*/ 1857735 h 4586594"/>
              <a:gd name="connsiteX3" fmla="*/ 9723747 w 9757962"/>
              <a:gd name="connsiteY3" fmla="*/ 4161359 h 4586594"/>
              <a:gd name="connsiteX4" fmla="*/ 9212369 w 9757962"/>
              <a:gd name="connsiteY4" fmla="*/ 4182508 h 4586594"/>
              <a:gd name="connsiteX5" fmla="*/ 8430231 w 9757962"/>
              <a:gd name="connsiteY5" fmla="*/ 4204129 h 4586594"/>
              <a:gd name="connsiteX6" fmla="*/ 8045602 w 9757962"/>
              <a:gd name="connsiteY6" fmla="*/ 4209361 h 4586594"/>
              <a:gd name="connsiteX7" fmla="*/ 7245558 w 9757962"/>
              <a:gd name="connsiteY7" fmla="*/ 4586012 h 4586594"/>
              <a:gd name="connsiteX8" fmla="*/ 7416103 w 9757962"/>
              <a:gd name="connsiteY8" fmla="*/ 4205667 h 4586594"/>
              <a:gd name="connsiteX9" fmla="*/ 7225545 w 9757962"/>
              <a:gd name="connsiteY9" fmla="*/ 4213740 h 4586594"/>
              <a:gd name="connsiteX10" fmla="*/ 5997548 w 9757962"/>
              <a:gd name="connsiteY10" fmla="*/ 4246431 h 4586594"/>
              <a:gd name="connsiteX11" fmla="*/ 247126 w 9757962"/>
              <a:gd name="connsiteY11" fmla="*/ 4298453 h 4586594"/>
              <a:gd name="connsiteX12" fmla="*/ 101569 w 9757962"/>
              <a:gd name="connsiteY12" fmla="*/ 2523145 h 4586594"/>
              <a:gd name="connsiteX13" fmla="*/ 17745 w 9757962"/>
              <a:gd name="connsiteY13" fmla="*/ 476529 h 4586594"/>
              <a:gd name="connsiteX14" fmla="*/ 201392 w 9757962"/>
              <a:gd name="connsiteY14" fmla="*/ 16797 h 4586594"/>
              <a:gd name="connsiteX15" fmla="*/ 6389991 w 9757962"/>
              <a:gd name="connsiteY15" fmla="*/ 53203 h 4586594"/>
              <a:gd name="connsiteX16" fmla="*/ 8992161 w 9757962"/>
              <a:gd name="connsiteY16" fmla="*/ 13361 h 4586594"/>
              <a:gd name="connsiteX17" fmla="*/ 9494966 w 9757962"/>
              <a:gd name="connsiteY17" fmla="*/ 3458 h 4586594"/>
              <a:gd name="connsiteX0" fmla="*/ 9494966 w 9757962"/>
              <a:gd name="connsiteY0" fmla="*/ 3458 h 4586594"/>
              <a:gd name="connsiteX1" fmla="*/ 9723377 w 9757962"/>
              <a:gd name="connsiteY1" fmla="*/ 99833 h 4586594"/>
              <a:gd name="connsiteX2" fmla="*/ 9731221 w 9757962"/>
              <a:gd name="connsiteY2" fmla="*/ 1857735 h 4586594"/>
              <a:gd name="connsiteX3" fmla="*/ 9723747 w 9757962"/>
              <a:gd name="connsiteY3" fmla="*/ 4161359 h 4586594"/>
              <a:gd name="connsiteX4" fmla="*/ 9212369 w 9757962"/>
              <a:gd name="connsiteY4" fmla="*/ 4182508 h 4586594"/>
              <a:gd name="connsiteX5" fmla="*/ 8430231 w 9757962"/>
              <a:gd name="connsiteY5" fmla="*/ 4204129 h 4586594"/>
              <a:gd name="connsiteX6" fmla="*/ 8045602 w 9757962"/>
              <a:gd name="connsiteY6" fmla="*/ 4209361 h 4586594"/>
              <a:gd name="connsiteX7" fmla="*/ 7245558 w 9757962"/>
              <a:gd name="connsiteY7" fmla="*/ 4586012 h 4586594"/>
              <a:gd name="connsiteX8" fmla="*/ 7416103 w 9757962"/>
              <a:gd name="connsiteY8" fmla="*/ 4205667 h 4586594"/>
              <a:gd name="connsiteX9" fmla="*/ 7225545 w 9757962"/>
              <a:gd name="connsiteY9" fmla="*/ 4213740 h 4586594"/>
              <a:gd name="connsiteX10" fmla="*/ 5997548 w 9757962"/>
              <a:gd name="connsiteY10" fmla="*/ 4246431 h 4586594"/>
              <a:gd name="connsiteX11" fmla="*/ 247126 w 9757962"/>
              <a:gd name="connsiteY11" fmla="*/ 4298453 h 4586594"/>
              <a:gd name="connsiteX12" fmla="*/ 101569 w 9757962"/>
              <a:gd name="connsiteY12" fmla="*/ 2523145 h 4586594"/>
              <a:gd name="connsiteX13" fmla="*/ 17745 w 9757962"/>
              <a:gd name="connsiteY13" fmla="*/ 476529 h 4586594"/>
              <a:gd name="connsiteX14" fmla="*/ 201392 w 9757962"/>
              <a:gd name="connsiteY14" fmla="*/ 16797 h 4586594"/>
              <a:gd name="connsiteX15" fmla="*/ 6389991 w 9757962"/>
              <a:gd name="connsiteY15" fmla="*/ 53203 h 4586594"/>
              <a:gd name="connsiteX16" fmla="*/ 8992161 w 9757962"/>
              <a:gd name="connsiteY16" fmla="*/ 13361 h 4586594"/>
              <a:gd name="connsiteX17" fmla="*/ 9494966 w 9757962"/>
              <a:gd name="connsiteY17" fmla="*/ 3458 h 4586594"/>
              <a:gd name="connsiteX0" fmla="*/ 9511995 w 9774991"/>
              <a:gd name="connsiteY0" fmla="*/ 3458 h 4586594"/>
              <a:gd name="connsiteX1" fmla="*/ 9740406 w 9774991"/>
              <a:gd name="connsiteY1" fmla="*/ 99833 h 4586594"/>
              <a:gd name="connsiteX2" fmla="*/ 9748250 w 9774991"/>
              <a:gd name="connsiteY2" fmla="*/ 1857735 h 4586594"/>
              <a:gd name="connsiteX3" fmla="*/ 9740776 w 9774991"/>
              <a:gd name="connsiteY3" fmla="*/ 4161359 h 4586594"/>
              <a:gd name="connsiteX4" fmla="*/ 9229398 w 9774991"/>
              <a:gd name="connsiteY4" fmla="*/ 4182508 h 4586594"/>
              <a:gd name="connsiteX5" fmla="*/ 8447260 w 9774991"/>
              <a:gd name="connsiteY5" fmla="*/ 4204129 h 4586594"/>
              <a:gd name="connsiteX6" fmla="*/ 8062631 w 9774991"/>
              <a:gd name="connsiteY6" fmla="*/ 4209361 h 4586594"/>
              <a:gd name="connsiteX7" fmla="*/ 7262587 w 9774991"/>
              <a:gd name="connsiteY7" fmla="*/ 4586012 h 4586594"/>
              <a:gd name="connsiteX8" fmla="*/ 7433132 w 9774991"/>
              <a:gd name="connsiteY8" fmla="*/ 4205667 h 4586594"/>
              <a:gd name="connsiteX9" fmla="*/ 7242574 w 9774991"/>
              <a:gd name="connsiteY9" fmla="*/ 4213740 h 4586594"/>
              <a:gd name="connsiteX10" fmla="*/ 6014577 w 9774991"/>
              <a:gd name="connsiteY10" fmla="*/ 4246431 h 4586594"/>
              <a:gd name="connsiteX11" fmla="*/ 264155 w 9774991"/>
              <a:gd name="connsiteY11" fmla="*/ 4298453 h 4586594"/>
              <a:gd name="connsiteX12" fmla="*/ 118598 w 9774991"/>
              <a:gd name="connsiteY12" fmla="*/ 2523145 h 4586594"/>
              <a:gd name="connsiteX13" fmla="*/ 34774 w 9774991"/>
              <a:gd name="connsiteY13" fmla="*/ 476529 h 4586594"/>
              <a:gd name="connsiteX14" fmla="*/ 187098 w 9774991"/>
              <a:gd name="connsiteY14" fmla="*/ 93555 h 4586594"/>
              <a:gd name="connsiteX15" fmla="*/ 6407020 w 9774991"/>
              <a:gd name="connsiteY15" fmla="*/ 53203 h 4586594"/>
              <a:gd name="connsiteX16" fmla="*/ 9009190 w 9774991"/>
              <a:gd name="connsiteY16" fmla="*/ 13361 h 4586594"/>
              <a:gd name="connsiteX17" fmla="*/ 9511995 w 9774991"/>
              <a:gd name="connsiteY17" fmla="*/ 3458 h 4586594"/>
              <a:gd name="connsiteX0" fmla="*/ 9482057 w 9745053"/>
              <a:gd name="connsiteY0" fmla="*/ 3458 h 4586594"/>
              <a:gd name="connsiteX1" fmla="*/ 9710468 w 9745053"/>
              <a:gd name="connsiteY1" fmla="*/ 99833 h 4586594"/>
              <a:gd name="connsiteX2" fmla="*/ 9718312 w 9745053"/>
              <a:gd name="connsiteY2" fmla="*/ 1857735 h 4586594"/>
              <a:gd name="connsiteX3" fmla="*/ 9710838 w 9745053"/>
              <a:gd name="connsiteY3" fmla="*/ 4161359 h 4586594"/>
              <a:gd name="connsiteX4" fmla="*/ 9199460 w 9745053"/>
              <a:gd name="connsiteY4" fmla="*/ 4182508 h 4586594"/>
              <a:gd name="connsiteX5" fmla="*/ 8417322 w 9745053"/>
              <a:gd name="connsiteY5" fmla="*/ 4204129 h 4586594"/>
              <a:gd name="connsiteX6" fmla="*/ 8032693 w 9745053"/>
              <a:gd name="connsiteY6" fmla="*/ 4209361 h 4586594"/>
              <a:gd name="connsiteX7" fmla="*/ 7232649 w 9745053"/>
              <a:gd name="connsiteY7" fmla="*/ 4586012 h 4586594"/>
              <a:gd name="connsiteX8" fmla="*/ 7403194 w 9745053"/>
              <a:gd name="connsiteY8" fmla="*/ 4205667 h 4586594"/>
              <a:gd name="connsiteX9" fmla="*/ 7212636 w 9745053"/>
              <a:gd name="connsiteY9" fmla="*/ 4213740 h 4586594"/>
              <a:gd name="connsiteX10" fmla="*/ 5984639 w 9745053"/>
              <a:gd name="connsiteY10" fmla="*/ 4246431 h 4586594"/>
              <a:gd name="connsiteX11" fmla="*/ 234217 w 9745053"/>
              <a:gd name="connsiteY11" fmla="*/ 4298453 h 4586594"/>
              <a:gd name="connsiteX12" fmla="*/ 88660 w 9745053"/>
              <a:gd name="connsiteY12" fmla="*/ 2523145 h 4586594"/>
              <a:gd name="connsiteX13" fmla="*/ 4836 w 9745053"/>
              <a:gd name="connsiteY13" fmla="*/ 476529 h 4586594"/>
              <a:gd name="connsiteX14" fmla="*/ 157160 w 9745053"/>
              <a:gd name="connsiteY14" fmla="*/ 93555 h 4586594"/>
              <a:gd name="connsiteX15" fmla="*/ 6377082 w 9745053"/>
              <a:gd name="connsiteY15" fmla="*/ 53203 h 4586594"/>
              <a:gd name="connsiteX16" fmla="*/ 8979252 w 9745053"/>
              <a:gd name="connsiteY16" fmla="*/ 13361 h 4586594"/>
              <a:gd name="connsiteX17" fmla="*/ 9482057 w 9745053"/>
              <a:gd name="connsiteY17" fmla="*/ 3458 h 4586594"/>
              <a:gd name="connsiteX0" fmla="*/ 9482057 w 9745053"/>
              <a:gd name="connsiteY0" fmla="*/ 3458 h 4586594"/>
              <a:gd name="connsiteX1" fmla="*/ 9710468 w 9745053"/>
              <a:gd name="connsiteY1" fmla="*/ 99833 h 4586594"/>
              <a:gd name="connsiteX2" fmla="*/ 9718312 w 9745053"/>
              <a:gd name="connsiteY2" fmla="*/ 1857735 h 4586594"/>
              <a:gd name="connsiteX3" fmla="*/ 9710838 w 9745053"/>
              <a:gd name="connsiteY3" fmla="*/ 4161359 h 4586594"/>
              <a:gd name="connsiteX4" fmla="*/ 9199460 w 9745053"/>
              <a:gd name="connsiteY4" fmla="*/ 4182508 h 4586594"/>
              <a:gd name="connsiteX5" fmla="*/ 8417322 w 9745053"/>
              <a:gd name="connsiteY5" fmla="*/ 4204129 h 4586594"/>
              <a:gd name="connsiteX6" fmla="*/ 8032693 w 9745053"/>
              <a:gd name="connsiteY6" fmla="*/ 4209361 h 4586594"/>
              <a:gd name="connsiteX7" fmla="*/ 7232649 w 9745053"/>
              <a:gd name="connsiteY7" fmla="*/ 4586012 h 4586594"/>
              <a:gd name="connsiteX8" fmla="*/ 7403194 w 9745053"/>
              <a:gd name="connsiteY8" fmla="*/ 4205667 h 4586594"/>
              <a:gd name="connsiteX9" fmla="*/ 7212636 w 9745053"/>
              <a:gd name="connsiteY9" fmla="*/ 4213740 h 4586594"/>
              <a:gd name="connsiteX10" fmla="*/ 5984639 w 9745053"/>
              <a:gd name="connsiteY10" fmla="*/ 4246431 h 4586594"/>
              <a:gd name="connsiteX11" fmla="*/ 234217 w 9745053"/>
              <a:gd name="connsiteY11" fmla="*/ 4298453 h 4586594"/>
              <a:gd name="connsiteX12" fmla="*/ 88660 w 9745053"/>
              <a:gd name="connsiteY12" fmla="*/ 2523145 h 4586594"/>
              <a:gd name="connsiteX13" fmla="*/ 4836 w 9745053"/>
              <a:gd name="connsiteY13" fmla="*/ 476529 h 4586594"/>
              <a:gd name="connsiteX14" fmla="*/ 157160 w 9745053"/>
              <a:gd name="connsiteY14" fmla="*/ 93555 h 4586594"/>
              <a:gd name="connsiteX15" fmla="*/ 6387207 w 9745053"/>
              <a:gd name="connsiteY15" fmla="*/ 9477 h 4586594"/>
              <a:gd name="connsiteX16" fmla="*/ 8979252 w 9745053"/>
              <a:gd name="connsiteY16" fmla="*/ 13361 h 4586594"/>
              <a:gd name="connsiteX17" fmla="*/ 9482057 w 9745053"/>
              <a:gd name="connsiteY17" fmla="*/ 3458 h 4586594"/>
              <a:gd name="connsiteX0" fmla="*/ 9481430 w 9744426"/>
              <a:gd name="connsiteY0" fmla="*/ 3458 h 4586594"/>
              <a:gd name="connsiteX1" fmla="*/ 9709841 w 9744426"/>
              <a:gd name="connsiteY1" fmla="*/ 99833 h 4586594"/>
              <a:gd name="connsiteX2" fmla="*/ 9717685 w 9744426"/>
              <a:gd name="connsiteY2" fmla="*/ 1857735 h 4586594"/>
              <a:gd name="connsiteX3" fmla="*/ 9710211 w 9744426"/>
              <a:gd name="connsiteY3" fmla="*/ 4161359 h 4586594"/>
              <a:gd name="connsiteX4" fmla="*/ 9198833 w 9744426"/>
              <a:gd name="connsiteY4" fmla="*/ 4182508 h 4586594"/>
              <a:gd name="connsiteX5" fmla="*/ 8416695 w 9744426"/>
              <a:gd name="connsiteY5" fmla="*/ 4204129 h 4586594"/>
              <a:gd name="connsiteX6" fmla="*/ 8032066 w 9744426"/>
              <a:gd name="connsiteY6" fmla="*/ 4209361 h 4586594"/>
              <a:gd name="connsiteX7" fmla="*/ 7232022 w 9744426"/>
              <a:gd name="connsiteY7" fmla="*/ 4586012 h 4586594"/>
              <a:gd name="connsiteX8" fmla="*/ 7402567 w 9744426"/>
              <a:gd name="connsiteY8" fmla="*/ 4205667 h 4586594"/>
              <a:gd name="connsiteX9" fmla="*/ 7212009 w 9744426"/>
              <a:gd name="connsiteY9" fmla="*/ 4213740 h 4586594"/>
              <a:gd name="connsiteX10" fmla="*/ 5984012 w 9744426"/>
              <a:gd name="connsiteY10" fmla="*/ 4246431 h 4586594"/>
              <a:gd name="connsiteX11" fmla="*/ 233590 w 9744426"/>
              <a:gd name="connsiteY11" fmla="*/ 4298453 h 4586594"/>
              <a:gd name="connsiteX12" fmla="*/ 88033 w 9744426"/>
              <a:gd name="connsiteY12" fmla="*/ 2523145 h 4586594"/>
              <a:gd name="connsiteX13" fmla="*/ 5158 w 9744426"/>
              <a:gd name="connsiteY13" fmla="*/ 530948 h 4586594"/>
              <a:gd name="connsiteX14" fmla="*/ 156533 w 9744426"/>
              <a:gd name="connsiteY14" fmla="*/ 93555 h 4586594"/>
              <a:gd name="connsiteX15" fmla="*/ 6386580 w 9744426"/>
              <a:gd name="connsiteY15" fmla="*/ 9477 h 4586594"/>
              <a:gd name="connsiteX16" fmla="*/ 8978625 w 9744426"/>
              <a:gd name="connsiteY16" fmla="*/ 13361 h 4586594"/>
              <a:gd name="connsiteX17" fmla="*/ 9481430 w 9744426"/>
              <a:gd name="connsiteY17" fmla="*/ 3458 h 4586594"/>
              <a:gd name="connsiteX0" fmla="*/ 9481117 w 9744113"/>
              <a:gd name="connsiteY0" fmla="*/ 3458 h 4586594"/>
              <a:gd name="connsiteX1" fmla="*/ 9709528 w 9744113"/>
              <a:gd name="connsiteY1" fmla="*/ 99833 h 4586594"/>
              <a:gd name="connsiteX2" fmla="*/ 9717372 w 9744113"/>
              <a:gd name="connsiteY2" fmla="*/ 1857735 h 4586594"/>
              <a:gd name="connsiteX3" fmla="*/ 9709898 w 9744113"/>
              <a:gd name="connsiteY3" fmla="*/ 4161359 h 4586594"/>
              <a:gd name="connsiteX4" fmla="*/ 9198520 w 9744113"/>
              <a:gd name="connsiteY4" fmla="*/ 4182508 h 4586594"/>
              <a:gd name="connsiteX5" fmla="*/ 8416382 w 9744113"/>
              <a:gd name="connsiteY5" fmla="*/ 4204129 h 4586594"/>
              <a:gd name="connsiteX6" fmla="*/ 8031753 w 9744113"/>
              <a:gd name="connsiteY6" fmla="*/ 4209361 h 4586594"/>
              <a:gd name="connsiteX7" fmla="*/ 7231709 w 9744113"/>
              <a:gd name="connsiteY7" fmla="*/ 4586012 h 4586594"/>
              <a:gd name="connsiteX8" fmla="*/ 7402254 w 9744113"/>
              <a:gd name="connsiteY8" fmla="*/ 4205667 h 4586594"/>
              <a:gd name="connsiteX9" fmla="*/ 7211696 w 9744113"/>
              <a:gd name="connsiteY9" fmla="*/ 4213740 h 4586594"/>
              <a:gd name="connsiteX10" fmla="*/ 5983699 w 9744113"/>
              <a:gd name="connsiteY10" fmla="*/ 4246431 h 4586594"/>
              <a:gd name="connsiteX11" fmla="*/ 233277 w 9744113"/>
              <a:gd name="connsiteY11" fmla="*/ 4298453 h 4586594"/>
              <a:gd name="connsiteX12" fmla="*/ 87720 w 9744113"/>
              <a:gd name="connsiteY12" fmla="*/ 2523145 h 4586594"/>
              <a:gd name="connsiteX13" fmla="*/ 4845 w 9744113"/>
              <a:gd name="connsiteY13" fmla="*/ 530948 h 4586594"/>
              <a:gd name="connsiteX14" fmla="*/ 156980 w 9744113"/>
              <a:gd name="connsiteY14" fmla="*/ 137092 h 4586594"/>
              <a:gd name="connsiteX15" fmla="*/ 6386267 w 9744113"/>
              <a:gd name="connsiteY15" fmla="*/ 9477 h 4586594"/>
              <a:gd name="connsiteX16" fmla="*/ 8978312 w 9744113"/>
              <a:gd name="connsiteY16" fmla="*/ 13361 h 4586594"/>
              <a:gd name="connsiteX17" fmla="*/ 9481117 w 9744113"/>
              <a:gd name="connsiteY17" fmla="*/ 3458 h 4586594"/>
              <a:gd name="connsiteX0" fmla="*/ 9477408 w 9740404"/>
              <a:gd name="connsiteY0" fmla="*/ 3458 h 4586594"/>
              <a:gd name="connsiteX1" fmla="*/ 9705819 w 9740404"/>
              <a:gd name="connsiteY1" fmla="*/ 99833 h 4586594"/>
              <a:gd name="connsiteX2" fmla="*/ 9713663 w 9740404"/>
              <a:gd name="connsiteY2" fmla="*/ 1857735 h 4586594"/>
              <a:gd name="connsiteX3" fmla="*/ 9706189 w 9740404"/>
              <a:gd name="connsiteY3" fmla="*/ 4161359 h 4586594"/>
              <a:gd name="connsiteX4" fmla="*/ 9194811 w 9740404"/>
              <a:gd name="connsiteY4" fmla="*/ 4182508 h 4586594"/>
              <a:gd name="connsiteX5" fmla="*/ 8412673 w 9740404"/>
              <a:gd name="connsiteY5" fmla="*/ 4204129 h 4586594"/>
              <a:gd name="connsiteX6" fmla="*/ 8028044 w 9740404"/>
              <a:gd name="connsiteY6" fmla="*/ 4209361 h 4586594"/>
              <a:gd name="connsiteX7" fmla="*/ 7228000 w 9740404"/>
              <a:gd name="connsiteY7" fmla="*/ 4586012 h 4586594"/>
              <a:gd name="connsiteX8" fmla="*/ 7398545 w 9740404"/>
              <a:gd name="connsiteY8" fmla="*/ 4205667 h 4586594"/>
              <a:gd name="connsiteX9" fmla="*/ 7207987 w 9740404"/>
              <a:gd name="connsiteY9" fmla="*/ 4213740 h 4586594"/>
              <a:gd name="connsiteX10" fmla="*/ 5979990 w 9740404"/>
              <a:gd name="connsiteY10" fmla="*/ 4246431 h 4586594"/>
              <a:gd name="connsiteX11" fmla="*/ 229568 w 9740404"/>
              <a:gd name="connsiteY11" fmla="*/ 4298453 h 4586594"/>
              <a:gd name="connsiteX12" fmla="*/ 84011 w 9740404"/>
              <a:gd name="connsiteY12" fmla="*/ 2523145 h 4586594"/>
              <a:gd name="connsiteX13" fmla="*/ 1136 w 9740404"/>
              <a:gd name="connsiteY13" fmla="*/ 530948 h 4586594"/>
              <a:gd name="connsiteX14" fmla="*/ 153271 w 9740404"/>
              <a:gd name="connsiteY14" fmla="*/ 137092 h 4586594"/>
              <a:gd name="connsiteX15" fmla="*/ 6382558 w 9740404"/>
              <a:gd name="connsiteY15" fmla="*/ 9477 h 4586594"/>
              <a:gd name="connsiteX16" fmla="*/ 8974603 w 9740404"/>
              <a:gd name="connsiteY16" fmla="*/ 13361 h 4586594"/>
              <a:gd name="connsiteX17" fmla="*/ 9477408 w 9740404"/>
              <a:gd name="connsiteY17" fmla="*/ 3458 h 4586594"/>
              <a:gd name="connsiteX0" fmla="*/ 9486740 w 9749736"/>
              <a:gd name="connsiteY0" fmla="*/ 3458 h 4586594"/>
              <a:gd name="connsiteX1" fmla="*/ 9715151 w 9749736"/>
              <a:gd name="connsiteY1" fmla="*/ 99833 h 4586594"/>
              <a:gd name="connsiteX2" fmla="*/ 9722995 w 9749736"/>
              <a:gd name="connsiteY2" fmla="*/ 1857735 h 4586594"/>
              <a:gd name="connsiteX3" fmla="*/ 9715521 w 9749736"/>
              <a:gd name="connsiteY3" fmla="*/ 4161359 h 4586594"/>
              <a:gd name="connsiteX4" fmla="*/ 9204143 w 9749736"/>
              <a:gd name="connsiteY4" fmla="*/ 4182508 h 4586594"/>
              <a:gd name="connsiteX5" fmla="*/ 8422005 w 9749736"/>
              <a:gd name="connsiteY5" fmla="*/ 4204129 h 4586594"/>
              <a:gd name="connsiteX6" fmla="*/ 8037376 w 9749736"/>
              <a:gd name="connsiteY6" fmla="*/ 4209361 h 4586594"/>
              <a:gd name="connsiteX7" fmla="*/ 7237332 w 9749736"/>
              <a:gd name="connsiteY7" fmla="*/ 4586012 h 4586594"/>
              <a:gd name="connsiteX8" fmla="*/ 7407877 w 9749736"/>
              <a:gd name="connsiteY8" fmla="*/ 4205667 h 4586594"/>
              <a:gd name="connsiteX9" fmla="*/ 7217319 w 9749736"/>
              <a:gd name="connsiteY9" fmla="*/ 4213740 h 4586594"/>
              <a:gd name="connsiteX10" fmla="*/ 5989322 w 9749736"/>
              <a:gd name="connsiteY10" fmla="*/ 4246431 h 4586594"/>
              <a:gd name="connsiteX11" fmla="*/ 238900 w 9749736"/>
              <a:gd name="connsiteY11" fmla="*/ 4298453 h 4586594"/>
              <a:gd name="connsiteX12" fmla="*/ 93343 w 9749736"/>
              <a:gd name="connsiteY12" fmla="*/ 2523145 h 4586594"/>
              <a:gd name="connsiteX13" fmla="*/ 10468 w 9749736"/>
              <a:gd name="connsiteY13" fmla="*/ 530948 h 4586594"/>
              <a:gd name="connsiteX14" fmla="*/ 97489 w 9749736"/>
              <a:gd name="connsiteY14" fmla="*/ 149115 h 4586594"/>
              <a:gd name="connsiteX15" fmla="*/ 6391890 w 9749736"/>
              <a:gd name="connsiteY15" fmla="*/ 9477 h 4586594"/>
              <a:gd name="connsiteX16" fmla="*/ 8983935 w 9749736"/>
              <a:gd name="connsiteY16" fmla="*/ 13361 h 4586594"/>
              <a:gd name="connsiteX17" fmla="*/ 9486740 w 9749736"/>
              <a:gd name="connsiteY17" fmla="*/ 3458 h 4586594"/>
              <a:gd name="connsiteX0" fmla="*/ 9486740 w 9793439"/>
              <a:gd name="connsiteY0" fmla="*/ 75473 h 4658609"/>
              <a:gd name="connsiteX1" fmla="*/ 9715151 w 9793439"/>
              <a:gd name="connsiteY1" fmla="*/ 171848 h 4658609"/>
              <a:gd name="connsiteX2" fmla="*/ 9779506 w 9793439"/>
              <a:gd name="connsiteY2" fmla="*/ 2048524 h 4658609"/>
              <a:gd name="connsiteX3" fmla="*/ 9715521 w 9793439"/>
              <a:gd name="connsiteY3" fmla="*/ 4233374 h 4658609"/>
              <a:gd name="connsiteX4" fmla="*/ 9204143 w 9793439"/>
              <a:gd name="connsiteY4" fmla="*/ 4254523 h 4658609"/>
              <a:gd name="connsiteX5" fmla="*/ 8422005 w 9793439"/>
              <a:gd name="connsiteY5" fmla="*/ 4276144 h 4658609"/>
              <a:gd name="connsiteX6" fmla="*/ 8037376 w 9793439"/>
              <a:gd name="connsiteY6" fmla="*/ 4281376 h 4658609"/>
              <a:gd name="connsiteX7" fmla="*/ 7237332 w 9793439"/>
              <a:gd name="connsiteY7" fmla="*/ 4658027 h 4658609"/>
              <a:gd name="connsiteX8" fmla="*/ 7407877 w 9793439"/>
              <a:gd name="connsiteY8" fmla="*/ 4277682 h 4658609"/>
              <a:gd name="connsiteX9" fmla="*/ 7217319 w 9793439"/>
              <a:gd name="connsiteY9" fmla="*/ 4285755 h 4658609"/>
              <a:gd name="connsiteX10" fmla="*/ 5989322 w 9793439"/>
              <a:gd name="connsiteY10" fmla="*/ 4318446 h 4658609"/>
              <a:gd name="connsiteX11" fmla="*/ 238900 w 9793439"/>
              <a:gd name="connsiteY11" fmla="*/ 4370468 h 4658609"/>
              <a:gd name="connsiteX12" fmla="*/ 93343 w 9793439"/>
              <a:gd name="connsiteY12" fmla="*/ 2595160 h 4658609"/>
              <a:gd name="connsiteX13" fmla="*/ 10468 w 9793439"/>
              <a:gd name="connsiteY13" fmla="*/ 602963 h 4658609"/>
              <a:gd name="connsiteX14" fmla="*/ 97489 w 9793439"/>
              <a:gd name="connsiteY14" fmla="*/ 221130 h 4658609"/>
              <a:gd name="connsiteX15" fmla="*/ 6391890 w 9793439"/>
              <a:gd name="connsiteY15" fmla="*/ 81492 h 4658609"/>
              <a:gd name="connsiteX16" fmla="*/ 8983935 w 9793439"/>
              <a:gd name="connsiteY16" fmla="*/ 85376 h 4658609"/>
              <a:gd name="connsiteX17" fmla="*/ 9486740 w 9793439"/>
              <a:gd name="connsiteY17" fmla="*/ 75473 h 4658609"/>
              <a:gd name="connsiteX0" fmla="*/ 9486740 w 9792089"/>
              <a:gd name="connsiteY0" fmla="*/ 3458 h 4586594"/>
              <a:gd name="connsiteX1" fmla="*/ 9715151 w 9792089"/>
              <a:gd name="connsiteY1" fmla="*/ 99833 h 4586594"/>
              <a:gd name="connsiteX2" fmla="*/ 9779506 w 9792089"/>
              <a:gd name="connsiteY2" fmla="*/ 1976509 h 4586594"/>
              <a:gd name="connsiteX3" fmla="*/ 9715521 w 9792089"/>
              <a:gd name="connsiteY3" fmla="*/ 4161359 h 4586594"/>
              <a:gd name="connsiteX4" fmla="*/ 9204143 w 9792089"/>
              <a:gd name="connsiteY4" fmla="*/ 4182508 h 4586594"/>
              <a:gd name="connsiteX5" fmla="*/ 8422005 w 9792089"/>
              <a:gd name="connsiteY5" fmla="*/ 4204129 h 4586594"/>
              <a:gd name="connsiteX6" fmla="*/ 8037376 w 9792089"/>
              <a:gd name="connsiteY6" fmla="*/ 4209361 h 4586594"/>
              <a:gd name="connsiteX7" fmla="*/ 7237332 w 9792089"/>
              <a:gd name="connsiteY7" fmla="*/ 4586012 h 4586594"/>
              <a:gd name="connsiteX8" fmla="*/ 7407877 w 9792089"/>
              <a:gd name="connsiteY8" fmla="*/ 4205667 h 4586594"/>
              <a:gd name="connsiteX9" fmla="*/ 7217319 w 9792089"/>
              <a:gd name="connsiteY9" fmla="*/ 4213740 h 4586594"/>
              <a:gd name="connsiteX10" fmla="*/ 5989322 w 9792089"/>
              <a:gd name="connsiteY10" fmla="*/ 4246431 h 4586594"/>
              <a:gd name="connsiteX11" fmla="*/ 238900 w 9792089"/>
              <a:gd name="connsiteY11" fmla="*/ 4298453 h 4586594"/>
              <a:gd name="connsiteX12" fmla="*/ 93343 w 9792089"/>
              <a:gd name="connsiteY12" fmla="*/ 2523145 h 4586594"/>
              <a:gd name="connsiteX13" fmla="*/ 10468 w 9792089"/>
              <a:gd name="connsiteY13" fmla="*/ 530948 h 4586594"/>
              <a:gd name="connsiteX14" fmla="*/ 97489 w 9792089"/>
              <a:gd name="connsiteY14" fmla="*/ 149115 h 4586594"/>
              <a:gd name="connsiteX15" fmla="*/ 6391890 w 9792089"/>
              <a:gd name="connsiteY15" fmla="*/ 9477 h 4586594"/>
              <a:gd name="connsiteX16" fmla="*/ 8983935 w 9792089"/>
              <a:gd name="connsiteY16" fmla="*/ 13361 h 4586594"/>
              <a:gd name="connsiteX17" fmla="*/ 9486740 w 9792089"/>
              <a:gd name="connsiteY17" fmla="*/ 3458 h 4586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792089" h="4586594">
                <a:moveTo>
                  <a:pt x="9486740" y="3458"/>
                </a:moveTo>
                <a:cubicBezTo>
                  <a:pt x="9608609" y="17870"/>
                  <a:pt x="9702239" y="-44549"/>
                  <a:pt x="9715151" y="99833"/>
                </a:cubicBezTo>
                <a:cubicBezTo>
                  <a:pt x="9744763" y="430954"/>
                  <a:pt x="9820064" y="1179006"/>
                  <a:pt x="9779506" y="1976509"/>
                </a:cubicBezTo>
                <a:cubicBezTo>
                  <a:pt x="9821453" y="2872786"/>
                  <a:pt x="9747762" y="4009775"/>
                  <a:pt x="9715521" y="4161359"/>
                </a:cubicBezTo>
                <a:cubicBezTo>
                  <a:pt x="9446860" y="4212001"/>
                  <a:pt x="9419729" y="4175380"/>
                  <a:pt x="9204143" y="4182508"/>
                </a:cubicBezTo>
                <a:lnTo>
                  <a:pt x="8422005" y="4204129"/>
                </a:lnTo>
                <a:lnTo>
                  <a:pt x="8037376" y="4209361"/>
                </a:lnTo>
                <a:cubicBezTo>
                  <a:pt x="7952820" y="4216563"/>
                  <a:pt x="7868491" y="4404455"/>
                  <a:pt x="7237332" y="4586012"/>
                </a:cubicBezTo>
                <a:cubicBezTo>
                  <a:pt x="7212892" y="4601135"/>
                  <a:pt x="7434449" y="4317853"/>
                  <a:pt x="7407877" y="4205667"/>
                </a:cubicBezTo>
                <a:lnTo>
                  <a:pt x="7217319" y="4213740"/>
                </a:lnTo>
                <a:lnTo>
                  <a:pt x="5989322" y="4246431"/>
                </a:lnTo>
                <a:cubicBezTo>
                  <a:pt x="4635231" y="4269266"/>
                  <a:pt x="2061843" y="4343979"/>
                  <a:pt x="238900" y="4298453"/>
                </a:cubicBezTo>
                <a:cubicBezTo>
                  <a:pt x="67346" y="4318795"/>
                  <a:pt x="106883" y="4077771"/>
                  <a:pt x="93343" y="2523145"/>
                </a:cubicBezTo>
                <a:cubicBezTo>
                  <a:pt x="78840" y="1882752"/>
                  <a:pt x="9777" y="926620"/>
                  <a:pt x="10468" y="530948"/>
                </a:cubicBezTo>
                <a:cubicBezTo>
                  <a:pt x="11159" y="135276"/>
                  <a:pt x="-45388" y="172775"/>
                  <a:pt x="97489" y="149115"/>
                </a:cubicBezTo>
                <a:cubicBezTo>
                  <a:pt x="1625900" y="105255"/>
                  <a:pt x="4329024" y="-2658"/>
                  <a:pt x="6391890" y="9477"/>
                </a:cubicBezTo>
                <a:lnTo>
                  <a:pt x="8983935" y="13361"/>
                </a:lnTo>
                <a:cubicBezTo>
                  <a:pt x="9151710" y="25102"/>
                  <a:pt x="9364871" y="-10954"/>
                  <a:pt x="9486740" y="3458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40525379-B2C5-5EB5-4CB7-9F653BD38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385" y="1764734"/>
            <a:ext cx="7559817" cy="25510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ΘΕΑΤΡΟ ΚΑΙ </a:t>
            </a:r>
            <a:r>
              <a:rPr lang="en-US" dirty="0" smtClean="0"/>
              <a:t>ΑΡΧΑΙΟΛΟΓΙΚΟ</a:t>
            </a:r>
            <a:r>
              <a:rPr lang="el-GR" dirty="0" smtClean="0"/>
              <a:t>Σ</a:t>
            </a:r>
            <a:r>
              <a:rPr lang="en-US" dirty="0" smtClean="0"/>
              <a:t> ΧΩΡΟ</a:t>
            </a:r>
            <a:r>
              <a:rPr lang="el-GR" dirty="0" smtClean="0"/>
              <a:t>Σ</a:t>
            </a:r>
            <a:r>
              <a:rPr lang="en-US" dirty="0" smtClean="0"/>
              <a:t> </a:t>
            </a:r>
            <a:r>
              <a:rPr lang="en-US" dirty="0"/>
              <a:t>ΤΗΣ </a:t>
            </a:r>
            <a:r>
              <a:rPr lang="en-US" dirty="0" smtClean="0"/>
              <a:t>Δ</a:t>
            </a:r>
            <a:r>
              <a:rPr lang="el-GR" dirty="0" smtClean="0"/>
              <a:t>Ω</a:t>
            </a:r>
            <a:r>
              <a:rPr lang="en-US" dirty="0" smtClean="0"/>
              <a:t>ΔΩΝΗΣ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99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="" xmlns:a16="http://schemas.microsoft.com/office/drawing/2014/main" id="{96B26661-BC38-4F88-8147-F519478595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="" xmlns:a16="http://schemas.microsoft.com/office/drawing/2014/main" id="{3097BA2F-D78F-46B8-823C-CEF8613B7C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347219">
            <a:off x="4468994" y="649648"/>
            <a:ext cx="7266789" cy="5737587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8286" h="764135">
                <a:moveTo>
                  <a:pt x="0" y="731902"/>
                </a:moveTo>
                <a:cubicBezTo>
                  <a:pt x="133360" y="742237"/>
                  <a:pt x="234017" y="778592"/>
                  <a:pt x="373741" y="757848"/>
                </a:cubicBezTo>
                <a:cubicBezTo>
                  <a:pt x="525009" y="735390"/>
                  <a:pt x="777143" y="617807"/>
                  <a:pt x="812900" y="492088"/>
                </a:cubicBezTo>
                <a:cubicBezTo>
                  <a:pt x="848657" y="366369"/>
                  <a:pt x="839932" y="49162"/>
                  <a:pt x="588282" y="3537"/>
                </a:cubicBezTo>
                <a:cubicBezTo>
                  <a:pt x="492555" y="-3606"/>
                  <a:pt x="93839" y="-31038"/>
                  <a:pt x="59263" y="319863"/>
                </a:cubicBezTo>
                <a:cubicBezTo>
                  <a:pt x="43357" y="428829"/>
                  <a:pt x="56596" y="567513"/>
                  <a:pt x="56596" y="630854"/>
                </a:cubicBezTo>
                <a:cubicBezTo>
                  <a:pt x="57073" y="702577"/>
                  <a:pt x="0" y="731902"/>
                  <a:pt x="0" y="731902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="" xmlns:a16="http://schemas.microsoft.com/office/drawing/2014/main" id="{A8ACC298-108B-4368-8AE5-D50A71E109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347219">
            <a:off x="4435584" y="580068"/>
            <a:ext cx="7266789" cy="5737587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8286" h="764135">
                <a:moveTo>
                  <a:pt x="0" y="731902"/>
                </a:moveTo>
                <a:cubicBezTo>
                  <a:pt x="133360" y="742237"/>
                  <a:pt x="234017" y="778592"/>
                  <a:pt x="373741" y="757848"/>
                </a:cubicBezTo>
                <a:cubicBezTo>
                  <a:pt x="525009" y="735390"/>
                  <a:pt x="777143" y="617807"/>
                  <a:pt x="812900" y="492088"/>
                </a:cubicBezTo>
                <a:cubicBezTo>
                  <a:pt x="848657" y="366369"/>
                  <a:pt x="839932" y="49162"/>
                  <a:pt x="588282" y="3537"/>
                </a:cubicBezTo>
                <a:cubicBezTo>
                  <a:pt x="492555" y="-3606"/>
                  <a:pt x="93839" y="-31038"/>
                  <a:pt x="59263" y="319863"/>
                </a:cubicBezTo>
                <a:cubicBezTo>
                  <a:pt x="43357" y="428829"/>
                  <a:pt x="56596" y="567513"/>
                  <a:pt x="56596" y="630854"/>
                </a:cubicBezTo>
                <a:cubicBezTo>
                  <a:pt x="57073" y="702577"/>
                  <a:pt x="0" y="731902"/>
                  <a:pt x="0" y="731902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="" xmlns:a16="http://schemas.microsoft.com/office/drawing/2014/main" id="{D87F956A-15E5-4F50-B6F3-EFC0240E1F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423939">
            <a:off x="515931" y="997172"/>
            <a:ext cx="5233927" cy="2817926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284667 w 965396"/>
              <a:gd name="connsiteY0" fmla="*/ 704847 h 704847"/>
              <a:gd name="connsiteX1" fmla="*/ 430018 w 965396"/>
              <a:gd name="connsiteY1" fmla="*/ 616170 h 704847"/>
              <a:gd name="connsiteX2" fmla="*/ 820834 w 965396"/>
              <a:gd name="connsiteY2" fmla="*/ 527776 h 704847"/>
              <a:gd name="connsiteX3" fmla="*/ 954560 w 965396"/>
              <a:gd name="connsiteY3" fmla="*/ 236694 h 704847"/>
              <a:gd name="connsiteX4" fmla="*/ 615480 w 965396"/>
              <a:gd name="connsiteY4" fmla="*/ 8123 h 704847"/>
              <a:gd name="connsiteX5" fmla="*/ 15300 w 965396"/>
              <a:gd name="connsiteY5" fmla="*/ 226026 h 704847"/>
              <a:gd name="connsiteX6" fmla="*/ 217325 w 965396"/>
              <a:gd name="connsiteY6" fmla="*/ 630076 h 704847"/>
              <a:gd name="connsiteX7" fmla="*/ 284667 w 965396"/>
              <a:gd name="connsiteY7" fmla="*/ 704847 h 704847"/>
              <a:gd name="connsiteX0" fmla="*/ 284667 w 965565"/>
              <a:gd name="connsiteY0" fmla="*/ 696988 h 696988"/>
              <a:gd name="connsiteX1" fmla="*/ 430018 w 965565"/>
              <a:gd name="connsiteY1" fmla="*/ 608311 h 696988"/>
              <a:gd name="connsiteX2" fmla="*/ 820834 w 965565"/>
              <a:gd name="connsiteY2" fmla="*/ 519917 h 696988"/>
              <a:gd name="connsiteX3" fmla="*/ 954560 w 965565"/>
              <a:gd name="connsiteY3" fmla="*/ 228835 h 696988"/>
              <a:gd name="connsiteX4" fmla="*/ 612906 w 965565"/>
              <a:gd name="connsiteY4" fmla="*/ 9140 h 696988"/>
              <a:gd name="connsiteX5" fmla="*/ 15300 w 965565"/>
              <a:gd name="connsiteY5" fmla="*/ 218167 h 696988"/>
              <a:gd name="connsiteX6" fmla="*/ 217325 w 965565"/>
              <a:gd name="connsiteY6" fmla="*/ 622217 h 696988"/>
              <a:gd name="connsiteX7" fmla="*/ 284667 w 965565"/>
              <a:gd name="connsiteY7" fmla="*/ 696988 h 696988"/>
              <a:gd name="connsiteX0" fmla="*/ 284667 w 965565"/>
              <a:gd name="connsiteY0" fmla="*/ 688453 h 688453"/>
              <a:gd name="connsiteX1" fmla="*/ 430018 w 965565"/>
              <a:gd name="connsiteY1" fmla="*/ 599776 h 688453"/>
              <a:gd name="connsiteX2" fmla="*/ 820834 w 965565"/>
              <a:gd name="connsiteY2" fmla="*/ 511382 h 688453"/>
              <a:gd name="connsiteX3" fmla="*/ 954560 w 965565"/>
              <a:gd name="connsiteY3" fmla="*/ 220300 h 688453"/>
              <a:gd name="connsiteX4" fmla="*/ 612906 w 965565"/>
              <a:gd name="connsiteY4" fmla="*/ 605 h 688453"/>
              <a:gd name="connsiteX5" fmla="*/ 15300 w 965565"/>
              <a:gd name="connsiteY5" fmla="*/ 209632 h 688453"/>
              <a:gd name="connsiteX6" fmla="*/ 217325 w 965565"/>
              <a:gd name="connsiteY6" fmla="*/ 613682 h 688453"/>
              <a:gd name="connsiteX7" fmla="*/ 284667 w 965565"/>
              <a:gd name="connsiteY7" fmla="*/ 688453 h 688453"/>
              <a:gd name="connsiteX0" fmla="*/ 284667 w 965565"/>
              <a:gd name="connsiteY0" fmla="*/ 690861 h 690861"/>
              <a:gd name="connsiteX1" fmla="*/ 430018 w 965565"/>
              <a:gd name="connsiteY1" fmla="*/ 602184 h 690861"/>
              <a:gd name="connsiteX2" fmla="*/ 820834 w 965565"/>
              <a:gd name="connsiteY2" fmla="*/ 513790 h 690861"/>
              <a:gd name="connsiteX3" fmla="*/ 954560 w 965565"/>
              <a:gd name="connsiteY3" fmla="*/ 222708 h 690861"/>
              <a:gd name="connsiteX4" fmla="*/ 612906 w 965565"/>
              <a:gd name="connsiteY4" fmla="*/ 3013 h 690861"/>
              <a:gd name="connsiteX5" fmla="*/ 15300 w 965565"/>
              <a:gd name="connsiteY5" fmla="*/ 212040 h 690861"/>
              <a:gd name="connsiteX6" fmla="*/ 217325 w 965565"/>
              <a:gd name="connsiteY6" fmla="*/ 616090 h 690861"/>
              <a:gd name="connsiteX7" fmla="*/ 284667 w 965565"/>
              <a:gd name="connsiteY7" fmla="*/ 690861 h 690861"/>
              <a:gd name="connsiteX0" fmla="*/ 284667 w 965565"/>
              <a:gd name="connsiteY0" fmla="*/ 692730 h 692730"/>
              <a:gd name="connsiteX1" fmla="*/ 430018 w 965565"/>
              <a:gd name="connsiteY1" fmla="*/ 604053 h 692730"/>
              <a:gd name="connsiteX2" fmla="*/ 820834 w 965565"/>
              <a:gd name="connsiteY2" fmla="*/ 515659 h 692730"/>
              <a:gd name="connsiteX3" fmla="*/ 954560 w 965565"/>
              <a:gd name="connsiteY3" fmla="*/ 224577 h 692730"/>
              <a:gd name="connsiteX4" fmla="*/ 612906 w 965565"/>
              <a:gd name="connsiteY4" fmla="*/ 4882 h 692730"/>
              <a:gd name="connsiteX5" fmla="*/ 15300 w 965565"/>
              <a:gd name="connsiteY5" fmla="*/ 213909 h 692730"/>
              <a:gd name="connsiteX6" fmla="*/ 217325 w 965565"/>
              <a:gd name="connsiteY6" fmla="*/ 617959 h 692730"/>
              <a:gd name="connsiteX7" fmla="*/ 284667 w 965565"/>
              <a:gd name="connsiteY7" fmla="*/ 692730 h 692730"/>
              <a:gd name="connsiteX0" fmla="*/ 284667 w 965565"/>
              <a:gd name="connsiteY0" fmla="*/ 698077 h 698077"/>
              <a:gd name="connsiteX1" fmla="*/ 430018 w 965565"/>
              <a:gd name="connsiteY1" fmla="*/ 609400 h 698077"/>
              <a:gd name="connsiteX2" fmla="*/ 820834 w 965565"/>
              <a:gd name="connsiteY2" fmla="*/ 521006 h 698077"/>
              <a:gd name="connsiteX3" fmla="*/ 954560 w 965565"/>
              <a:gd name="connsiteY3" fmla="*/ 229924 h 698077"/>
              <a:gd name="connsiteX4" fmla="*/ 612906 w 965565"/>
              <a:gd name="connsiteY4" fmla="*/ 10229 h 698077"/>
              <a:gd name="connsiteX5" fmla="*/ 15300 w 965565"/>
              <a:gd name="connsiteY5" fmla="*/ 219256 h 698077"/>
              <a:gd name="connsiteX6" fmla="*/ 217325 w 965565"/>
              <a:gd name="connsiteY6" fmla="*/ 623306 h 698077"/>
              <a:gd name="connsiteX7" fmla="*/ 284667 w 965565"/>
              <a:gd name="connsiteY7" fmla="*/ 698077 h 698077"/>
              <a:gd name="connsiteX0" fmla="*/ 284667 w 965565"/>
              <a:gd name="connsiteY0" fmla="*/ 701303 h 701303"/>
              <a:gd name="connsiteX1" fmla="*/ 430018 w 965565"/>
              <a:gd name="connsiteY1" fmla="*/ 612626 h 701303"/>
              <a:gd name="connsiteX2" fmla="*/ 820834 w 965565"/>
              <a:gd name="connsiteY2" fmla="*/ 524232 h 701303"/>
              <a:gd name="connsiteX3" fmla="*/ 954560 w 965565"/>
              <a:gd name="connsiteY3" fmla="*/ 233150 h 701303"/>
              <a:gd name="connsiteX4" fmla="*/ 612906 w 965565"/>
              <a:gd name="connsiteY4" fmla="*/ 13455 h 701303"/>
              <a:gd name="connsiteX5" fmla="*/ 15300 w 965565"/>
              <a:gd name="connsiteY5" fmla="*/ 222482 h 701303"/>
              <a:gd name="connsiteX6" fmla="*/ 217325 w 965565"/>
              <a:gd name="connsiteY6" fmla="*/ 626532 h 701303"/>
              <a:gd name="connsiteX7" fmla="*/ 284667 w 965565"/>
              <a:gd name="connsiteY7" fmla="*/ 701303 h 70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5565" h="701303">
                <a:moveTo>
                  <a:pt x="284667" y="701303"/>
                </a:moveTo>
                <a:cubicBezTo>
                  <a:pt x="313242" y="662251"/>
                  <a:pt x="340657" y="642138"/>
                  <a:pt x="430018" y="612626"/>
                </a:cubicBezTo>
                <a:cubicBezTo>
                  <a:pt x="519379" y="583114"/>
                  <a:pt x="700342" y="609005"/>
                  <a:pt x="820834" y="524232"/>
                </a:cubicBezTo>
                <a:cubicBezTo>
                  <a:pt x="941325" y="439460"/>
                  <a:pt x="989215" y="318279"/>
                  <a:pt x="954560" y="233150"/>
                </a:cubicBezTo>
                <a:cubicBezTo>
                  <a:pt x="919905" y="148021"/>
                  <a:pt x="833587" y="34759"/>
                  <a:pt x="612906" y="13455"/>
                </a:cubicBezTo>
                <a:cubicBezTo>
                  <a:pt x="392225" y="-7849"/>
                  <a:pt x="106946" y="-37883"/>
                  <a:pt x="15300" y="222482"/>
                </a:cubicBezTo>
                <a:cubicBezTo>
                  <a:pt x="-20133" y="385550"/>
                  <a:pt x="-9465" y="552142"/>
                  <a:pt x="217325" y="626532"/>
                </a:cubicBezTo>
                <a:cubicBezTo>
                  <a:pt x="270475" y="644534"/>
                  <a:pt x="284667" y="701303"/>
                  <a:pt x="284667" y="701303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4BE07AF7-E46B-ED11-5AE4-E95AFA563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5" y="1421606"/>
            <a:ext cx="4602524" cy="1783966"/>
          </a:xfrm>
        </p:spPr>
        <p:txBody>
          <a:bodyPr>
            <a:normAutofit/>
          </a:bodyPr>
          <a:lstStyle/>
          <a:p>
            <a:pPr algn="ctr"/>
            <a:r>
              <a:rPr lang="el-GR"/>
              <a:t>ΘΕΑΤΡΟ ΔΩΔΩΝΗΣ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="" xmlns:a16="http://schemas.microsoft.com/office/drawing/2014/main" id="{BD3862F6-F725-4967-A88E-DF1AA45F65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423939">
            <a:off x="521822" y="1067572"/>
            <a:ext cx="5233927" cy="2817926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284667 w 965396"/>
              <a:gd name="connsiteY0" fmla="*/ 704847 h 704847"/>
              <a:gd name="connsiteX1" fmla="*/ 430018 w 965396"/>
              <a:gd name="connsiteY1" fmla="*/ 616170 h 704847"/>
              <a:gd name="connsiteX2" fmla="*/ 820834 w 965396"/>
              <a:gd name="connsiteY2" fmla="*/ 527776 h 704847"/>
              <a:gd name="connsiteX3" fmla="*/ 954560 w 965396"/>
              <a:gd name="connsiteY3" fmla="*/ 236694 h 704847"/>
              <a:gd name="connsiteX4" fmla="*/ 615480 w 965396"/>
              <a:gd name="connsiteY4" fmla="*/ 8123 h 704847"/>
              <a:gd name="connsiteX5" fmla="*/ 15300 w 965396"/>
              <a:gd name="connsiteY5" fmla="*/ 226026 h 704847"/>
              <a:gd name="connsiteX6" fmla="*/ 217325 w 965396"/>
              <a:gd name="connsiteY6" fmla="*/ 630076 h 704847"/>
              <a:gd name="connsiteX7" fmla="*/ 284667 w 965396"/>
              <a:gd name="connsiteY7" fmla="*/ 704847 h 704847"/>
              <a:gd name="connsiteX0" fmla="*/ 284667 w 965565"/>
              <a:gd name="connsiteY0" fmla="*/ 696988 h 696988"/>
              <a:gd name="connsiteX1" fmla="*/ 430018 w 965565"/>
              <a:gd name="connsiteY1" fmla="*/ 608311 h 696988"/>
              <a:gd name="connsiteX2" fmla="*/ 820834 w 965565"/>
              <a:gd name="connsiteY2" fmla="*/ 519917 h 696988"/>
              <a:gd name="connsiteX3" fmla="*/ 954560 w 965565"/>
              <a:gd name="connsiteY3" fmla="*/ 228835 h 696988"/>
              <a:gd name="connsiteX4" fmla="*/ 612906 w 965565"/>
              <a:gd name="connsiteY4" fmla="*/ 9140 h 696988"/>
              <a:gd name="connsiteX5" fmla="*/ 15300 w 965565"/>
              <a:gd name="connsiteY5" fmla="*/ 218167 h 696988"/>
              <a:gd name="connsiteX6" fmla="*/ 217325 w 965565"/>
              <a:gd name="connsiteY6" fmla="*/ 622217 h 696988"/>
              <a:gd name="connsiteX7" fmla="*/ 284667 w 965565"/>
              <a:gd name="connsiteY7" fmla="*/ 696988 h 696988"/>
              <a:gd name="connsiteX0" fmla="*/ 284667 w 965565"/>
              <a:gd name="connsiteY0" fmla="*/ 688453 h 688453"/>
              <a:gd name="connsiteX1" fmla="*/ 430018 w 965565"/>
              <a:gd name="connsiteY1" fmla="*/ 599776 h 688453"/>
              <a:gd name="connsiteX2" fmla="*/ 820834 w 965565"/>
              <a:gd name="connsiteY2" fmla="*/ 511382 h 688453"/>
              <a:gd name="connsiteX3" fmla="*/ 954560 w 965565"/>
              <a:gd name="connsiteY3" fmla="*/ 220300 h 688453"/>
              <a:gd name="connsiteX4" fmla="*/ 612906 w 965565"/>
              <a:gd name="connsiteY4" fmla="*/ 605 h 688453"/>
              <a:gd name="connsiteX5" fmla="*/ 15300 w 965565"/>
              <a:gd name="connsiteY5" fmla="*/ 209632 h 688453"/>
              <a:gd name="connsiteX6" fmla="*/ 217325 w 965565"/>
              <a:gd name="connsiteY6" fmla="*/ 613682 h 688453"/>
              <a:gd name="connsiteX7" fmla="*/ 284667 w 965565"/>
              <a:gd name="connsiteY7" fmla="*/ 688453 h 688453"/>
              <a:gd name="connsiteX0" fmla="*/ 284667 w 965565"/>
              <a:gd name="connsiteY0" fmla="*/ 690861 h 690861"/>
              <a:gd name="connsiteX1" fmla="*/ 430018 w 965565"/>
              <a:gd name="connsiteY1" fmla="*/ 602184 h 690861"/>
              <a:gd name="connsiteX2" fmla="*/ 820834 w 965565"/>
              <a:gd name="connsiteY2" fmla="*/ 513790 h 690861"/>
              <a:gd name="connsiteX3" fmla="*/ 954560 w 965565"/>
              <a:gd name="connsiteY3" fmla="*/ 222708 h 690861"/>
              <a:gd name="connsiteX4" fmla="*/ 612906 w 965565"/>
              <a:gd name="connsiteY4" fmla="*/ 3013 h 690861"/>
              <a:gd name="connsiteX5" fmla="*/ 15300 w 965565"/>
              <a:gd name="connsiteY5" fmla="*/ 212040 h 690861"/>
              <a:gd name="connsiteX6" fmla="*/ 217325 w 965565"/>
              <a:gd name="connsiteY6" fmla="*/ 616090 h 690861"/>
              <a:gd name="connsiteX7" fmla="*/ 284667 w 965565"/>
              <a:gd name="connsiteY7" fmla="*/ 690861 h 690861"/>
              <a:gd name="connsiteX0" fmla="*/ 284667 w 965565"/>
              <a:gd name="connsiteY0" fmla="*/ 692730 h 692730"/>
              <a:gd name="connsiteX1" fmla="*/ 430018 w 965565"/>
              <a:gd name="connsiteY1" fmla="*/ 604053 h 692730"/>
              <a:gd name="connsiteX2" fmla="*/ 820834 w 965565"/>
              <a:gd name="connsiteY2" fmla="*/ 515659 h 692730"/>
              <a:gd name="connsiteX3" fmla="*/ 954560 w 965565"/>
              <a:gd name="connsiteY3" fmla="*/ 224577 h 692730"/>
              <a:gd name="connsiteX4" fmla="*/ 612906 w 965565"/>
              <a:gd name="connsiteY4" fmla="*/ 4882 h 692730"/>
              <a:gd name="connsiteX5" fmla="*/ 15300 w 965565"/>
              <a:gd name="connsiteY5" fmla="*/ 213909 h 692730"/>
              <a:gd name="connsiteX6" fmla="*/ 217325 w 965565"/>
              <a:gd name="connsiteY6" fmla="*/ 617959 h 692730"/>
              <a:gd name="connsiteX7" fmla="*/ 284667 w 965565"/>
              <a:gd name="connsiteY7" fmla="*/ 692730 h 692730"/>
              <a:gd name="connsiteX0" fmla="*/ 284667 w 965565"/>
              <a:gd name="connsiteY0" fmla="*/ 698077 h 698077"/>
              <a:gd name="connsiteX1" fmla="*/ 430018 w 965565"/>
              <a:gd name="connsiteY1" fmla="*/ 609400 h 698077"/>
              <a:gd name="connsiteX2" fmla="*/ 820834 w 965565"/>
              <a:gd name="connsiteY2" fmla="*/ 521006 h 698077"/>
              <a:gd name="connsiteX3" fmla="*/ 954560 w 965565"/>
              <a:gd name="connsiteY3" fmla="*/ 229924 h 698077"/>
              <a:gd name="connsiteX4" fmla="*/ 612906 w 965565"/>
              <a:gd name="connsiteY4" fmla="*/ 10229 h 698077"/>
              <a:gd name="connsiteX5" fmla="*/ 15300 w 965565"/>
              <a:gd name="connsiteY5" fmla="*/ 219256 h 698077"/>
              <a:gd name="connsiteX6" fmla="*/ 217325 w 965565"/>
              <a:gd name="connsiteY6" fmla="*/ 623306 h 698077"/>
              <a:gd name="connsiteX7" fmla="*/ 284667 w 965565"/>
              <a:gd name="connsiteY7" fmla="*/ 698077 h 698077"/>
              <a:gd name="connsiteX0" fmla="*/ 284667 w 965565"/>
              <a:gd name="connsiteY0" fmla="*/ 701303 h 701303"/>
              <a:gd name="connsiteX1" fmla="*/ 430018 w 965565"/>
              <a:gd name="connsiteY1" fmla="*/ 612626 h 701303"/>
              <a:gd name="connsiteX2" fmla="*/ 820834 w 965565"/>
              <a:gd name="connsiteY2" fmla="*/ 524232 h 701303"/>
              <a:gd name="connsiteX3" fmla="*/ 954560 w 965565"/>
              <a:gd name="connsiteY3" fmla="*/ 233150 h 701303"/>
              <a:gd name="connsiteX4" fmla="*/ 612906 w 965565"/>
              <a:gd name="connsiteY4" fmla="*/ 13455 h 701303"/>
              <a:gd name="connsiteX5" fmla="*/ 15300 w 965565"/>
              <a:gd name="connsiteY5" fmla="*/ 222482 h 701303"/>
              <a:gd name="connsiteX6" fmla="*/ 217325 w 965565"/>
              <a:gd name="connsiteY6" fmla="*/ 626532 h 701303"/>
              <a:gd name="connsiteX7" fmla="*/ 284667 w 965565"/>
              <a:gd name="connsiteY7" fmla="*/ 701303 h 701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5565" h="701303">
                <a:moveTo>
                  <a:pt x="284667" y="701303"/>
                </a:moveTo>
                <a:cubicBezTo>
                  <a:pt x="313242" y="662251"/>
                  <a:pt x="340657" y="642138"/>
                  <a:pt x="430018" y="612626"/>
                </a:cubicBezTo>
                <a:cubicBezTo>
                  <a:pt x="519379" y="583114"/>
                  <a:pt x="700342" y="609005"/>
                  <a:pt x="820834" y="524232"/>
                </a:cubicBezTo>
                <a:cubicBezTo>
                  <a:pt x="941325" y="439460"/>
                  <a:pt x="989215" y="318279"/>
                  <a:pt x="954560" y="233150"/>
                </a:cubicBezTo>
                <a:cubicBezTo>
                  <a:pt x="919905" y="148021"/>
                  <a:pt x="833587" y="34759"/>
                  <a:pt x="612906" y="13455"/>
                </a:cubicBezTo>
                <a:cubicBezTo>
                  <a:pt x="392225" y="-7849"/>
                  <a:pt x="106946" y="-37883"/>
                  <a:pt x="15300" y="222482"/>
                </a:cubicBezTo>
                <a:cubicBezTo>
                  <a:pt x="-20133" y="385550"/>
                  <a:pt x="-9465" y="552142"/>
                  <a:pt x="217325" y="626532"/>
                </a:cubicBezTo>
                <a:cubicBezTo>
                  <a:pt x="270475" y="644534"/>
                  <a:pt x="284667" y="701303"/>
                  <a:pt x="284667" y="701303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4DF970AF-A66B-1DA0-C8E0-253ABB64A5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00" r="30531" b="-4"/>
          <a:stretch>
            <a:fillRect/>
          </a:stretch>
        </p:blipFill>
        <p:spPr>
          <a:xfrm>
            <a:off x="1737075" y="4067515"/>
            <a:ext cx="2123642" cy="1984075"/>
          </a:xfrm>
          <a:custGeom>
            <a:avLst/>
            <a:gdLst/>
            <a:ahLst/>
            <a:cxnLst/>
            <a:rect l="l" t="t" r="r" b="b"/>
            <a:pathLst>
              <a:path w="2306958" h="2155344">
                <a:moveTo>
                  <a:pt x="1234085" y="115"/>
                </a:moveTo>
                <a:cubicBezTo>
                  <a:pt x="1786461" y="-7159"/>
                  <a:pt x="2133902" y="331964"/>
                  <a:pt x="2256434" y="799252"/>
                </a:cubicBezTo>
                <a:cubicBezTo>
                  <a:pt x="2498114" y="1720928"/>
                  <a:pt x="1813698" y="2016726"/>
                  <a:pt x="1451936" y="2123161"/>
                </a:cubicBezTo>
                <a:cubicBezTo>
                  <a:pt x="1090174" y="2229596"/>
                  <a:pt x="295335" y="2089577"/>
                  <a:pt x="85863" y="1437863"/>
                </a:cubicBezTo>
                <a:cubicBezTo>
                  <a:pt x="-123610" y="786148"/>
                  <a:pt x="24223" y="283199"/>
                  <a:pt x="819174" y="63174"/>
                </a:cubicBezTo>
                <a:cubicBezTo>
                  <a:pt x="968228" y="21919"/>
                  <a:pt x="1106613" y="1793"/>
                  <a:pt x="1234085" y="115"/>
                </a:cubicBezTo>
                <a:close/>
              </a:path>
            </a:pathLst>
          </a:custGeom>
        </p:spPr>
      </p:pic>
      <p:sp>
        <p:nvSpPr>
          <p:cNvPr id="62" name="Oval 5">
            <a:extLst>
              <a:ext uri="{FF2B5EF4-FFF2-40B4-BE49-F238E27FC236}">
                <a16:creationId xmlns="" xmlns:a16="http://schemas.microsoft.com/office/drawing/2014/main" id="{6A539413-A961-420D-9A07-1B1B7ECB60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0718407">
            <a:off x="1769566" y="4068331"/>
            <a:ext cx="2084933" cy="1982445"/>
          </a:xfrm>
          <a:custGeom>
            <a:avLst/>
            <a:gdLst>
              <a:gd name="connsiteX0" fmla="*/ 0 w 3164619"/>
              <a:gd name="connsiteY0" fmla="*/ 1529142 h 3058283"/>
              <a:gd name="connsiteX1" fmla="*/ 1582310 w 3164619"/>
              <a:gd name="connsiteY1" fmla="*/ 0 h 3058283"/>
              <a:gd name="connsiteX2" fmla="*/ 3164620 w 3164619"/>
              <a:gd name="connsiteY2" fmla="*/ 1529142 h 3058283"/>
              <a:gd name="connsiteX3" fmla="*/ 1582310 w 3164619"/>
              <a:gd name="connsiteY3" fmla="*/ 3058284 h 3058283"/>
              <a:gd name="connsiteX4" fmla="*/ 0 w 3164619"/>
              <a:gd name="connsiteY4" fmla="*/ 1529142 h 3058283"/>
              <a:gd name="connsiteX0" fmla="*/ 294 w 3164914"/>
              <a:gd name="connsiteY0" fmla="*/ 1529142 h 3058284"/>
              <a:gd name="connsiteX1" fmla="*/ 1487189 w 3164914"/>
              <a:gd name="connsiteY1" fmla="*/ 0 h 3058284"/>
              <a:gd name="connsiteX2" fmla="*/ 3164914 w 3164914"/>
              <a:gd name="connsiteY2" fmla="*/ 1529142 h 3058284"/>
              <a:gd name="connsiteX3" fmla="*/ 1582604 w 3164914"/>
              <a:gd name="connsiteY3" fmla="*/ 3058284 h 3058284"/>
              <a:gd name="connsiteX4" fmla="*/ 294 w 3164914"/>
              <a:gd name="connsiteY4" fmla="*/ 1529142 h 3058284"/>
              <a:gd name="connsiteX0" fmla="*/ 193 w 3164813"/>
              <a:gd name="connsiteY0" fmla="*/ 1529142 h 3058284"/>
              <a:gd name="connsiteX1" fmla="*/ 1487088 w 3164813"/>
              <a:gd name="connsiteY1" fmla="*/ 0 h 3058284"/>
              <a:gd name="connsiteX2" fmla="*/ 3164813 w 3164813"/>
              <a:gd name="connsiteY2" fmla="*/ 1529142 h 3058284"/>
              <a:gd name="connsiteX3" fmla="*/ 1582503 w 3164813"/>
              <a:gd name="connsiteY3" fmla="*/ 3058284 h 3058284"/>
              <a:gd name="connsiteX4" fmla="*/ 193 w 3164813"/>
              <a:gd name="connsiteY4" fmla="*/ 1529142 h 3058284"/>
              <a:gd name="connsiteX0" fmla="*/ 193 w 3164813"/>
              <a:gd name="connsiteY0" fmla="*/ 1529142 h 3058284"/>
              <a:gd name="connsiteX1" fmla="*/ 1487088 w 3164813"/>
              <a:gd name="connsiteY1" fmla="*/ 0 h 3058284"/>
              <a:gd name="connsiteX2" fmla="*/ 3164813 w 3164813"/>
              <a:gd name="connsiteY2" fmla="*/ 1529142 h 3058284"/>
              <a:gd name="connsiteX3" fmla="*/ 1582503 w 3164813"/>
              <a:gd name="connsiteY3" fmla="*/ 3058284 h 3058284"/>
              <a:gd name="connsiteX4" fmla="*/ 193 w 3164813"/>
              <a:gd name="connsiteY4" fmla="*/ 1529142 h 3058284"/>
              <a:gd name="connsiteX0" fmla="*/ 193 w 3164813"/>
              <a:gd name="connsiteY0" fmla="*/ 1529142 h 3058284"/>
              <a:gd name="connsiteX1" fmla="*/ 1487088 w 3164813"/>
              <a:gd name="connsiteY1" fmla="*/ 0 h 3058284"/>
              <a:gd name="connsiteX2" fmla="*/ 3164813 w 3164813"/>
              <a:gd name="connsiteY2" fmla="*/ 1529142 h 3058284"/>
              <a:gd name="connsiteX3" fmla="*/ 1582503 w 3164813"/>
              <a:gd name="connsiteY3" fmla="*/ 3058284 h 3058284"/>
              <a:gd name="connsiteX4" fmla="*/ 193 w 3164813"/>
              <a:gd name="connsiteY4" fmla="*/ 1529142 h 3058284"/>
              <a:gd name="connsiteX0" fmla="*/ 193 w 3164813"/>
              <a:gd name="connsiteY0" fmla="*/ 1529142 h 3058284"/>
              <a:gd name="connsiteX1" fmla="*/ 1487088 w 3164813"/>
              <a:gd name="connsiteY1" fmla="*/ 0 h 3058284"/>
              <a:gd name="connsiteX2" fmla="*/ 3164813 w 3164813"/>
              <a:gd name="connsiteY2" fmla="*/ 1529142 h 3058284"/>
              <a:gd name="connsiteX3" fmla="*/ 1582503 w 3164813"/>
              <a:gd name="connsiteY3" fmla="*/ 3058284 h 3058284"/>
              <a:gd name="connsiteX4" fmla="*/ 193 w 3164813"/>
              <a:gd name="connsiteY4" fmla="*/ 1529142 h 3058284"/>
              <a:gd name="connsiteX0" fmla="*/ 184 w 3212512"/>
              <a:gd name="connsiteY0" fmla="*/ 1624823 h 3061381"/>
              <a:gd name="connsiteX1" fmla="*/ 1534787 w 3212512"/>
              <a:gd name="connsiteY1" fmla="*/ 265 h 3061381"/>
              <a:gd name="connsiteX2" fmla="*/ 3212512 w 3212512"/>
              <a:gd name="connsiteY2" fmla="*/ 1529407 h 3061381"/>
              <a:gd name="connsiteX3" fmla="*/ 1630202 w 3212512"/>
              <a:gd name="connsiteY3" fmla="*/ 3058549 h 3061381"/>
              <a:gd name="connsiteX4" fmla="*/ 184 w 3212512"/>
              <a:gd name="connsiteY4" fmla="*/ 1624823 h 3061381"/>
              <a:gd name="connsiteX0" fmla="*/ 335 w 3212663"/>
              <a:gd name="connsiteY0" fmla="*/ 1624823 h 3058748"/>
              <a:gd name="connsiteX1" fmla="*/ 1503133 w 3212663"/>
              <a:gd name="connsiteY1" fmla="*/ 265 h 3058748"/>
              <a:gd name="connsiteX2" fmla="*/ 3212663 w 3212663"/>
              <a:gd name="connsiteY2" fmla="*/ 1529407 h 3058748"/>
              <a:gd name="connsiteX3" fmla="*/ 1630353 w 3212663"/>
              <a:gd name="connsiteY3" fmla="*/ 3058549 h 3058748"/>
              <a:gd name="connsiteX4" fmla="*/ 335 w 3212663"/>
              <a:gd name="connsiteY4" fmla="*/ 1624823 h 3058748"/>
              <a:gd name="connsiteX0" fmla="*/ 892 w 3213220"/>
              <a:gd name="connsiteY0" fmla="*/ 1624823 h 3058748"/>
              <a:gd name="connsiteX1" fmla="*/ 1503690 w 3213220"/>
              <a:gd name="connsiteY1" fmla="*/ 265 h 3058748"/>
              <a:gd name="connsiteX2" fmla="*/ 3213220 w 3213220"/>
              <a:gd name="connsiteY2" fmla="*/ 1529407 h 3058748"/>
              <a:gd name="connsiteX3" fmla="*/ 1630910 w 3213220"/>
              <a:gd name="connsiteY3" fmla="*/ 3058549 h 3058748"/>
              <a:gd name="connsiteX4" fmla="*/ 892 w 3213220"/>
              <a:gd name="connsiteY4" fmla="*/ 1624823 h 3058748"/>
              <a:gd name="connsiteX0" fmla="*/ 4743 w 3217071"/>
              <a:gd name="connsiteY0" fmla="*/ 1624823 h 3058932"/>
              <a:gd name="connsiteX1" fmla="*/ 1507541 w 3217071"/>
              <a:gd name="connsiteY1" fmla="*/ 265 h 3058932"/>
              <a:gd name="connsiteX2" fmla="*/ 3217071 w 3217071"/>
              <a:gd name="connsiteY2" fmla="*/ 1529407 h 3058932"/>
              <a:gd name="connsiteX3" fmla="*/ 1634761 w 3217071"/>
              <a:gd name="connsiteY3" fmla="*/ 3058549 h 3058932"/>
              <a:gd name="connsiteX4" fmla="*/ 4743 w 3217071"/>
              <a:gd name="connsiteY4" fmla="*/ 1624823 h 3058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7071" h="3058932">
                <a:moveTo>
                  <a:pt x="4743" y="1624823"/>
                </a:moveTo>
                <a:cubicBezTo>
                  <a:pt x="-48265" y="653933"/>
                  <a:pt x="336049" y="16168"/>
                  <a:pt x="1507541" y="265"/>
                </a:cubicBezTo>
                <a:cubicBezTo>
                  <a:pt x="2679033" y="-15638"/>
                  <a:pt x="3217071" y="684885"/>
                  <a:pt x="3217071" y="1529407"/>
                </a:cubicBezTo>
                <a:cubicBezTo>
                  <a:pt x="3217071" y="2882813"/>
                  <a:pt x="2170149" y="3042646"/>
                  <a:pt x="1634761" y="3058549"/>
                </a:cubicBezTo>
                <a:cubicBezTo>
                  <a:pt x="1099373" y="3074452"/>
                  <a:pt x="57751" y="2595713"/>
                  <a:pt x="4743" y="1624823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DC2B532E-27CB-400D-F87D-5E98E2182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9894" y="1497884"/>
            <a:ext cx="5057462" cy="3993611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l-GR" sz="2000" dirty="0"/>
              <a:t>Το θέατρο της Δωδώνης είναι ένα από τα μεγαλύτερα της αρχαιότητας με χωρητικότητα 15.000-17.000 περίπου </a:t>
            </a:r>
            <a:r>
              <a:rPr lang="el-GR" sz="2000" dirty="0" smtClean="0"/>
              <a:t>θεατές. </a:t>
            </a:r>
            <a:r>
              <a:rPr lang="el-GR" sz="2000" dirty="0"/>
              <a:t>Οικοδομήθηκε στις αρχές του 3ου αι. </a:t>
            </a:r>
            <a:r>
              <a:rPr lang="el-GR" sz="2000" dirty="0" err="1"/>
              <a:t>π.Χ.</a:t>
            </a:r>
            <a:r>
              <a:rPr lang="el-GR" sz="2000" dirty="0"/>
              <a:t>, επί βασιλείας Πύρρου (297-272 </a:t>
            </a:r>
            <a:r>
              <a:rPr lang="el-GR" sz="2000" dirty="0" err="1"/>
              <a:t>π.Χ.</a:t>
            </a:r>
            <a:r>
              <a:rPr lang="el-GR" sz="2000" dirty="0"/>
              <a:t>) και συνδέεται με την τέλεση των </a:t>
            </a:r>
            <a:r>
              <a:rPr lang="el-GR" sz="2000" dirty="0" err="1" smtClean="0"/>
              <a:t>Ναϊών</a:t>
            </a:r>
            <a:r>
              <a:rPr lang="el-GR" sz="2000" dirty="0" smtClean="0"/>
              <a:t>, </a:t>
            </a:r>
            <a:r>
              <a:rPr lang="el-GR" sz="2000" dirty="0"/>
              <a:t>γιορτή προς τιμήν του </a:t>
            </a:r>
            <a:r>
              <a:rPr lang="el-GR" sz="2000" dirty="0" err="1"/>
              <a:t>Ναΐου</a:t>
            </a:r>
            <a:r>
              <a:rPr lang="el-GR" sz="2000" dirty="0"/>
              <a:t> Διός. Τα </a:t>
            </a:r>
            <a:r>
              <a:rPr lang="el-GR" sz="2000" dirty="0" err="1"/>
              <a:t>Νάια</a:t>
            </a:r>
            <a:r>
              <a:rPr lang="el-GR" sz="2000" dirty="0"/>
              <a:t> τελούνταν πιθανότατα κάθε τέσσερα χρόνια και περιλάμβαναν αγώνες γυμνικούς (αθλητικούς), δραματικούς (παραστάσεις τραγωδίας και κωμωδίας), πιθανότατα μουσικούς και ιππικούς καθώς και αρματοδρομίες.</a:t>
            </a:r>
          </a:p>
        </p:txBody>
      </p:sp>
    </p:spTree>
    <p:extLst>
      <p:ext uri="{BB962C8B-B14F-4D97-AF65-F5344CB8AC3E}">
        <p14:creationId xmlns:p14="http://schemas.microsoft.com/office/powerpoint/2010/main" val="346344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E7B74E81-276A-4BF8-9D74-BF6C44B2E4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DFDE87ED-B61C-4B29-7CD2-6494694567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700" b="5300"/>
          <a:stretch>
            <a:fillRect/>
          </a:stretch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19C537B0-73BE-41E7-8BD7-CC603DD2BE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51470" y="1689814"/>
            <a:ext cx="6140530" cy="4647338"/>
          </a:xfrm>
          <a:custGeom>
            <a:avLst/>
            <a:gdLst>
              <a:gd name="connsiteX0" fmla="*/ 3354001 w 6140530"/>
              <a:gd name="connsiteY0" fmla="*/ 1219 h 4626714"/>
              <a:gd name="connsiteX1" fmla="*/ 4854691 w 6140530"/>
              <a:gd name="connsiteY1" fmla="*/ 125683 h 4626714"/>
              <a:gd name="connsiteX2" fmla="*/ 6093602 w 6140530"/>
              <a:gd name="connsiteY2" fmla="*/ 1013600 h 4626714"/>
              <a:gd name="connsiteX3" fmla="*/ 6140530 w 6140530"/>
              <a:gd name="connsiteY3" fmla="*/ 1110875 h 4626714"/>
              <a:gd name="connsiteX4" fmla="*/ 6140530 w 6140530"/>
              <a:gd name="connsiteY4" fmla="*/ 3914197 h 4626714"/>
              <a:gd name="connsiteX5" fmla="*/ 6123285 w 6140530"/>
              <a:gd name="connsiteY5" fmla="*/ 3940855 h 4626714"/>
              <a:gd name="connsiteX6" fmla="*/ 6022119 w 6140530"/>
              <a:gd name="connsiteY6" fmla="*/ 4052713 h 4626714"/>
              <a:gd name="connsiteX7" fmla="*/ 2791676 w 6140530"/>
              <a:gd name="connsiteY7" fmla="*/ 4623624 h 4626714"/>
              <a:gd name="connsiteX8" fmla="*/ 0 w 6140530"/>
              <a:gd name="connsiteY8" fmla="*/ 4180103 h 4626714"/>
              <a:gd name="connsiteX9" fmla="*/ 486444 w 6140530"/>
              <a:gd name="connsiteY9" fmla="*/ 3598665 h 4626714"/>
              <a:gd name="connsiteX10" fmla="*/ 701119 w 6140530"/>
              <a:gd name="connsiteY10" fmla="*/ 1679227 h 4626714"/>
              <a:gd name="connsiteX11" fmla="*/ 3354001 w 6140530"/>
              <a:gd name="connsiteY11" fmla="*/ 1219 h 4626714"/>
              <a:gd name="connsiteX0" fmla="*/ 3354001 w 6140530"/>
              <a:gd name="connsiteY0" fmla="*/ 1219 h 4647338"/>
              <a:gd name="connsiteX1" fmla="*/ 4854691 w 6140530"/>
              <a:gd name="connsiteY1" fmla="*/ 125683 h 4647338"/>
              <a:gd name="connsiteX2" fmla="*/ 6093602 w 6140530"/>
              <a:gd name="connsiteY2" fmla="*/ 1013600 h 4647338"/>
              <a:gd name="connsiteX3" fmla="*/ 6140530 w 6140530"/>
              <a:gd name="connsiteY3" fmla="*/ 1110875 h 4647338"/>
              <a:gd name="connsiteX4" fmla="*/ 6140530 w 6140530"/>
              <a:gd name="connsiteY4" fmla="*/ 3914197 h 4647338"/>
              <a:gd name="connsiteX5" fmla="*/ 6123285 w 6140530"/>
              <a:gd name="connsiteY5" fmla="*/ 3940855 h 4647338"/>
              <a:gd name="connsiteX6" fmla="*/ 6022119 w 6140530"/>
              <a:gd name="connsiteY6" fmla="*/ 4052713 h 4647338"/>
              <a:gd name="connsiteX7" fmla="*/ 2791676 w 6140530"/>
              <a:gd name="connsiteY7" fmla="*/ 4623624 h 4647338"/>
              <a:gd name="connsiteX8" fmla="*/ 0 w 6140530"/>
              <a:gd name="connsiteY8" fmla="*/ 4180103 h 4647338"/>
              <a:gd name="connsiteX9" fmla="*/ 486444 w 6140530"/>
              <a:gd name="connsiteY9" fmla="*/ 3598665 h 4647338"/>
              <a:gd name="connsiteX10" fmla="*/ 701119 w 6140530"/>
              <a:gd name="connsiteY10" fmla="*/ 1679227 h 4647338"/>
              <a:gd name="connsiteX11" fmla="*/ 3354001 w 6140530"/>
              <a:gd name="connsiteY11" fmla="*/ 1219 h 4647338"/>
              <a:gd name="connsiteX0" fmla="*/ 3354001 w 6140530"/>
              <a:gd name="connsiteY0" fmla="*/ 1219 h 4647338"/>
              <a:gd name="connsiteX1" fmla="*/ 4854691 w 6140530"/>
              <a:gd name="connsiteY1" fmla="*/ 125683 h 4647338"/>
              <a:gd name="connsiteX2" fmla="*/ 6093602 w 6140530"/>
              <a:gd name="connsiteY2" fmla="*/ 1013600 h 4647338"/>
              <a:gd name="connsiteX3" fmla="*/ 6140530 w 6140530"/>
              <a:gd name="connsiteY3" fmla="*/ 1110875 h 4647338"/>
              <a:gd name="connsiteX4" fmla="*/ 6140530 w 6140530"/>
              <a:gd name="connsiteY4" fmla="*/ 3914197 h 4647338"/>
              <a:gd name="connsiteX5" fmla="*/ 6123285 w 6140530"/>
              <a:gd name="connsiteY5" fmla="*/ 3940855 h 4647338"/>
              <a:gd name="connsiteX6" fmla="*/ 6022119 w 6140530"/>
              <a:gd name="connsiteY6" fmla="*/ 4052713 h 4647338"/>
              <a:gd name="connsiteX7" fmla="*/ 2791676 w 6140530"/>
              <a:gd name="connsiteY7" fmla="*/ 4623624 h 4647338"/>
              <a:gd name="connsiteX8" fmla="*/ 0 w 6140530"/>
              <a:gd name="connsiteY8" fmla="*/ 4180103 h 4647338"/>
              <a:gd name="connsiteX9" fmla="*/ 486444 w 6140530"/>
              <a:gd name="connsiteY9" fmla="*/ 3598665 h 4647338"/>
              <a:gd name="connsiteX10" fmla="*/ 701119 w 6140530"/>
              <a:gd name="connsiteY10" fmla="*/ 1679227 h 4647338"/>
              <a:gd name="connsiteX11" fmla="*/ 3354001 w 6140530"/>
              <a:gd name="connsiteY11" fmla="*/ 1219 h 464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40530" h="4647338">
                <a:moveTo>
                  <a:pt x="3354001" y="1219"/>
                </a:moveTo>
                <a:cubicBezTo>
                  <a:pt x="4004435" y="-11736"/>
                  <a:pt x="4587960" y="81931"/>
                  <a:pt x="4854691" y="125683"/>
                </a:cubicBezTo>
                <a:cubicBezTo>
                  <a:pt x="5569674" y="248878"/>
                  <a:pt x="5884365" y="614355"/>
                  <a:pt x="6093602" y="1013600"/>
                </a:cubicBezTo>
                <a:lnTo>
                  <a:pt x="6140530" y="1110875"/>
                </a:lnTo>
                <a:lnTo>
                  <a:pt x="6140530" y="3914197"/>
                </a:lnTo>
                <a:lnTo>
                  <a:pt x="6123285" y="3940855"/>
                </a:lnTo>
                <a:cubicBezTo>
                  <a:pt x="6092119" y="3981849"/>
                  <a:pt x="6058441" y="4019304"/>
                  <a:pt x="6022119" y="4052713"/>
                </a:cubicBezTo>
                <a:cubicBezTo>
                  <a:pt x="5440967" y="4587251"/>
                  <a:pt x="4022382" y="4706012"/>
                  <a:pt x="2791676" y="4623624"/>
                </a:cubicBezTo>
                <a:cubicBezTo>
                  <a:pt x="1788243" y="4556450"/>
                  <a:pt x="990667" y="4345015"/>
                  <a:pt x="0" y="4180103"/>
                </a:cubicBezTo>
                <a:cubicBezTo>
                  <a:pt x="0" y="4180103"/>
                  <a:pt x="445100" y="4042167"/>
                  <a:pt x="486444" y="3598665"/>
                </a:cubicBezTo>
                <a:cubicBezTo>
                  <a:pt x="526106" y="3207312"/>
                  <a:pt x="513958" y="2340421"/>
                  <a:pt x="701119" y="1679227"/>
                </a:cubicBezTo>
                <a:cubicBezTo>
                  <a:pt x="1000026" y="340576"/>
                  <a:pt x="2269944" y="22811"/>
                  <a:pt x="3354001" y="12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5757CFF1-20F6-4EF6-83FA-264F652F45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347219">
            <a:off x="6227678" y="1604682"/>
            <a:ext cx="6095974" cy="4725794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47652"/>
              <a:gd name="connsiteY0" fmla="*/ 731902 h 764135"/>
              <a:gd name="connsiteX1" fmla="*/ 373741 w 847652"/>
              <a:gd name="connsiteY1" fmla="*/ 757848 h 764135"/>
              <a:gd name="connsiteX2" fmla="*/ 812900 w 847652"/>
              <a:gd name="connsiteY2" fmla="*/ 492088 h 764135"/>
              <a:gd name="connsiteX3" fmla="*/ 794101 w 847652"/>
              <a:gd name="connsiteY3" fmla="*/ 187195 h 764135"/>
              <a:gd name="connsiteX4" fmla="*/ 588282 w 847652"/>
              <a:gd name="connsiteY4" fmla="*/ 3537 h 764135"/>
              <a:gd name="connsiteX5" fmla="*/ 59263 w 847652"/>
              <a:gd name="connsiteY5" fmla="*/ 319863 h 764135"/>
              <a:gd name="connsiteX6" fmla="*/ 56596 w 847652"/>
              <a:gd name="connsiteY6" fmla="*/ 630854 h 764135"/>
              <a:gd name="connsiteX7" fmla="*/ 0 w 847652"/>
              <a:gd name="connsiteY7" fmla="*/ 731902 h 764135"/>
              <a:gd name="connsiteX0" fmla="*/ 0 w 843619"/>
              <a:gd name="connsiteY0" fmla="*/ 731902 h 766005"/>
              <a:gd name="connsiteX1" fmla="*/ 373741 w 843619"/>
              <a:gd name="connsiteY1" fmla="*/ 757848 h 766005"/>
              <a:gd name="connsiteX2" fmla="*/ 807052 w 843619"/>
              <a:gd name="connsiteY2" fmla="*/ 579654 h 766005"/>
              <a:gd name="connsiteX3" fmla="*/ 794101 w 843619"/>
              <a:gd name="connsiteY3" fmla="*/ 187195 h 766005"/>
              <a:gd name="connsiteX4" fmla="*/ 588282 w 843619"/>
              <a:gd name="connsiteY4" fmla="*/ 3537 h 766005"/>
              <a:gd name="connsiteX5" fmla="*/ 59263 w 843619"/>
              <a:gd name="connsiteY5" fmla="*/ 319863 h 766005"/>
              <a:gd name="connsiteX6" fmla="*/ 56596 w 843619"/>
              <a:gd name="connsiteY6" fmla="*/ 630854 h 766005"/>
              <a:gd name="connsiteX7" fmla="*/ 0 w 843619"/>
              <a:gd name="connsiteY7" fmla="*/ 731902 h 766005"/>
              <a:gd name="connsiteX0" fmla="*/ 0 w 838949"/>
              <a:gd name="connsiteY0" fmla="*/ 731902 h 764478"/>
              <a:gd name="connsiteX1" fmla="*/ 373741 w 838949"/>
              <a:gd name="connsiteY1" fmla="*/ 757848 h 764478"/>
              <a:gd name="connsiteX2" fmla="*/ 799956 w 838949"/>
              <a:gd name="connsiteY2" fmla="*/ 602289 h 764478"/>
              <a:gd name="connsiteX3" fmla="*/ 794101 w 838949"/>
              <a:gd name="connsiteY3" fmla="*/ 187195 h 764478"/>
              <a:gd name="connsiteX4" fmla="*/ 588282 w 838949"/>
              <a:gd name="connsiteY4" fmla="*/ 3537 h 764478"/>
              <a:gd name="connsiteX5" fmla="*/ 59263 w 838949"/>
              <a:gd name="connsiteY5" fmla="*/ 319863 h 764478"/>
              <a:gd name="connsiteX6" fmla="*/ 56596 w 838949"/>
              <a:gd name="connsiteY6" fmla="*/ 630854 h 764478"/>
              <a:gd name="connsiteX7" fmla="*/ 0 w 838949"/>
              <a:gd name="connsiteY7" fmla="*/ 731902 h 764478"/>
              <a:gd name="connsiteX0" fmla="*/ 0 w 844858"/>
              <a:gd name="connsiteY0" fmla="*/ 731902 h 764478"/>
              <a:gd name="connsiteX1" fmla="*/ 373741 w 844858"/>
              <a:gd name="connsiteY1" fmla="*/ 757848 h 764478"/>
              <a:gd name="connsiteX2" fmla="*/ 799956 w 844858"/>
              <a:gd name="connsiteY2" fmla="*/ 602289 h 764478"/>
              <a:gd name="connsiteX3" fmla="*/ 794101 w 844858"/>
              <a:gd name="connsiteY3" fmla="*/ 187195 h 764478"/>
              <a:gd name="connsiteX4" fmla="*/ 588282 w 844858"/>
              <a:gd name="connsiteY4" fmla="*/ 3537 h 764478"/>
              <a:gd name="connsiteX5" fmla="*/ 59263 w 844858"/>
              <a:gd name="connsiteY5" fmla="*/ 319863 h 764478"/>
              <a:gd name="connsiteX6" fmla="*/ 56596 w 844858"/>
              <a:gd name="connsiteY6" fmla="*/ 630854 h 764478"/>
              <a:gd name="connsiteX7" fmla="*/ 0 w 844858"/>
              <a:gd name="connsiteY7" fmla="*/ 731902 h 764478"/>
              <a:gd name="connsiteX0" fmla="*/ 0 w 841989"/>
              <a:gd name="connsiteY0" fmla="*/ 731902 h 763721"/>
              <a:gd name="connsiteX1" fmla="*/ 373741 w 841989"/>
              <a:gd name="connsiteY1" fmla="*/ 757848 h 763721"/>
              <a:gd name="connsiteX2" fmla="*/ 795517 w 841989"/>
              <a:gd name="connsiteY2" fmla="*/ 613716 h 763721"/>
              <a:gd name="connsiteX3" fmla="*/ 794101 w 841989"/>
              <a:gd name="connsiteY3" fmla="*/ 187195 h 763721"/>
              <a:gd name="connsiteX4" fmla="*/ 588282 w 841989"/>
              <a:gd name="connsiteY4" fmla="*/ 3537 h 763721"/>
              <a:gd name="connsiteX5" fmla="*/ 59263 w 841989"/>
              <a:gd name="connsiteY5" fmla="*/ 319863 h 763721"/>
              <a:gd name="connsiteX6" fmla="*/ 56596 w 841989"/>
              <a:gd name="connsiteY6" fmla="*/ 630854 h 763721"/>
              <a:gd name="connsiteX7" fmla="*/ 0 w 841989"/>
              <a:gd name="connsiteY7" fmla="*/ 731902 h 763721"/>
              <a:gd name="connsiteX0" fmla="*/ 0 w 836040"/>
              <a:gd name="connsiteY0" fmla="*/ 731902 h 763528"/>
              <a:gd name="connsiteX1" fmla="*/ 375521 w 836040"/>
              <a:gd name="connsiteY1" fmla="*/ 757630 h 763528"/>
              <a:gd name="connsiteX2" fmla="*/ 795517 w 836040"/>
              <a:gd name="connsiteY2" fmla="*/ 613716 h 763528"/>
              <a:gd name="connsiteX3" fmla="*/ 794101 w 836040"/>
              <a:gd name="connsiteY3" fmla="*/ 187195 h 763528"/>
              <a:gd name="connsiteX4" fmla="*/ 588282 w 836040"/>
              <a:gd name="connsiteY4" fmla="*/ 3537 h 763528"/>
              <a:gd name="connsiteX5" fmla="*/ 59263 w 836040"/>
              <a:gd name="connsiteY5" fmla="*/ 319863 h 763528"/>
              <a:gd name="connsiteX6" fmla="*/ 56596 w 836040"/>
              <a:gd name="connsiteY6" fmla="*/ 630854 h 763528"/>
              <a:gd name="connsiteX7" fmla="*/ 0 w 836040"/>
              <a:gd name="connsiteY7" fmla="*/ 731902 h 763528"/>
              <a:gd name="connsiteX0" fmla="*/ 0 w 836040"/>
              <a:gd name="connsiteY0" fmla="*/ 731902 h 761256"/>
              <a:gd name="connsiteX1" fmla="*/ 375521 w 836040"/>
              <a:gd name="connsiteY1" fmla="*/ 757630 h 761256"/>
              <a:gd name="connsiteX2" fmla="*/ 795517 w 836040"/>
              <a:gd name="connsiteY2" fmla="*/ 613716 h 761256"/>
              <a:gd name="connsiteX3" fmla="*/ 794101 w 836040"/>
              <a:gd name="connsiteY3" fmla="*/ 187195 h 761256"/>
              <a:gd name="connsiteX4" fmla="*/ 588282 w 836040"/>
              <a:gd name="connsiteY4" fmla="*/ 3537 h 761256"/>
              <a:gd name="connsiteX5" fmla="*/ 59263 w 836040"/>
              <a:gd name="connsiteY5" fmla="*/ 319863 h 761256"/>
              <a:gd name="connsiteX6" fmla="*/ 56596 w 836040"/>
              <a:gd name="connsiteY6" fmla="*/ 630854 h 761256"/>
              <a:gd name="connsiteX7" fmla="*/ 0 w 836040"/>
              <a:gd name="connsiteY7" fmla="*/ 731902 h 761256"/>
              <a:gd name="connsiteX0" fmla="*/ 794101 w 837028"/>
              <a:gd name="connsiteY0" fmla="*/ 187195 h 761256"/>
              <a:gd name="connsiteX1" fmla="*/ 588282 w 837028"/>
              <a:gd name="connsiteY1" fmla="*/ 3537 h 761256"/>
              <a:gd name="connsiteX2" fmla="*/ 59263 w 837028"/>
              <a:gd name="connsiteY2" fmla="*/ 319863 h 761256"/>
              <a:gd name="connsiteX3" fmla="*/ 56596 w 837028"/>
              <a:gd name="connsiteY3" fmla="*/ 630854 h 761256"/>
              <a:gd name="connsiteX4" fmla="*/ 0 w 837028"/>
              <a:gd name="connsiteY4" fmla="*/ 731902 h 761256"/>
              <a:gd name="connsiteX5" fmla="*/ 375521 w 837028"/>
              <a:gd name="connsiteY5" fmla="*/ 757630 h 761256"/>
              <a:gd name="connsiteX6" fmla="*/ 795517 w 837028"/>
              <a:gd name="connsiteY6" fmla="*/ 613716 h 761256"/>
              <a:gd name="connsiteX7" fmla="*/ 806268 w 837028"/>
              <a:gd name="connsiteY7" fmla="*/ 201919 h 761256"/>
              <a:gd name="connsiteX0" fmla="*/ 794101 w 795517"/>
              <a:gd name="connsiteY0" fmla="*/ 187195 h 761256"/>
              <a:gd name="connsiteX1" fmla="*/ 588282 w 795517"/>
              <a:gd name="connsiteY1" fmla="*/ 3537 h 761256"/>
              <a:gd name="connsiteX2" fmla="*/ 59263 w 795517"/>
              <a:gd name="connsiteY2" fmla="*/ 319863 h 761256"/>
              <a:gd name="connsiteX3" fmla="*/ 56596 w 795517"/>
              <a:gd name="connsiteY3" fmla="*/ 630854 h 761256"/>
              <a:gd name="connsiteX4" fmla="*/ 0 w 795517"/>
              <a:gd name="connsiteY4" fmla="*/ 731902 h 761256"/>
              <a:gd name="connsiteX5" fmla="*/ 375521 w 795517"/>
              <a:gd name="connsiteY5" fmla="*/ 757630 h 761256"/>
              <a:gd name="connsiteX6" fmla="*/ 795517 w 795517"/>
              <a:gd name="connsiteY6" fmla="*/ 613716 h 761256"/>
              <a:gd name="connsiteX0" fmla="*/ 794101 w 811137"/>
              <a:gd name="connsiteY0" fmla="*/ 187195 h 764776"/>
              <a:gd name="connsiteX1" fmla="*/ 588282 w 811137"/>
              <a:gd name="connsiteY1" fmla="*/ 3537 h 764776"/>
              <a:gd name="connsiteX2" fmla="*/ 59263 w 811137"/>
              <a:gd name="connsiteY2" fmla="*/ 319863 h 764776"/>
              <a:gd name="connsiteX3" fmla="*/ 56596 w 811137"/>
              <a:gd name="connsiteY3" fmla="*/ 630854 h 764776"/>
              <a:gd name="connsiteX4" fmla="*/ 0 w 811137"/>
              <a:gd name="connsiteY4" fmla="*/ 731902 h 764776"/>
              <a:gd name="connsiteX5" fmla="*/ 375521 w 811137"/>
              <a:gd name="connsiteY5" fmla="*/ 757630 h 764776"/>
              <a:gd name="connsiteX6" fmla="*/ 811137 w 811137"/>
              <a:gd name="connsiteY6" fmla="*/ 595001 h 764776"/>
              <a:gd name="connsiteX0" fmla="*/ 794101 w 811137"/>
              <a:gd name="connsiteY0" fmla="*/ 187195 h 764776"/>
              <a:gd name="connsiteX1" fmla="*/ 588282 w 811137"/>
              <a:gd name="connsiteY1" fmla="*/ 3537 h 764776"/>
              <a:gd name="connsiteX2" fmla="*/ 59263 w 811137"/>
              <a:gd name="connsiteY2" fmla="*/ 319863 h 764776"/>
              <a:gd name="connsiteX3" fmla="*/ 56596 w 811137"/>
              <a:gd name="connsiteY3" fmla="*/ 630854 h 764776"/>
              <a:gd name="connsiteX4" fmla="*/ 0 w 811137"/>
              <a:gd name="connsiteY4" fmla="*/ 731902 h 764776"/>
              <a:gd name="connsiteX5" fmla="*/ 375521 w 811137"/>
              <a:gd name="connsiteY5" fmla="*/ 757630 h 764776"/>
              <a:gd name="connsiteX6" fmla="*/ 811137 w 811137"/>
              <a:gd name="connsiteY6" fmla="*/ 595001 h 764776"/>
              <a:gd name="connsiteX0" fmla="*/ 794101 w 811137"/>
              <a:gd name="connsiteY0" fmla="*/ 187195 h 760393"/>
              <a:gd name="connsiteX1" fmla="*/ 588282 w 811137"/>
              <a:gd name="connsiteY1" fmla="*/ 3537 h 760393"/>
              <a:gd name="connsiteX2" fmla="*/ 59263 w 811137"/>
              <a:gd name="connsiteY2" fmla="*/ 319863 h 760393"/>
              <a:gd name="connsiteX3" fmla="*/ 56596 w 811137"/>
              <a:gd name="connsiteY3" fmla="*/ 630854 h 760393"/>
              <a:gd name="connsiteX4" fmla="*/ 0 w 811137"/>
              <a:gd name="connsiteY4" fmla="*/ 731902 h 760393"/>
              <a:gd name="connsiteX5" fmla="*/ 375521 w 811137"/>
              <a:gd name="connsiteY5" fmla="*/ 757630 h 760393"/>
              <a:gd name="connsiteX6" fmla="*/ 811137 w 811137"/>
              <a:gd name="connsiteY6" fmla="*/ 595001 h 760393"/>
              <a:gd name="connsiteX0" fmla="*/ 794101 w 811137"/>
              <a:gd name="connsiteY0" fmla="*/ 187195 h 759446"/>
              <a:gd name="connsiteX1" fmla="*/ 588282 w 811137"/>
              <a:gd name="connsiteY1" fmla="*/ 3537 h 759446"/>
              <a:gd name="connsiteX2" fmla="*/ 59263 w 811137"/>
              <a:gd name="connsiteY2" fmla="*/ 319863 h 759446"/>
              <a:gd name="connsiteX3" fmla="*/ 56596 w 811137"/>
              <a:gd name="connsiteY3" fmla="*/ 630854 h 759446"/>
              <a:gd name="connsiteX4" fmla="*/ 0 w 811137"/>
              <a:gd name="connsiteY4" fmla="*/ 731902 h 759446"/>
              <a:gd name="connsiteX5" fmla="*/ 375521 w 811137"/>
              <a:gd name="connsiteY5" fmla="*/ 757630 h 759446"/>
              <a:gd name="connsiteX6" fmla="*/ 811137 w 811137"/>
              <a:gd name="connsiteY6" fmla="*/ 595001 h 759446"/>
              <a:gd name="connsiteX0" fmla="*/ 794101 w 811137"/>
              <a:gd name="connsiteY0" fmla="*/ 187195 h 759446"/>
              <a:gd name="connsiteX1" fmla="*/ 588282 w 811137"/>
              <a:gd name="connsiteY1" fmla="*/ 3537 h 759446"/>
              <a:gd name="connsiteX2" fmla="*/ 59263 w 811137"/>
              <a:gd name="connsiteY2" fmla="*/ 319863 h 759446"/>
              <a:gd name="connsiteX3" fmla="*/ 56596 w 811137"/>
              <a:gd name="connsiteY3" fmla="*/ 630854 h 759446"/>
              <a:gd name="connsiteX4" fmla="*/ 0 w 811137"/>
              <a:gd name="connsiteY4" fmla="*/ 731902 h 759446"/>
              <a:gd name="connsiteX5" fmla="*/ 375521 w 811137"/>
              <a:gd name="connsiteY5" fmla="*/ 757630 h 759446"/>
              <a:gd name="connsiteX6" fmla="*/ 811137 w 811137"/>
              <a:gd name="connsiteY6" fmla="*/ 595001 h 759446"/>
              <a:gd name="connsiteX0" fmla="*/ 794101 w 811137"/>
              <a:gd name="connsiteY0" fmla="*/ 187195 h 759446"/>
              <a:gd name="connsiteX1" fmla="*/ 588282 w 811137"/>
              <a:gd name="connsiteY1" fmla="*/ 3537 h 759446"/>
              <a:gd name="connsiteX2" fmla="*/ 59263 w 811137"/>
              <a:gd name="connsiteY2" fmla="*/ 319863 h 759446"/>
              <a:gd name="connsiteX3" fmla="*/ 56596 w 811137"/>
              <a:gd name="connsiteY3" fmla="*/ 630854 h 759446"/>
              <a:gd name="connsiteX4" fmla="*/ 0 w 811137"/>
              <a:gd name="connsiteY4" fmla="*/ 731902 h 759446"/>
              <a:gd name="connsiteX5" fmla="*/ 375521 w 811137"/>
              <a:gd name="connsiteY5" fmla="*/ 757630 h 759446"/>
              <a:gd name="connsiteX6" fmla="*/ 811137 w 811137"/>
              <a:gd name="connsiteY6" fmla="*/ 595001 h 759446"/>
              <a:gd name="connsiteX0" fmla="*/ 775015 w 811137"/>
              <a:gd name="connsiteY0" fmla="*/ 150490 h 761199"/>
              <a:gd name="connsiteX1" fmla="*/ 588282 w 811137"/>
              <a:gd name="connsiteY1" fmla="*/ 5290 h 761199"/>
              <a:gd name="connsiteX2" fmla="*/ 59263 w 811137"/>
              <a:gd name="connsiteY2" fmla="*/ 321616 h 761199"/>
              <a:gd name="connsiteX3" fmla="*/ 56596 w 811137"/>
              <a:gd name="connsiteY3" fmla="*/ 632607 h 761199"/>
              <a:gd name="connsiteX4" fmla="*/ 0 w 811137"/>
              <a:gd name="connsiteY4" fmla="*/ 733655 h 761199"/>
              <a:gd name="connsiteX5" fmla="*/ 375521 w 811137"/>
              <a:gd name="connsiteY5" fmla="*/ 759383 h 761199"/>
              <a:gd name="connsiteX6" fmla="*/ 811137 w 811137"/>
              <a:gd name="connsiteY6" fmla="*/ 596754 h 761199"/>
              <a:gd name="connsiteX0" fmla="*/ 775015 w 811137"/>
              <a:gd name="connsiteY0" fmla="*/ 148838 h 759547"/>
              <a:gd name="connsiteX1" fmla="*/ 588282 w 811137"/>
              <a:gd name="connsiteY1" fmla="*/ 3638 h 759547"/>
              <a:gd name="connsiteX2" fmla="*/ 59263 w 811137"/>
              <a:gd name="connsiteY2" fmla="*/ 319964 h 759547"/>
              <a:gd name="connsiteX3" fmla="*/ 56596 w 811137"/>
              <a:gd name="connsiteY3" fmla="*/ 630955 h 759547"/>
              <a:gd name="connsiteX4" fmla="*/ 0 w 811137"/>
              <a:gd name="connsiteY4" fmla="*/ 732003 h 759547"/>
              <a:gd name="connsiteX5" fmla="*/ 375521 w 811137"/>
              <a:gd name="connsiteY5" fmla="*/ 757731 h 759547"/>
              <a:gd name="connsiteX6" fmla="*/ 811137 w 811137"/>
              <a:gd name="connsiteY6" fmla="*/ 595102 h 759547"/>
              <a:gd name="connsiteX0" fmla="*/ 775015 w 811137"/>
              <a:gd name="connsiteY0" fmla="*/ 149039 h 759748"/>
              <a:gd name="connsiteX1" fmla="*/ 588282 w 811137"/>
              <a:gd name="connsiteY1" fmla="*/ 3839 h 759748"/>
              <a:gd name="connsiteX2" fmla="*/ 59263 w 811137"/>
              <a:gd name="connsiteY2" fmla="*/ 320165 h 759748"/>
              <a:gd name="connsiteX3" fmla="*/ 56596 w 811137"/>
              <a:gd name="connsiteY3" fmla="*/ 631156 h 759748"/>
              <a:gd name="connsiteX4" fmla="*/ 0 w 811137"/>
              <a:gd name="connsiteY4" fmla="*/ 732204 h 759748"/>
              <a:gd name="connsiteX5" fmla="*/ 375521 w 811137"/>
              <a:gd name="connsiteY5" fmla="*/ 757932 h 759748"/>
              <a:gd name="connsiteX6" fmla="*/ 811137 w 811137"/>
              <a:gd name="connsiteY6" fmla="*/ 595303 h 759748"/>
              <a:gd name="connsiteX0" fmla="*/ 775015 w 811137"/>
              <a:gd name="connsiteY0" fmla="*/ 148071 h 758780"/>
              <a:gd name="connsiteX1" fmla="*/ 588282 w 811137"/>
              <a:gd name="connsiteY1" fmla="*/ 2871 h 758780"/>
              <a:gd name="connsiteX2" fmla="*/ 59263 w 811137"/>
              <a:gd name="connsiteY2" fmla="*/ 319197 h 758780"/>
              <a:gd name="connsiteX3" fmla="*/ 56596 w 811137"/>
              <a:gd name="connsiteY3" fmla="*/ 630188 h 758780"/>
              <a:gd name="connsiteX4" fmla="*/ 0 w 811137"/>
              <a:gd name="connsiteY4" fmla="*/ 731236 h 758780"/>
              <a:gd name="connsiteX5" fmla="*/ 375521 w 811137"/>
              <a:gd name="connsiteY5" fmla="*/ 756964 h 758780"/>
              <a:gd name="connsiteX6" fmla="*/ 811137 w 811137"/>
              <a:gd name="connsiteY6" fmla="*/ 594335 h 758780"/>
              <a:gd name="connsiteX0" fmla="*/ 775015 w 811137"/>
              <a:gd name="connsiteY0" fmla="*/ 148702 h 759411"/>
              <a:gd name="connsiteX1" fmla="*/ 588282 w 811137"/>
              <a:gd name="connsiteY1" fmla="*/ 3502 h 759411"/>
              <a:gd name="connsiteX2" fmla="*/ 59263 w 811137"/>
              <a:gd name="connsiteY2" fmla="*/ 319828 h 759411"/>
              <a:gd name="connsiteX3" fmla="*/ 56596 w 811137"/>
              <a:gd name="connsiteY3" fmla="*/ 630819 h 759411"/>
              <a:gd name="connsiteX4" fmla="*/ 0 w 811137"/>
              <a:gd name="connsiteY4" fmla="*/ 731867 h 759411"/>
              <a:gd name="connsiteX5" fmla="*/ 375521 w 811137"/>
              <a:gd name="connsiteY5" fmla="*/ 757595 h 759411"/>
              <a:gd name="connsiteX6" fmla="*/ 811137 w 811137"/>
              <a:gd name="connsiteY6" fmla="*/ 594966 h 759411"/>
              <a:gd name="connsiteX0" fmla="*/ 775683 w 811137"/>
              <a:gd name="connsiteY0" fmla="*/ 146832 h 759671"/>
              <a:gd name="connsiteX1" fmla="*/ 588282 w 811137"/>
              <a:gd name="connsiteY1" fmla="*/ 3762 h 759671"/>
              <a:gd name="connsiteX2" fmla="*/ 59263 w 811137"/>
              <a:gd name="connsiteY2" fmla="*/ 320088 h 759671"/>
              <a:gd name="connsiteX3" fmla="*/ 56596 w 811137"/>
              <a:gd name="connsiteY3" fmla="*/ 631079 h 759671"/>
              <a:gd name="connsiteX4" fmla="*/ 0 w 811137"/>
              <a:gd name="connsiteY4" fmla="*/ 732127 h 759671"/>
              <a:gd name="connsiteX5" fmla="*/ 375521 w 811137"/>
              <a:gd name="connsiteY5" fmla="*/ 757855 h 759671"/>
              <a:gd name="connsiteX6" fmla="*/ 811137 w 811137"/>
              <a:gd name="connsiteY6" fmla="*/ 595226 h 759671"/>
              <a:gd name="connsiteX0" fmla="*/ 775683 w 811137"/>
              <a:gd name="connsiteY0" fmla="*/ 143132 h 755971"/>
              <a:gd name="connsiteX1" fmla="*/ 588282 w 811137"/>
              <a:gd name="connsiteY1" fmla="*/ 62 h 755971"/>
              <a:gd name="connsiteX2" fmla="*/ 59263 w 811137"/>
              <a:gd name="connsiteY2" fmla="*/ 316388 h 755971"/>
              <a:gd name="connsiteX3" fmla="*/ 56596 w 811137"/>
              <a:gd name="connsiteY3" fmla="*/ 627379 h 755971"/>
              <a:gd name="connsiteX4" fmla="*/ 0 w 811137"/>
              <a:gd name="connsiteY4" fmla="*/ 728427 h 755971"/>
              <a:gd name="connsiteX5" fmla="*/ 375521 w 811137"/>
              <a:gd name="connsiteY5" fmla="*/ 754155 h 755971"/>
              <a:gd name="connsiteX6" fmla="*/ 811137 w 811137"/>
              <a:gd name="connsiteY6" fmla="*/ 591526 h 755971"/>
              <a:gd name="connsiteX0" fmla="*/ 775683 w 811137"/>
              <a:gd name="connsiteY0" fmla="*/ 143690 h 756529"/>
              <a:gd name="connsiteX1" fmla="*/ 588282 w 811137"/>
              <a:gd name="connsiteY1" fmla="*/ 620 h 756529"/>
              <a:gd name="connsiteX2" fmla="*/ 59263 w 811137"/>
              <a:gd name="connsiteY2" fmla="*/ 316946 h 756529"/>
              <a:gd name="connsiteX3" fmla="*/ 56596 w 811137"/>
              <a:gd name="connsiteY3" fmla="*/ 627937 h 756529"/>
              <a:gd name="connsiteX4" fmla="*/ 0 w 811137"/>
              <a:gd name="connsiteY4" fmla="*/ 728985 h 756529"/>
              <a:gd name="connsiteX5" fmla="*/ 375521 w 811137"/>
              <a:gd name="connsiteY5" fmla="*/ 754713 h 756529"/>
              <a:gd name="connsiteX6" fmla="*/ 811137 w 811137"/>
              <a:gd name="connsiteY6" fmla="*/ 592084 h 756529"/>
              <a:gd name="connsiteX0" fmla="*/ 775683 w 811137"/>
              <a:gd name="connsiteY0" fmla="*/ 144363 h 757202"/>
              <a:gd name="connsiteX1" fmla="*/ 588282 w 811137"/>
              <a:gd name="connsiteY1" fmla="*/ 1293 h 757202"/>
              <a:gd name="connsiteX2" fmla="*/ 59263 w 811137"/>
              <a:gd name="connsiteY2" fmla="*/ 317619 h 757202"/>
              <a:gd name="connsiteX3" fmla="*/ 56596 w 811137"/>
              <a:gd name="connsiteY3" fmla="*/ 628610 h 757202"/>
              <a:gd name="connsiteX4" fmla="*/ 0 w 811137"/>
              <a:gd name="connsiteY4" fmla="*/ 729658 h 757202"/>
              <a:gd name="connsiteX5" fmla="*/ 375521 w 811137"/>
              <a:gd name="connsiteY5" fmla="*/ 755386 h 757202"/>
              <a:gd name="connsiteX6" fmla="*/ 811137 w 811137"/>
              <a:gd name="connsiteY6" fmla="*/ 592757 h 757202"/>
              <a:gd name="connsiteX0" fmla="*/ 775683 w 811137"/>
              <a:gd name="connsiteY0" fmla="*/ 145620 h 758459"/>
              <a:gd name="connsiteX1" fmla="*/ 588282 w 811137"/>
              <a:gd name="connsiteY1" fmla="*/ 2550 h 758459"/>
              <a:gd name="connsiteX2" fmla="*/ 59263 w 811137"/>
              <a:gd name="connsiteY2" fmla="*/ 318876 h 758459"/>
              <a:gd name="connsiteX3" fmla="*/ 56596 w 811137"/>
              <a:gd name="connsiteY3" fmla="*/ 629867 h 758459"/>
              <a:gd name="connsiteX4" fmla="*/ 0 w 811137"/>
              <a:gd name="connsiteY4" fmla="*/ 730915 h 758459"/>
              <a:gd name="connsiteX5" fmla="*/ 375521 w 811137"/>
              <a:gd name="connsiteY5" fmla="*/ 756643 h 758459"/>
              <a:gd name="connsiteX6" fmla="*/ 811137 w 811137"/>
              <a:gd name="connsiteY6" fmla="*/ 594014 h 758459"/>
              <a:gd name="connsiteX0" fmla="*/ 775683 w 811137"/>
              <a:gd name="connsiteY0" fmla="*/ 147658 h 760497"/>
              <a:gd name="connsiteX1" fmla="*/ 588282 w 811137"/>
              <a:gd name="connsiteY1" fmla="*/ 4588 h 760497"/>
              <a:gd name="connsiteX2" fmla="*/ 59263 w 811137"/>
              <a:gd name="connsiteY2" fmla="*/ 320914 h 760497"/>
              <a:gd name="connsiteX3" fmla="*/ 56596 w 811137"/>
              <a:gd name="connsiteY3" fmla="*/ 631905 h 760497"/>
              <a:gd name="connsiteX4" fmla="*/ 0 w 811137"/>
              <a:gd name="connsiteY4" fmla="*/ 732953 h 760497"/>
              <a:gd name="connsiteX5" fmla="*/ 375521 w 811137"/>
              <a:gd name="connsiteY5" fmla="*/ 758681 h 760497"/>
              <a:gd name="connsiteX6" fmla="*/ 811137 w 811137"/>
              <a:gd name="connsiteY6" fmla="*/ 596052 h 760497"/>
              <a:gd name="connsiteX0" fmla="*/ 775683 w 811137"/>
              <a:gd name="connsiteY0" fmla="*/ 148140 h 760979"/>
              <a:gd name="connsiteX1" fmla="*/ 588282 w 811137"/>
              <a:gd name="connsiteY1" fmla="*/ 5070 h 760979"/>
              <a:gd name="connsiteX2" fmla="*/ 59263 w 811137"/>
              <a:gd name="connsiteY2" fmla="*/ 321396 h 760979"/>
              <a:gd name="connsiteX3" fmla="*/ 56596 w 811137"/>
              <a:gd name="connsiteY3" fmla="*/ 632387 h 760979"/>
              <a:gd name="connsiteX4" fmla="*/ 0 w 811137"/>
              <a:gd name="connsiteY4" fmla="*/ 733435 h 760979"/>
              <a:gd name="connsiteX5" fmla="*/ 375521 w 811137"/>
              <a:gd name="connsiteY5" fmla="*/ 759163 h 760979"/>
              <a:gd name="connsiteX6" fmla="*/ 811137 w 811137"/>
              <a:gd name="connsiteY6" fmla="*/ 596534 h 760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1137" h="760979">
                <a:moveTo>
                  <a:pt x="775683" y="148140"/>
                </a:moveTo>
                <a:cubicBezTo>
                  <a:pt x="762064" y="122193"/>
                  <a:pt x="722979" y="17335"/>
                  <a:pt x="588282" y="5070"/>
                </a:cubicBezTo>
                <a:cubicBezTo>
                  <a:pt x="465944" y="-6070"/>
                  <a:pt x="93839" y="-29505"/>
                  <a:pt x="59263" y="321396"/>
                </a:cubicBezTo>
                <a:cubicBezTo>
                  <a:pt x="43357" y="430362"/>
                  <a:pt x="56596" y="569046"/>
                  <a:pt x="56596" y="632387"/>
                </a:cubicBezTo>
                <a:cubicBezTo>
                  <a:pt x="57073" y="704110"/>
                  <a:pt x="0" y="733435"/>
                  <a:pt x="0" y="733435"/>
                </a:cubicBezTo>
                <a:cubicBezTo>
                  <a:pt x="133360" y="743770"/>
                  <a:pt x="261604" y="767731"/>
                  <a:pt x="375521" y="759163"/>
                </a:cubicBezTo>
                <a:cubicBezTo>
                  <a:pt x="474122" y="751747"/>
                  <a:pt x="716355" y="732274"/>
                  <a:pt x="811137" y="596534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06A9A420-EBC2-475A-B5F6-1915095B1E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381631" flipH="1">
            <a:off x="4128647" y="500208"/>
            <a:ext cx="5016912" cy="2271814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66451 w 1286279"/>
              <a:gd name="connsiteY0" fmla="*/ 861647 h 861647"/>
              <a:gd name="connsiteX1" fmla="*/ 858856 w 1286279"/>
              <a:gd name="connsiteY1" fmla="*/ 791733 h 861647"/>
              <a:gd name="connsiteX2" fmla="*/ 1217662 w 1286279"/>
              <a:gd name="connsiteY2" fmla="*/ 618950 h 861647"/>
              <a:gd name="connsiteX3" fmla="*/ 1216615 w 1286279"/>
              <a:gd name="connsiteY3" fmla="*/ 181371 h 861647"/>
              <a:gd name="connsiteX4" fmla="*/ 497287 w 1286279"/>
              <a:gd name="connsiteY4" fmla="*/ 21065 h 861647"/>
              <a:gd name="connsiteX5" fmla="*/ 1905 w 1286279"/>
              <a:gd name="connsiteY5" fmla="*/ 582684 h 861647"/>
              <a:gd name="connsiteX6" fmla="*/ 583488 w 1286279"/>
              <a:gd name="connsiteY6" fmla="*/ 725820 h 861647"/>
              <a:gd name="connsiteX7" fmla="*/ 666451 w 1286279"/>
              <a:gd name="connsiteY7" fmla="*/ 861647 h 861647"/>
              <a:gd name="connsiteX0" fmla="*/ 676619 w 1296447"/>
              <a:gd name="connsiteY0" fmla="*/ 861647 h 861647"/>
              <a:gd name="connsiteX1" fmla="*/ 869024 w 1296447"/>
              <a:gd name="connsiteY1" fmla="*/ 791733 h 861647"/>
              <a:gd name="connsiteX2" fmla="*/ 1227830 w 1296447"/>
              <a:gd name="connsiteY2" fmla="*/ 618950 h 861647"/>
              <a:gd name="connsiteX3" fmla="*/ 1226783 w 1296447"/>
              <a:gd name="connsiteY3" fmla="*/ 181371 h 861647"/>
              <a:gd name="connsiteX4" fmla="*/ 507455 w 1296447"/>
              <a:gd name="connsiteY4" fmla="*/ 21065 h 861647"/>
              <a:gd name="connsiteX5" fmla="*/ 12073 w 1296447"/>
              <a:gd name="connsiteY5" fmla="*/ 582684 h 861647"/>
              <a:gd name="connsiteX6" fmla="*/ 593656 w 1296447"/>
              <a:gd name="connsiteY6" fmla="*/ 725820 h 861647"/>
              <a:gd name="connsiteX7" fmla="*/ 676619 w 1296447"/>
              <a:gd name="connsiteY7" fmla="*/ 861647 h 861647"/>
              <a:gd name="connsiteX0" fmla="*/ 679058 w 1298886"/>
              <a:gd name="connsiteY0" fmla="*/ 861647 h 861647"/>
              <a:gd name="connsiteX1" fmla="*/ 871463 w 1298886"/>
              <a:gd name="connsiteY1" fmla="*/ 791733 h 861647"/>
              <a:gd name="connsiteX2" fmla="*/ 1230269 w 1298886"/>
              <a:gd name="connsiteY2" fmla="*/ 618950 h 861647"/>
              <a:gd name="connsiteX3" fmla="*/ 1229222 w 1298886"/>
              <a:gd name="connsiteY3" fmla="*/ 181371 h 861647"/>
              <a:gd name="connsiteX4" fmla="*/ 509894 w 1298886"/>
              <a:gd name="connsiteY4" fmla="*/ 21065 h 861647"/>
              <a:gd name="connsiteX5" fmla="*/ 14512 w 1298886"/>
              <a:gd name="connsiteY5" fmla="*/ 582684 h 861647"/>
              <a:gd name="connsiteX6" fmla="*/ 596095 w 1298886"/>
              <a:gd name="connsiteY6" fmla="*/ 725820 h 861647"/>
              <a:gd name="connsiteX7" fmla="*/ 679058 w 1298886"/>
              <a:gd name="connsiteY7" fmla="*/ 861647 h 861647"/>
              <a:gd name="connsiteX0" fmla="*/ 679145 w 1305009"/>
              <a:gd name="connsiteY0" fmla="*/ 863804 h 863804"/>
              <a:gd name="connsiteX1" fmla="*/ 871550 w 1305009"/>
              <a:gd name="connsiteY1" fmla="*/ 793890 h 863804"/>
              <a:gd name="connsiteX2" fmla="*/ 1230356 w 1305009"/>
              <a:gd name="connsiteY2" fmla="*/ 621107 h 863804"/>
              <a:gd name="connsiteX3" fmla="*/ 1246771 w 1305009"/>
              <a:gd name="connsiteY3" fmla="*/ 172583 h 863804"/>
              <a:gd name="connsiteX4" fmla="*/ 509981 w 1305009"/>
              <a:gd name="connsiteY4" fmla="*/ 23222 h 863804"/>
              <a:gd name="connsiteX5" fmla="*/ 14599 w 1305009"/>
              <a:gd name="connsiteY5" fmla="*/ 584841 h 863804"/>
              <a:gd name="connsiteX6" fmla="*/ 596182 w 1305009"/>
              <a:gd name="connsiteY6" fmla="*/ 727977 h 863804"/>
              <a:gd name="connsiteX7" fmla="*/ 679145 w 1305009"/>
              <a:gd name="connsiteY7" fmla="*/ 863804 h 863804"/>
              <a:gd name="connsiteX0" fmla="*/ 679230 w 1311184"/>
              <a:gd name="connsiteY0" fmla="*/ 843802 h 843802"/>
              <a:gd name="connsiteX1" fmla="*/ 871635 w 1311184"/>
              <a:gd name="connsiteY1" fmla="*/ 773888 h 843802"/>
              <a:gd name="connsiteX2" fmla="*/ 1230441 w 1311184"/>
              <a:gd name="connsiteY2" fmla="*/ 601105 h 843802"/>
              <a:gd name="connsiteX3" fmla="*/ 1246856 w 1311184"/>
              <a:gd name="connsiteY3" fmla="*/ 152581 h 843802"/>
              <a:gd name="connsiteX4" fmla="*/ 507394 w 1311184"/>
              <a:gd name="connsiteY4" fmla="*/ 22407 h 843802"/>
              <a:gd name="connsiteX5" fmla="*/ 14684 w 1311184"/>
              <a:gd name="connsiteY5" fmla="*/ 564839 h 843802"/>
              <a:gd name="connsiteX6" fmla="*/ 596267 w 1311184"/>
              <a:gd name="connsiteY6" fmla="*/ 707975 h 843802"/>
              <a:gd name="connsiteX7" fmla="*/ 679230 w 1311184"/>
              <a:gd name="connsiteY7" fmla="*/ 843802 h 843802"/>
              <a:gd name="connsiteX0" fmla="*/ 680987 w 1312941"/>
              <a:gd name="connsiteY0" fmla="*/ 832452 h 832452"/>
              <a:gd name="connsiteX1" fmla="*/ 873392 w 1312941"/>
              <a:gd name="connsiteY1" fmla="*/ 762538 h 832452"/>
              <a:gd name="connsiteX2" fmla="*/ 1232198 w 1312941"/>
              <a:gd name="connsiteY2" fmla="*/ 589755 h 832452"/>
              <a:gd name="connsiteX3" fmla="*/ 1248613 w 1312941"/>
              <a:gd name="connsiteY3" fmla="*/ 141231 h 832452"/>
              <a:gd name="connsiteX4" fmla="*/ 509151 w 1312941"/>
              <a:gd name="connsiteY4" fmla="*/ 11057 h 832452"/>
              <a:gd name="connsiteX5" fmla="*/ 16441 w 1312941"/>
              <a:gd name="connsiteY5" fmla="*/ 553489 h 832452"/>
              <a:gd name="connsiteX6" fmla="*/ 598024 w 1312941"/>
              <a:gd name="connsiteY6" fmla="*/ 696625 h 832452"/>
              <a:gd name="connsiteX7" fmla="*/ 680987 w 1312941"/>
              <a:gd name="connsiteY7" fmla="*/ 832452 h 832452"/>
              <a:gd name="connsiteX0" fmla="*/ 682950 w 1314904"/>
              <a:gd name="connsiteY0" fmla="*/ 830411 h 830411"/>
              <a:gd name="connsiteX1" fmla="*/ 875355 w 1314904"/>
              <a:gd name="connsiteY1" fmla="*/ 760497 h 830411"/>
              <a:gd name="connsiteX2" fmla="*/ 1234161 w 1314904"/>
              <a:gd name="connsiteY2" fmla="*/ 587714 h 830411"/>
              <a:gd name="connsiteX3" fmla="*/ 1250576 w 1314904"/>
              <a:gd name="connsiteY3" fmla="*/ 139190 h 830411"/>
              <a:gd name="connsiteX4" fmla="*/ 511114 w 1314904"/>
              <a:gd name="connsiteY4" fmla="*/ 9016 h 830411"/>
              <a:gd name="connsiteX5" fmla="*/ 18404 w 1314904"/>
              <a:gd name="connsiteY5" fmla="*/ 551448 h 830411"/>
              <a:gd name="connsiteX6" fmla="*/ 599987 w 1314904"/>
              <a:gd name="connsiteY6" fmla="*/ 694584 h 830411"/>
              <a:gd name="connsiteX7" fmla="*/ 682950 w 1314904"/>
              <a:gd name="connsiteY7" fmla="*/ 830411 h 830411"/>
              <a:gd name="connsiteX0" fmla="*/ 683968 w 1317367"/>
              <a:gd name="connsiteY0" fmla="*/ 798885 h 798885"/>
              <a:gd name="connsiteX1" fmla="*/ 876373 w 1317367"/>
              <a:gd name="connsiteY1" fmla="*/ 728971 h 798885"/>
              <a:gd name="connsiteX2" fmla="*/ 1235179 w 1317367"/>
              <a:gd name="connsiteY2" fmla="*/ 556188 h 798885"/>
              <a:gd name="connsiteX3" fmla="*/ 1251594 w 1317367"/>
              <a:gd name="connsiteY3" fmla="*/ 107664 h 798885"/>
              <a:gd name="connsiteX4" fmla="*/ 492226 w 1317367"/>
              <a:gd name="connsiteY4" fmla="*/ 12344 h 798885"/>
              <a:gd name="connsiteX5" fmla="*/ 19422 w 1317367"/>
              <a:gd name="connsiteY5" fmla="*/ 519922 h 798885"/>
              <a:gd name="connsiteX6" fmla="*/ 601005 w 1317367"/>
              <a:gd name="connsiteY6" fmla="*/ 663058 h 798885"/>
              <a:gd name="connsiteX7" fmla="*/ 683968 w 1317367"/>
              <a:gd name="connsiteY7" fmla="*/ 798885 h 798885"/>
              <a:gd name="connsiteX0" fmla="*/ 686384 w 1319783"/>
              <a:gd name="connsiteY0" fmla="*/ 802389 h 802389"/>
              <a:gd name="connsiteX1" fmla="*/ 878789 w 1319783"/>
              <a:gd name="connsiteY1" fmla="*/ 732475 h 802389"/>
              <a:gd name="connsiteX2" fmla="*/ 1237595 w 1319783"/>
              <a:gd name="connsiteY2" fmla="*/ 559692 h 802389"/>
              <a:gd name="connsiteX3" fmla="*/ 1254010 w 1319783"/>
              <a:gd name="connsiteY3" fmla="*/ 111168 h 802389"/>
              <a:gd name="connsiteX4" fmla="*/ 494642 w 1319783"/>
              <a:gd name="connsiteY4" fmla="*/ 15848 h 802389"/>
              <a:gd name="connsiteX5" fmla="*/ 21838 w 1319783"/>
              <a:gd name="connsiteY5" fmla="*/ 523426 h 802389"/>
              <a:gd name="connsiteX6" fmla="*/ 603421 w 1319783"/>
              <a:gd name="connsiteY6" fmla="*/ 666562 h 802389"/>
              <a:gd name="connsiteX7" fmla="*/ 686384 w 1319783"/>
              <a:gd name="connsiteY7" fmla="*/ 802389 h 802389"/>
              <a:gd name="connsiteX0" fmla="*/ 702121 w 1335520"/>
              <a:gd name="connsiteY0" fmla="*/ 811669 h 811669"/>
              <a:gd name="connsiteX1" fmla="*/ 894526 w 1335520"/>
              <a:gd name="connsiteY1" fmla="*/ 741755 h 811669"/>
              <a:gd name="connsiteX2" fmla="*/ 1253332 w 1335520"/>
              <a:gd name="connsiteY2" fmla="*/ 568972 h 811669"/>
              <a:gd name="connsiteX3" fmla="*/ 1269747 w 1335520"/>
              <a:gd name="connsiteY3" fmla="*/ 120448 h 811669"/>
              <a:gd name="connsiteX4" fmla="*/ 510379 w 1335520"/>
              <a:gd name="connsiteY4" fmla="*/ 25128 h 811669"/>
              <a:gd name="connsiteX5" fmla="*/ 14706 w 1335520"/>
              <a:gd name="connsiteY5" fmla="*/ 506178 h 811669"/>
              <a:gd name="connsiteX6" fmla="*/ 619158 w 1335520"/>
              <a:gd name="connsiteY6" fmla="*/ 675842 h 811669"/>
              <a:gd name="connsiteX7" fmla="*/ 702121 w 1335520"/>
              <a:gd name="connsiteY7" fmla="*/ 811669 h 811669"/>
              <a:gd name="connsiteX0" fmla="*/ 706485 w 1339884"/>
              <a:gd name="connsiteY0" fmla="*/ 811669 h 811669"/>
              <a:gd name="connsiteX1" fmla="*/ 898890 w 1339884"/>
              <a:gd name="connsiteY1" fmla="*/ 741755 h 811669"/>
              <a:gd name="connsiteX2" fmla="*/ 1257696 w 1339884"/>
              <a:gd name="connsiteY2" fmla="*/ 568972 h 811669"/>
              <a:gd name="connsiteX3" fmla="*/ 1274111 w 1339884"/>
              <a:gd name="connsiteY3" fmla="*/ 120448 h 811669"/>
              <a:gd name="connsiteX4" fmla="*/ 514743 w 1339884"/>
              <a:gd name="connsiteY4" fmla="*/ 25128 h 811669"/>
              <a:gd name="connsiteX5" fmla="*/ 19070 w 1339884"/>
              <a:gd name="connsiteY5" fmla="*/ 506178 h 811669"/>
              <a:gd name="connsiteX6" fmla="*/ 623522 w 1339884"/>
              <a:gd name="connsiteY6" fmla="*/ 675842 h 811669"/>
              <a:gd name="connsiteX7" fmla="*/ 706485 w 1339884"/>
              <a:gd name="connsiteY7" fmla="*/ 811669 h 811669"/>
              <a:gd name="connsiteX0" fmla="*/ 706273 w 1339672"/>
              <a:gd name="connsiteY0" fmla="*/ 799317 h 799317"/>
              <a:gd name="connsiteX1" fmla="*/ 898678 w 1339672"/>
              <a:gd name="connsiteY1" fmla="*/ 729403 h 799317"/>
              <a:gd name="connsiteX2" fmla="*/ 1257484 w 1339672"/>
              <a:gd name="connsiteY2" fmla="*/ 556620 h 799317"/>
              <a:gd name="connsiteX3" fmla="*/ 1273899 w 1339672"/>
              <a:gd name="connsiteY3" fmla="*/ 108096 h 799317"/>
              <a:gd name="connsiteX4" fmla="*/ 514531 w 1339672"/>
              <a:gd name="connsiteY4" fmla="*/ 12776 h 799317"/>
              <a:gd name="connsiteX5" fmla="*/ 18858 w 1339672"/>
              <a:gd name="connsiteY5" fmla="*/ 493826 h 799317"/>
              <a:gd name="connsiteX6" fmla="*/ 623310 w 1339672"/>
              <a:gd name="connsiteY6" fmla="*/ 663490 h 799317"/>
              <a:gd name="connsiteX7" fmla="*/ 706273 w 1339672"/>
              <a:gd name="connsiteY7" fmla="*/ 799317 h 79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9672" h="799317">
                <a:moveTo>
                  <a:pt x="706273" y="799317"/>
                </a:moveTo>
                <a:cubicBezTo>
                  <a:pt x="789712" y="787887"/>
                  <a:pt x="857339" y="727879"/>
                  <a:pt x="898678" y="729403"/>
                </a:cubicBezTo>
                <a:cubicBezTo>
                  <a:pt x="967829" y="732070"/>
                  <a:pt x="1194947" y="660171"/>
                  <a:pt x="1257484" y="556620"/>
                </a:cubicBezTo>
                <a:cubicBezTo>
                  <a:pt x="1320021" y="453069"/>
                  <a:pt x="1397724" y="198737"/>
                  <a:pt x="1273899" y="108096"/>
                </a:cubicBezTo>
                <a:cubicBezTo>
                  <a:pt x="1150074" y="17455"/>
                  <a:pt x="717904" y="-22581"/>
                  <a:pt x="514531" y="12776"/>
                </a:cubicBezTo>
                <a:cubicBezTo>
                  <a:pt x="311158" y="48133"/>
                  <a:pt x="-91680" y="17349"/>
                  <a:pt x="18858" y="493826"/>
                </a:cubicBezTo>
                <a:cubicBezTo>
                  <a:pt x="48481" y="635749"/>
                  <a:pt x="581495" y="654822"/>
                  <a:pt x="623310" y="663490"/>
                </a:cubicBezTo>
                <a:cubicBezTo>
                  <a:pt x="804761" y="700161"/>
                  <a:pt x="706273" y="799317"/>
                  <a:pt x="706273" y="79931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23E32A87-27EB-4E8C-A286-AC27F2A142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381631" flipH="1">
            <a:off x="4086067" y="493484"/>
            <a:ext cx="5016912" cy="2271814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66451 w 1286279"/>
              <a:gd name="connsiteY0" fmla="*/ 861647 h 861647"/>
              <a:gd name="connsiteX1" fmla="*/ 858856 w 1286279"/>
              <a:gd name="connsiteY1" fmla="*/ 791733 h 861647"/>
              <a:gd name="connsiteX2" fmla="*/ 1217662 w 1286279"/>
              <a:gd name="connsiteY2" fmla="*/ 618950 h 861647"/>
              <a:gd name="connsiteX3" fmla="*/ 1216615 w 1286279"/>
              <a:gd name="connsiteY3" fmla="*/ 181371 h 861647"/>
              <a:gd name="connsiteX4" fmla="*/ 497287 w 1286279"/>
              <a:gd name="connsiteY4" fmla="*/ 21065 h 861647"/>
              <a:gd name="connsiteX5" fmla="*/ 1905 w 1286279"/>
              <a:gd name="connsiteY5" fmla="*/ 582684 h 861647"/>
              <a:gd name="connsiteX6" fmla="*/ 583488 w 1286279"/>
              <a:gd name="connsiteY6" fmla="*/ 725820 h 861647"/>
              <a:gd name="connsiteX7" fmla="*/ 666451 w 1286279"/>
              <a:gd name="connsiteY7" fmla="*/ 861647 h 861647"/>
              <a:gd name="connsiteX0" fmla="*/ 676619 w 1296447"/>
              <a:gd name="connsiteY0" fmla="*/ 861647 h 861647"/>
              <a:gd name="connsiteX1" fmla="*/ 869024 w 1296447"/>
              <a:gd name="connsiteY1" fmla="*/ 791733 h 861647"/>
              <a:gd name="connsiteX2" fmla="*/ 1227830 w 1296447"/>
              <a:gd name="connsiteY2" fmla="*/ 618950 h 861647"/>
              <a:gd name="connsiteX3" fmla="*/ 1226783 w 1296447"/>
              <a:gd name="connsiteY3" fmla="*/ 181371 h 861647"/>
              <a:gd name="connsiteX4" fmla="*/ 507455 w 1296447"/>
              <a:gd name="connsiteY4" fmla="*/ 21065 h 861647"/>
              <a:gd name="connsiteX5" fmla="*/ 12073 w 1296447"/>
              <a:gd name="connsiteY5" fmla="*/ 582684 h 861647"/>
              <a:gd name="connsiteX6" fmla="*/ 593656 w 1296447"/>
              <a:gd name="connsiteY6" fmla="*/ 725820 h 861647"/>
              <a:gd name="connsiteX7" fmla="*/ 676619 w 1296447"/>
              <a:gd name="connsiteY7" fmla="*/ 861647 h 861647"/>
              <a:gd name="connsiteX0" fmla="*/ 679058 w 1298886"/>
              <a:gd name="connsiteY0" fmla="*/ 861647 h 861647"/>
              <a:gd name="connsiteX1" fmla="*/ 871463 w 1298886"/>
              <a:gd name="connsiteY1" fmla="*/ 791733 h 861647"/>
              <a:gd name="connsiteX2" fmla="*/ 1230269 w 1298886"/>
              <a:gd name="connsiteY2" fmla="*/ 618950 h 861647"/>
              <a:gd name="connsiteX3" fmla="*/ 1229222 w 1298886"/>
              <a:gd name="connsiteY3" fmla="*/ 181371 h 861647"/>
              <a:gd name="connsiteX4" fmla="*/ 509894 w 1298886"/>
              <a:gd name="connsiteY4" fmla="*/ 21065 h 861647"/>
              <a:gd name="connsiteX5" fmla="*/ 14512 w 1298886"/>
              <a:gd name="connsiteY5" fmla="*/ 582684 h 861647"/>
              <a:gd name="connsiteX6" fmla="*/ 596095 w 1298886"/>
              <a:gd name="connsiteY6" fmla="*/ 725820 h 861647"/>
              <a:gd name="connsiteX7" fmla="*/ 679058 w 1298886"/>
              <a:gd name="connsiteY7" fmla="*/ 861647 h 861647"/>
              <a:gd name="connsiteX0" fmla="*/ 679145 w 1305009"/>
              <a:gd name="connsiteY0" fmla="*/ 863804 h 863804"/>
              <a:gd name="connsiteX1" fmla="*/ 871550 w 1305009"/>
              <a:gd name="connsiteY1" fmla="*/ 793890 h 863804"/>
              <a:gd name="connsiteX2" fmla="*/ 1230356 w 1305009"/>
              <a:gd name="connsiteY2" fmla="*/ 621107 h 863804"/>
              <a:gd name="connsiteX3" fmla="*/ 1246771 w 1305009"/>
              <a:gd name="connsiteY3" fmla="*/ 172583 h 863804"/>
              <a:gd name="connsiteX4" fmla="*/ 509981 w 1305009"/>
              <a:gd name="connsiteY4" fmla="*/ 23222 h 863804"/>
              <a:gd name="connsiteX5" fmla="*/ 14599 w 1305009"/>
              <a:gd name="connsiteY5" fmla="*/ 584841 h 863804"/>
              <a:gd name="connsiteX6" fmla="*/ 596182 w 1305009"/>
              <a:gd name="connsiteY6" fmla="*/ 727977 h 863804"/>
              <a:gd name="connsiteX7" fmla="*/ 679145 w 1305009"/>
              <a:gd name="connsiteY7" fmla="*/ 863804 h 863804"/>
              <a:gd name="connsiteX0" fmla="*/ 679230 w 1311184"/>
              <a:gd name="connsiteY0" fmla="*/ 843802 h 843802"/>
              <a:gd name="connsiteX1" fmla="*/ 871635 w 1311184"/>
              <a:gd name="connsiteY1" fmla="*/ 773888 h 843802"/>
              <a:gd name="connsiteX2" fmla="*/ 1230441 w 1311184"/>
              <a:gd name="connsiteY2" fmla="*/ 601105 h 843802"/>
              <a:gd name="connsiteX3" fmla="*/ 1246856 w 1311184"/>
              <a:gd name="connsiteY3" fmla="*/ 152581 h 843802"/>
              <a:gd name="connsiteX4" fmla="*/ 507394 w 1311184"/>
              <a:gd name="connsiteY4" fmla="*/ 22407 h 843802"/>
              <a:gd name="connsiteX5" fmla="*/ 14684 w 1311184"/>
              <a:gd name="connsiteY5" fmla="*/ 564839 h 843802"/>
              <a:gd name="connsiteX6" fmla="*/ 596267 w 1311184"/>
              <a:gd name="connsiteY6" fmla="*/ 707975 h 843802"/>
              <a:gd name="connsiteX7" fmla="*/ 679230 w 1311184"/>
              <a:gd name="connsiteY7" fmla="*/ 843802 h 843802"/>
              <a:gd name="connsiteX0" fmla="*/ 680987 w 1312941"/>
              <a:gd name="connsiteY0" fmla="*/ 832452 h 832452"/>
              <a:gd name="connsiteX1" fmla="*/ 873392 w 1312941"/>
              <a:gd name="connsiteY1" fmla="*/ 762538 h 832452"/>
              <a:gd name="connsiteX2" fmla="*/ 1232198 w 1312941"/>
              <a:gd name="connsiteY2" fmla="*/ 589755 h 832452"/>
              <a:gd name="connsiteX3" fmla="*/ 1248613 w 1312941"/>
              <a:gd name="connsiteY3" fmla="*/ 141231 h 832452"/>
              <a:gd name="connsiteX4" fmla="*/ 509151 w 1312941"/>
              <a:gd name="connsiteY4" fmla="*/ 11057 h 832452"/>
              <a:gd name="connsiteX5" fmla="*/ 16441 w 1312941"/>
              <a:gd name="connsiteY5" fmla="*/ 553489 h 832452"/>
              <a:gd name="connsiteX6" fmla="*/ 598024 w 1312941"/>
              <a:gd name="connsiteY6" fmla="*/ 696625 h 832452"/>
              <a:gd name="connsiteX7" fmla="*/ 680987 w 1312941"/>
              <a:gd name="connsiteY7" fmla="*/ 832452 h 832452"/>
              <a:gd name="connsiteX0" fmla="*/ 682950 w 1314904"/>
              <a:gd name="connsiteY0" fmla="*/ 830411 h 830411"/>
              <a:gd name="connsiteX1" fmla="*/ 875355 w 1314904"/>
              <a:gd name="connsiteY1" fmla="*/ 760497 h 830411"/>
              <a:gd name="connsiteX2" fmla="*/ 1234161 w 1314904"/>
              <a:gd name="connsiteY2" fmla="*/ 587714 h 830411"/>
              <a:gd name="connsiteX3" fmla="*/ 1250576 w 1314904"/>
              <a:gd name="connsiteY3" fmla="*/ 139190 h 830411"/>
              <a:gd name="connsiteX4" fmla="*/ 511114 w 1314904"/>
              <a:gd name="connsiteY4" fmla="*/ 9016 h 830411"/>
              <a:gd name="connsiteX5" fmla="*/ 18404 w 1314904"/>
              <a:gd name="connsiteY5" fmla="*/ 551448 h 830411"/>
              <a:gd name="connsiteX6" fmla="*/ 599987 w 1314904"/>
              <a:gd name="connsiteY6" fmla="*/ 694584 h 830411"/>
              <a:gd name="connsiteX7" fmla="*/ 682950 w 1314904"/>
              <a:gd name="connsiteY7" fmla="*/ 830411 h 830411"/>
              <a:gd name="connsiteX0" fmla="*/ 683968 w 1317367"/>
              <a:gd name="connsiteY0" fmla="*/ 798885 h 798885"/>
              <a:gd name="connsiteX1" fmla="*/ 876373 w 1317367"/>
              <a:gd name="connsiteY1" fmla="*/ 728971 h 798885"/>
              <a:gd name="connsiteX2" fmla="*/ 1235179 w 1317367"/>
              <a:gd name="connsiteY2" fmla="*/ 556188 h 798885"/>
              <a:gd name="connsiteX3" fmla="*/ 1251594 w 1317367"/>
              <a:gd name="connsiteY3" fmla="*/ 107664 h 798885"/>
              <a:gd name="connsiteX4" fmla="*/ 492226 w 1317367"/>
              <a:gd name="connsiteY4" fmla="*/ 12344 h 798885"/>
              <a:gd name="connsiteX5" fmla="*/ 19422 w 1317367"/>
              <a:gd name="connsiteY5" fmla="*/ 519922 h 798885"/>
              <a:gd name="connsiteX6" fmla="*/ 601005 w 1317367"/>
              <a:gd name="connsiteY6" fmla="*/ 663058 h 798885"/>
              <a:gd name="connsiteX7" fmla="*/ 683968 w 1317367"/>
              <a:gd name="connsiteY7" fmla="*/ 798885 h 798885"/>
              <a:gd name="connsiteX0" fmla="*/ 686384 w 1319783"/>
              <a:gd name="connsiteY0" fmla="*/ 802389 h 802389"/>
              <a:gd name="connsiteX1" fmla="*/ 878789 w 1319783"/>
              <a:gd name="connsiteY1" fmla="*/ 732475 h 802389"/>
              <a:gd name="connsiteX2" fmla="*/ 1237595 w 1319783"/>
              <a:gd name="connsiteY2" fmla="*/ 559692 h 802389"/>
              <a:gd name="connsiteX3" fmla="*/ 1254010 w 1319783"/>
              <a:gd name="connsiteY3" fmla="*/ 111168 h 802389"/>
              <a:gd name="connsiteX4" fmla="*/ 494642 w 1319783"/>
              <a:gd name="connsiteY4" fmla="*/ 15848 h 802389"/>
              <a:gd name="connsiteX5" fmla="*/ 21838 w 1319783"/>
              <a:gd name="connsiteY5" fmla="*/ 523426 h 802389"/>
              <a:gd name="connsiteX6" fmla="*/ 603421 w 1319783"/>
              <a:gd name="connsiteY6" fmla="*/ 666562 h 802389"/>
              <a:gd name="connsiteX7" fmla="*/ 686384 w 1319783"/>
              <a:gd name="connsiteY7" fmla="*/ 802389 h 802389"/>
              <a:gd name="connsiteX0" fmla="*/ 702121 w 1335520"/>
              <a:gd name="connsiteY0" fmla="*/ 811669 h 811669"/>
              <a:gd name="connsiteX1" fmla="*/ 894526 w 1335520"/>
              <a:gd name="connsiteY1" fmla="*/ 741755 h 811669"/>
              <a:gd name="connsiteX2" fmla="*/ 1253332 w 1335520"/>
              <a:gd name="connsiteY2" fmla="*/ 568972 h 811669"/>
              <a:gd name="connsiteX3" fmla="*/ 1269747 w 1335520"/>
              <a:gd name="connsiteY3" fmla="*/ 120448 h 811669"/>
              <a:gd name="connsiteX4" fmla="*/ 510379 w 1335520"/>
              <a:gd name="connsiteY4" fmla="*/ 25128 h 811669"/>
              <a:gd name="connsiteX5" fmla="*/ 14706 w 1335520"/>
              <a:gd name="connsiteY5" fmla="*/ 506178 h 811669"/>
              <a:gd name="connsiteX6" fmla="*/ 619158 w 1335520"/>
              <a:gd name="connsiteY6" fmla="*/ 675842 h 811669"/>
              <a:gd name="connsiteX7" fmla="*/ 702121 w 1335520"/>
              <a:gd name="connsiteY7" fmla="*/ 811669 h 811669"/>
              <a:gd name="connsiteX0" fmla="*/ 706485 w 1339884"/>
              <a:gd name="connsiteY0" fmla="*/ 811669 h 811669"/>
              <a:gd name="connsiteX1" fmla="*/ 898890 w 1339884"/>
              <a:gd name="connsiteY1" fmla="*/ 741755 h 811669"/>
              <a:gd name="connsiteX2" fmla="*/ 1257696 w 1339884"/>
              <a:gd name="connsiteY2" fmla="*/ 568972 h 811669"/>
              <a:gd name="connsiteX3" fmla="*/ 1274111 w 1339884"/>
              <a:gd name="connsiteY3" fmla="*/ 120448 h 811669"/>
              <a:gd name="connsiteX4" fmla="*/ 514743 w 1339884"/>
              <a:gd name="connsiteY4" fmla="*/ 25128 h 811669"/>
              <a:gd name="connsiteX5" fmla="*/ 19070 w 1339884"/>
              <a:gd name="connsiteY5" fmla="*/ 506178 h 811669"/>
              <a:gd name="connsiteX6" fmla="*/ 623522 w 1339884"/>
              <a:gd name="connsiteY6" fmla="*/ 675842 h 811669"/>
              <a:gd name="connsiteX7" fmla="*/ 706485 w 1339884"/>
              <a:gd name="connsiteY7" fmla="*/ 811669 h 811669"/>
              <a:gd name="connsiteX0" fmla="*/ 706273 w 1339672"/>
              <a:gd name="connsiteY0" fmla="*/ 799317 h 799317"/>
              <a:gd name="connsiteX1" fmla="*/ 898678 w 1339672"/>
              <a:gd name="connsiteY1" fmla="*/ 729403 h 799317"/>
              <a:gd name="connsiteX2" fmla="*/ 1257484 w 1339672"/>
              <a:gd name="connsiteY2" fmla="*/ 556620 h 799317"/>
              <a:gd name="connsiteX3" fmla="*/ 1273899 w 1339672"/>
              <a:gd name="connsiteY3" fmla="*/ 108096 h 799317"/>
              <a:gd name="connsiteX4" fmla="*/ 514531 w 1339672"/>
              <a:gd name="connsiteY4" fmla="*/ 12776 h 799317"/>
              <a:gd name="connsiteX5" fmla="*/ 18858 w 1339672"/>
              <a:gd name="connsiteY5" fmla="*/ 493826 h 799317"/>
              <a:gd name="connsiteX6" fmla="*/ 623310 w 1339672"/>
              <a:gd name="connsiteY6" fmla="*/ 663490 h 799317"/>
              <a:gd name="connsiteX7" fmla="*/ 706273 w 1339672"/>
              <a:gd name="connsiteY7" fmla="*/ 799317 h 79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9672" h="799317">
                <a:moveTo>
                  <a:pt x="706273" y="799317"/>
                </a:moveTo>
                <a:cubicBezTo>
                  <a:pt x="789712" y="787887"/>
                  <a:pt x="857339" y="727879"/>
                  <a:pt x="898678" y="729403"/>
                </a:cubicBezTo>
                <a:cubicBezTo>
                  <a:pt x="967829" y="732070"/>
                  <a:pt x="1194947" y="660171"/>
                  <a:pt x="1257484" y="556620"/>
                </a:cubicBezTo>
                <a:cubicBezTo>
                  <a:pt x="1320021" y="453069"/>
                  <a:pt x="1397724" y="198737"/>
                  <a:pt x="1273899" y="108096"/>
                </a:cubicBezTo>
                <a:cubicBezTo>
                  <a:pt x="1150074" y="17455"/>
                  <a:pt x="717904" y="-22581"/>
                  <a:pt x="514531" y="12776"/>
                </a:cubicBezTo>
                <a:cubicBezTo>
                  <a:pt x="311158" y="48133"/>
                  <a:pt x="-91680" y="17349"/>
                  <a:pt x="18858" y="493826"/>
                </a:cubicBezTo>
                <a:cubicBezTo>
                  <a:pt x="48481" y="635749"/>
                  <a:pt x="581495" y="654822"/>
                  <a:pt x="623310" y="663490"/>
                </a:cubicBezTo>
                <a:cubicBezTo>
                  <a:pt x="804761" y="700161"/>
                  <a:pt x="706273" y="799317"/>
                  <a:pt x="706273" y="799317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EB5EEAF9-675A-DB3C-40A0-887BD8B88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282" y="860609"/>
            <a:ext cx="4621687" cy="1258293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l-GR" sz="3400" dirty="0" smtClean="0"/>
              <a:t>ΑΡΧΑΙΟΛΟΓΙΚΟΣ ΧΩΡΟΣ </a:t>
            </a:r>
            <a:r>
              <a:rPr lang="el-GR" sz="3400" dirty="0"/>
              <a:t>ΤΗΣ ΔΩΔΩΝΗΣ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9BA26DF7-E8F5-F0AE-132B-A2B358A06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7702" y="2265829"/>
            <a:ext cx="4236001" cy="3501011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l-GR" sz="2000"/>
              <a:t>Η Αρχαία Δωδώνη υπήρξε λατρευτικό κέντρο του Δία και της Διώνης. Υπήρξε, επίσης, γνωστό μαντείο του αρχαίου ελληνικού κόσμου. Προσδιορίζεται γεωγραφικά σε απόσταση περίπου 2 χλμ. από τον οικισμό της Δωδώνης και κείται σε κλειστή, επιμήκη κοιλάδα, στους πρόποδες του όρους Τόμαρος, σε υψόμετρο 600 μ.</a:t>
            </a:r>
          </a:p>
        </p:txBody>
      </p:sp>
    </p:spTree>
    <p:extLst>
      <p:ext uri="{BB962C8B-B14F-4D97-AF65-F5344CB8AC3E}">
        <p14:creationId xmlns:p14="http://schemas.microsoft.com/office/powerpoint/2010/main" val="61449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96A35EAA-ED80-4FF1-942C-82B1D483AF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133683" flipH="1">
            <a:off x="977627" y="481134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D415F49B-3CBC-46CF-AFB5-988852D047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133683" flipH="1">
            <a:off x="1010574" y="456230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57FDDC53-8DE6-4F4C-B6B4-4FA2A876C5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3AD053B-137E-47B4-997C-C91AE70CE7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-60000" flipH="1">
            <a:off x="1441932" y="958443"/>
            <a:ext cx="9361145" cy="4365520"/>
          </a:xfrm>
          <a:custGeom>
            <a:avLst/>
            <a:gdLst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23535 w 9735159"/>
              <a:gd name="connsiteY7" fmla="*/ 4472133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405213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23535 w 9735159"/>
              <a:gd name="connsiteY7" fmla="*/ 4472133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322085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23535 w 9735159"/>
              <a:gd name="connsiteY7" fmla="*/ 4472133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322085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23535 w 9735159"/>
              <a:gd name="connsiteY7" fmla="*/ 4472133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322085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85624 w 9735159"/>
              <a:gd name="connsiteY7" fmla="*/ 4472133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322085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85624 w 9735159"/>
              <a:gd name="connsiteY7" fmla="*/ 4466489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322085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85624 w 9735159"/>
              <a:gd name="connsiteY7" fmla="*/ 4466489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322085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3171"/>
              <a:gd name="connsiteX1" fmla="*/ 9719033 w 9735159"/>
              <a:gd name="connsiteY1" fmla="*/ 122134 h 4583171"/>
              <a:gd name="connsiteX2" fmla="*/ 9675361 w 9735159"/>
              <a:gd name="connsiteY2" fmla="*/ 1854278 h 4583171"/>
              <a:gd name="connsiteX3" fmla="*/ 9667887 w 9735159"/>
              <a:gd name="connsiteY3" fmla="*/ 4129680 h 4583171"/>
              <a:gd name="connsiteX4" fmla="*/ 9156509 w 9735159"/>
              <a:gd name="connsiteY4" fmla="*/ 4179051 h 4583171"/>
              <a:gd name="connsiteX5" fmla="*/ 8374371 w 9735159"/>
              <a:gd name="connsiteY5" fmla="*/ 4200672 h 4583171"/>
              <a:gd name="connsiteX6" fmla="*/ 7989742 w 9735159"/>
              <a:gd name="connsiteY6" fmla="*/ 4205904 h 4583171"/>
              <a:gd name="connsiteX7" fmla="*/ 7685624 w 9735159"/>
              <a:gd name="connsiteY7" fmla="*/ 4466489 h 4583171"/>
              <a:gd name="connsiteX8" fmla="*/ 7189698 w 9735159"/>
              <a:gd name="connsiteY8" fmla="*/ 4582555 h 4583171"/>
              <a:gd name="connsiteX9" fmla="*/ 7423142 w 9735159"/>
              <a:gd name="connsiteY9" fmla="*/ 4218401 h 4583171"/>
              <a:gd name="connsiteX10" fmla="*/ 7322085 w 9735159"/>
              <a:gd name="connsiteY10" fmla="*/ 4198994 h 4583171"/>
              <a:gd name="connsiteX11" fmla="*/ 5976239 w 9735159"/>
              <a:gd name="connsiteY11" fmla="*/ 4198994 h 4583171"/>
              <a:gd name="connsiteX12" fmla="*/ 5703149 w 9735159"/>
              <a:gd name="connsiteY12" fmla="*/ 4203217 h 4583171"/>
              <a:gd name="connsiteX13" fmla="*/ 204518 w 9735159"/>
              <a:gd name="connsiteY13" fmla="*/ 4241988 h 4583171"/>
              <a:gd name="connsiteX14" fmla="*/ 45709 w 9735159"/>
              <a:gd name="connsiteY14" fmla="*/ 2519688 h 4583171"/>
              <a:gd name="connsiteX15" fmla="*/ 0 w 9735159"/>
              <a:gd name="connsiteY15" fmla="*/ 105770 h 4583171"/>
              <a:gd name="connsiteX16" fmla="*/ 6334131 w 9735159"/>
              <a:gd name="connsiteY16" fmla="*/ 49746 h 4583171"/>
              <a:gd name="connsiteX17" fmla="*/ 8936301 w 9735159"/>
              <a:gd name="connsiteY17" fmla="*/ 9904 h 4583171"/>
              <a:gd name="connsiteX18" fmla="*/ 9439106 w 9735159"/>
              <a:gd name="connsiteY18" fmla="*/ 1 h 4583171"/>
              <a:gd name="connsiteX0" fmla="*/ 9439106 w 9735159"/>
              <a:gd name="connsiteY0" fmla="*/ 1 h 4585292"/>
              <a:gd name="connsiteX1" fmla="*/ 9719033 w 9735159"/>
              <a:gd name="connsiteY1" fmla="*/ 122134 h 4585292"/>
              <a:gd name="connsiteX2" fmla="*/ 9675361 w 9735159"/>
              <a:gd name="connsiteY2" fmla="*/ 1854278 h 4585292"/>
              <a:gd name="connsiteX3" fmla="*/ 9667887 w 9735159"/>
              <a:gd name="connsiteY3" fmla="*/ 4129680 h 4585292"/>
              <a:gd name="connsiteX4" fmla="*/ 9156509 w 9735159"/>
              <a:gd name="connsiteY4" fmla="*/ 4179051 h 4585292"/>
              <a:gd name="connsiteX5" fmla="*/ 8374371 w 9735159"/>
              <a:gd name="connsiteY5" fmla="*/ 4200672 h 4585292"/>
              <a:gd name="connsiteX6" fmla="*/ 7989742 w 9735159"/>
              <a:gd name="connsiteY6" fmla="*/ 4205904 h 4585292"/>
              <a:gd name="connsiteX7" fmla="*/ 7685624 w 9735159"/>
              <a:gd name="connsiteY7" fmla="*/ 4466489 h 4585292"/>
              <a:gd name="connsiteX8" fmla="*/ 7189698 w 9735159"/>
              <a:gd name="connsiteY8" fmla="*/ 4582555 h 4585292"/>
              <a:gd name="connsiteX9" fmla="*/ 7423142 w 9735159"/>
              <a:gd name="connsiteY9" fmla="*/ 4218401 h 4585292"/>
              <a:gd name="connsiteX10" fmla="*/ 7322085 w 9735159"/>
              <a:gd name="connsiteY10" fmla="*/ 4198994 h 4585292"/>
              <a:gd name="connsiteX11" fmla="*/ 5976239 w 9735159"/>
              <a:gd name="connsiteY11" fmla="*/ 4198994 h 4585292"/>
              <a:gd name="connsiteX12" fmla="*/ 5703149 w 9735159"/>
              <a:gd name="connsiteY12" fmla="*/ 4203217 h 4585292"/>
              <a:gd name="connsiteX13" fmla="*/ 204518 w 9735159"/>
              <a:gd name="connsiteY13" fmla="*/ 4241988 h 4585292"/>
              <a:gd name="connsiteX14" fmla="*/ 45709 w 9735159"/>
              <a:gd name="connsiteY14" fmla="*/ 2519688 h 4585292"/>
              <a:gd name="connsiteX15" fmla="*/ 0 w 9735159"/>
              <a:gd name="connsiteY15" fmla="*/ 105770 h 4585292"/>
              <a:gd name="connsiteX16" fmla="*/ 6334131 w 9735159"/>
              <a:gd name="connsiteY16" fmla="*/ 49746 h 4585292"/>
              <a:gd name="connsiteX17" fmla="*/ 8936301 w 9735159"/>
              <a:gd name="connsiteY17" fmla="*/ 9904 h 4585292"/>
              <a:gd name="connsiteX18" fmla="*/ 9439106 w 9735159"/>
              <a:gd name="connsiteY18" fmla="*/ 1 h 4585292"/>
              <a:gd name="connsiteX0" fmla="*/ 9439106 w 9735159"/>
              <a:gd name="connsiteY0" fmla="*/ 1 h 4585292"/>
              <a:gd name="connsiteX1" fmla="*/ 9719033 w 9735159"/>
              <a:gd name="connsiteY1" fmla="*/ 122134 h 4585292"/>
              <a:gd name="connsiteX2" fmla="*/ 9675361 w 9735159"/>
              <a:gd name="connsiteY2" fmla="*/ 1854278 h 4585292"/>
              <a:gd name="connsiteX3" fmla="*/ 9667887 w 9735159"/>
              <a:gd name="connsiteY3" fmla="*/ 4129680 h 4585292"/>
              <a:gd name="connsiteX4" fmla="*/ 9156509 w 9735159"/>
              <a:gd name="connsiteY4" fmla="*/ 4179051 h 4585292"/>
              <a:gd name="connsiteX5" fmla="*/ 8374371 w 9735159"/>
              <a:gd name="connsiteY5" fmla="*/ 4200672 h 4585292"/>
              <a:gd name="connsiteX6" fmla="*/ 7989742 w 9735159"/>
              <a:gd name="connsiteY6" fmla="*/ 4205904 h 4585292"/>
              <a:gd name="connsiteX7" fmla="*/ 7685624 w 9735159"/>
              <a:gd name="connsiteY7" fmla="*/ 4466489 h 4585292"/>
              <a:gd name="connsiteX8" fmla="*/ 7189698 w 9735159"/>
              <a:gd name="connsiteY8" fmla="*/ 4582555 h 4585292"/>
              <a:gd name="connsiteX9" fmla="*/ 7406209 w 9735159"/>
              <a:gd name="connsiteY9" fmla="*/ 4195824 h 4585292"/>
              <a:gd name="connsiteX10" fmla="*/ 7322085 w 9735159"/>
              <a:gd name="connsiteY10" fmla="*/ 4198994 h 4585292"/>
              <a:gd name="connsiteX11" fmla="*/ 5976239 w 9735159"/>
              <a:gd name="connsiteY11" fmla="*/ 4198994 h 4585292"/>
              <a:gd name="connsiteX12" fmla="*/ 5703149 w 9735159"/>
              <a:gd name="connsiteY12" fmla="*/ 4203217 h 4585292"/>
              <a:gd name="connsiteX13" fmla="*/ 204518 w 9735159"/>
              <a:gd name="connsiteY13" fmla="*/ 4241988 h 4585292"/>
              <a:gd name="connsiteX14" fmla="*/ 45709 w 9735159"/>
              <a:gd name="connsiteY14" fmla="*/ 2519688 h 4585292"/>
              <a:gd name="connsiteX15" fmla="*/ 0 w 9735159"/>
              <a:gd name="connsiteY15" fmla="*/ 105770 h 4585292"/>
              <a:gd name="connsiteX16" fmla="*/ 6334131 w 9735159"/>
              <a:gd name="connsiteY16" fmla="*/ 49746 h 4585292"/>
              <a:gd name="connsiteX17" fmla="*/ 8936301 w 9735159"/>
              <a:gd name="connsiteY17" fmla="*/ 9904 h 4585292"/>
              <a:gd name="connsiteX18" fmla="*/ 9439106 w 9735159"/>
              <a:gd name="connsiteY18" fmla="*/ 1 h 4585292"/>
              <a:gd name="connsiteX0" fmla="*/ 9439106 w 9735159"/>
              <a:gd name="connsiteY0" fmla="*/ 1 h 4585292"/>
              <a:gd name="connsiteX1" fmla="*/ 9719033 w 9735159"/>
              <a:gd name="connsiteY1" fmla="*/ 122134 h 4585292"/>
              <a:gd name="connsiteX2" fmla="*/ 9675361 w 9735159"/>
              <a:gd name="connsiteY2" fmla="*/ 1854278 h 4585292"/>
              <a:gd name="connsiteX3" fmla="*/ 9667887 w 9735159"/>
              <a:gd name="connsiteY3" fmla="*/ 4129680 h 4585292"/>
              <a:gd name="connsiteX4" fmla="*/ 9156509 w 9735159"/>
              <a:gd name="connsiteY4" fmla="*/ 4179051 h 4585292"/>
              <a:gd name="connsiteX5" fmla="*/ 8374371 w 9735159"/>
              <a:gd name="connsiteY5" fmla="*/ 4200672 h 4585292"/>
              <a:gd name="connsiteX6" fmla="*/ 7989742 w 9735159"/>
              <a:gd name="connsiteY6" fmla="*/ 4205904 h 4585292"/>
              <a:gd name="connsiteX7" fmla="*/ 7685624 w 9735159"/>
              <a:gd name="connsiteY7" fmla="*/ 4466489 h 4585292"/>
              <a:gd name="connsiteX8" fmla="*/ 7189698 w 9735159"/>
              <a:gd name="connsiteY8" fmla="*/ 4582555 h 4585292"/>
              <a:gd name="connsiteX9" fmla="*/ 7406209 w 9735159"/>
              <a:gd name="connsiteY9" fmla="*/ 4195824 h 4585292"/>
              <a:gd name="connsiteX10" fmla="*/ 7322085 w 9735159"/>
              <a:gd name="connsiteY10" fmla="*/ 4198994 h 4585292"/>
              <a:gd name="connsiteX11" fmla="*/ 5703149 w 9735159"/>
              <a:gd name="connsiteY11" fmla="*/ 4203217 h 4585292"/>
              <a:gd name="connsiteX12" fmla="*/ 204518 w 9735159"/>
              <a:gd name="connsiteY12" fmla="*/ 4241988 h 4585292"/>
              <a:gd name="connsiteX13" fmla="*/ 45709 w 9735159"/>
              <a:gd name="connsiteY13" fmla="*/ 2519688 h 4585292"/>
              <a:gd name="connsiteX14" fmla="*/ 0 w 9735159"/>
              <a:gd name="connsiteY14" fmla="*/ 105770 h 4585292"/>
              <a:gd name="connsiteX15" fmla="*/ 6334131 w 9735159"/>
              <a:gd name="connsiteY15" fmla="*/ 49746 h 4585292"/>
              <a:gd name="connsiteX16" fmla="*/ 8936301 w 9735159"/>
              <a:gd name="connsiteY16" fmla="*/ 9904 h 4585292"/>
              <a:gd name="connsiteX17" fmla="*/ 9439106 w 9735159"/>
              <a:gd name="connsiteY17" fmla="*/ 1 h 4585292"/>
              <a:gd name="connsiteX0" fmla="*/ 9439106 w 9735159"/>
              <a:gd name="connsiteY0" fmla="*/ 1 h 4585292"/>
              <a:gd name="connsiteX1" fmla="*/ 9719033 w 9735159"/>
              <a:gd name="connsiteY1" fmla="*/ 122134 h 4585292"/>
              <a:gd name="connsiteX2" fmla="*/ 9675361 w 9735159"/>
              <a:gd name="connsiteY2" fmla="*/ 1854278 h 4585292"/>
              <a:gd name="connsiteX3" fmla="*/ 9667887 w 9735159"/>
              <a:gd name="connsiteY3" fmla="*/ 4129680 h 4585292"/>
              <a:gd name="connsiteX4" fmla="*/ 9156509 w 9735159"/>
              <a:gd name="connsiteY4" fmla="*/ 4179051 h 4585292"/>
              <a:gd name="connsiteX5" fmla="*/ 8374371 w 9735159"/>
              <a:gd name="connsiteY5" fmla="*/ 4200672 h 4585292"/>
              <a:gd name="connsiteX6" fmla="*/ 7989742 w 9735159"/>
              <a:gd name="connsiteY6" fmla="*/ 4205904 h 4585292"/>
              <a:gd name="connsiteX7" fmla="*/ 7685624 w 9735159"/>
              <a:gd name="connsiteY7" fmla="*/ 4466489 h 4585292"/>
              <a:gd name="connsiteX8" fmla="*/ 7189698 w 9735159"/>
              <a:gd name="connsiteY8" fmla="*/ 4582555 h 4585292"/>
              <a:gd name="connsiteX9" fmla="*/ 7406209 w 9735159"/>
              <a:gd name="connsiteY9" fmla="*/ 4195824 h 4585292"/>
              <a:gd name="connsiteX10" fmla="*/ 7169685 w 9735159"/>
              <a:gd name="connsiteY10" fmla="*/ 4210283 h 4585292"/>
              <a:gd name="connsiteX11" fmla="*/ 5703149 w 9735159"/>
              <a:gd name="connsiteY11" fmla="*/ 4203217 h 4585292"/>
              <a:gd name="connsiteX12" fmla="*/ 204518 w 9735159"/>
              <a:gd name="connsiteY12" fmla="*/ 4241988 h 4585292"/>
              <a:gd name="connsiteX13" fmla="*/ 45709 w 9735159"/>
              <a:gd name="connsiteY13" fmla="*/ 2519688 h 4585292"/>
              <a:gd name="connsiteX14" fmla="*/ 0 w 9735159"/>
              <a:gd name="connsiteY14" fmla="*/ 105770 h 4585292"/>
              <a:gd name="connsiteX15" fmla="*/ 6334131 w 9735159"/>
              <a:gd name="connsiteY15" fmla="*/ 49746 h 4585292"/>
              <a:gd name="connsiteX16" fmla="*/ 8936301 w 9735159"/>
              <a:gd name="connsiteY16" fmla="*/ 9904 h 4585292"/>
              <a:gd name="connsiteX17" fmla="*/ 9439106 w 9735159"/>
              <a:gd name="connsiteY17" fmla="*/ 1 h 4585292"/>
              <a:gd name="connsiteX0" fmla="*/ 9439106 w 9735159"/>
              <a:gd name="connsiteY0" fmla="*/ 1 h 4583125"/>
              <a:gd name="connsiteX1" fmla="*/ 9719033 w 9735159"/>
              <a:gd name="connsiteY1" fmla="*/ 122134 h 4583125"/>
              <a:gd name="connsiteX2" fmla="*/ 9675361 w 9735159"/>
              <a:gd name="connsiteY2" fmla="*/ 1854278 h 4583125"/>
              <a:gd name="connsiteX3" fmla="*/ 9667887 w 9735159"/>
              <a:gd name="connsiteY3" fmla="*/ 4129680 h 4583125"/>
              <a:gd name="connsiteX4" fmla="*/ 9156509 w 9735159"/>
              <a:gd name="connsiteY4" fmla="*/ 4179051 h 4583125"/>
              <a:gd name="connsiteX5" fmla="*/ 8374371 w 9735159"/>
              <a:gd name="connsiteY5" fmla="*/ 4200672 h 4583125"/>
              <a:gd name="connsiteX6" fmla="*/ 7989742 w 9735159"/>
              <a:gd name="connsiteY6" fmla="*/ 4205904 h 4583125"/>
              <a:gd name="connsiteX7" fmla="*/ 7685624 w 9735159"/>
              <a:gd name="connsiteY7" fmla="*/ 4466489 h 4583125"/>
              <a:gd name="connsiteX8" fmla="*/ 7189698 w 9735159"/>
              <a:gd name="connsiteY8" fmla="*/ 4582555 h 4583125"/>
              <a:gd name="connsiteX9" fmla="*/ 7406209 w 9735159"/>
              <a:gd name="connsiteY9" fmla="*/ 4195824 h 4583125"/>
              <a:gd name="connsiteX10" fmla="*/ 7169685 w 9735159"/>
              <a:gd name="connsiteY10" fmla="*/ 4210283 h 4583125"/>
              <a:gd name="connsiteX11" fmla="*/ 5703149 w 9735159"/>
              <a:gd name="connsiteY11" fmla="*/ 4203217 h 4583125"/>
              <a:gd name="connsiteX12" fmla="*/ 204518 w 9735159"/>
              <a:gd name="connsiteY12" fmla="*/ 4241988 h 4583125"/>
              <a:gd name="connsiteX13" fmla="*/ 45709 w 9735159"/>
              <a:gd name="connsiteY13" fmla="*/ 2519688 h 4583125"/>
              <a:gd name="connsiteX14" fmla="*/ 0 w 9735159"/>
              <a:gd name="connsiteY14" fmla="*/ 105770 h 4583125"/>
              <a:gd name="connsiteX15" fmla="*/ 6334131 w 9735159"/>
              <a:gd name="connsiteY15" fmla="*/ 49746 h 4583125"/>
              <a:gd name="connsiteX16" fmla="*/ 8936301 w 9735159"/>
              <a:gd name="connsiteY16" fmla="*/ 9904 h 4583125"/>
              <a:gd name="connsiteX17" fmla="*/ 9439106 w 9735159"/>
              <a:gd name="connsiteY17" fmla="*/ 1 h 4583125"/>
              <a:gd name="connsiteX0" fmla="*/ 9439106 w 9735159"/>
              <a:gd name="connsiteY0" fmla="*/ 1 h 4583125"/>
              <a:gd name="connsiteX1" fmla="*/ 9719033 w 9735159"/>
              <a:gd name="connsiteY1" fmla="*/ 122134 h 4583125"/>
              <a:gd name="connsiteX2" fmla="*/ 9675361 w 9735159"/>
              <a:gd name="connsiteY2" fmla="*/ 1854278 h 4583125"/>
              <a:gd name="connsiteX3" fmla="*/ 9667887 w 9735159"/>
              <a:gd name="connsiteY3" fmla="*/ 4157902 h 4583125"/>
              <a:gd name="connsiteX4" fmla="*/ 9156509 w 9735159"/>
              <a:gd name="connsiteY4" fmla="*/ 4179051 h 4583125"/>
              <a:gd name="connsiteX5" fmla="*/ 8374371 w 9735159"/>
              <a:gd name="connsiteY5" fmla="*/ 4200672 h 4583125"/>
              <a:gd name="connsiteX6" fmla="*/ 7989742 w 9735159"/>
              <a:gd name="connsiteY6" fmla="*/ 4205904 h 4583125"/>
              <a:gd name="connsiteX7" fmla="*/ 7685624 w 9735159"/>
              <a:gd name="connsiteY7" fmla="*/ 4466489 h 4583125"/>
              <a:gd name="connsiteX8" fmla="*/ 7189698 w 9735159"/>
              <a:gd name="connsiteY8" fmla="*/ 4582555 h 4583125"/>
              <a:gd name="connsiteX9" fmla="*/ 7406209 w 9735159"/>
              <a:gd name="connsiteY9" fmla="*/ 4195824 h 4583125"/>
              <a:gd name="connsiteX10" fmla="*/ 7169685 w 9735159"/>
              <a:gd name="connsiteY10" fmla="*/ 4210283 h 4583125"/>
              <a:gd name="connsiteX11" fmla="*/ 5703149 w 9735159"/>
              <a:gd name="connsiteY11" fmla="*/ 4203217 h 4583125"/>
              <a:gd name="connsiteX12" fmla="*/ 204518 w 9735159"/>
              <a:gd name="connsiteY12" fmla="*/ 4241988 h 4583125"/>
              <a:gd name="connsiteX13" fmla="*/ 45709 w 9735159"/>
              <a:gd name="connsiteY13" fmla="*/ 2519688 h 4583125"/>
              <a:gd name="connsiteX14" fmla="*/ 0 w 9735159"/>
              <a:gd name="connsiteY14" fmla="*/ 105770 h 4583125"/>
              <a:gd name="connsiteX15" fmla="*/ 6334131 w 9735159"/>
              <a:gd name="connsiteY15" fmla="*/ 49746 h 4583125"/>
              <a:gd name="connsiteX16" fmla="*/ 8936301 w 9735159"/>
              <a:gd name="connsiteY16" fmla="*/ 9904 h 4583125"/>
              <a:gd name="connsiteX17" fmla="*/ 9439106 w 9735159"/>
              <a:gd name="connsiteY17" fmla="*/ 1 h 4583125"/>
              <a:gd name="connsiteX0" fmla="*/ 9439106 w 9735159"/>
              <a:gd name="connsiteY0" fmla="*/ 1 h 4583125"/>
              <a:gd name="connsiteX1" fmla="*/ 9719033 w 9735159"/>
              <a:gd name="connsiteY1" fmla="*/ 122134 h 4583125"/>
              <a:gd name="connsiteX2" fmla="*/ 9675361 w 9735159"/>
              <a:gd name="connsiteY2" fmla="*/ 1854278 h 4583125"/>
              <a:gd name="connsiteX3" fmla="*/ 9667887 w 9735159"/>
              <a:gd name="connsiteY3" fmla="*/ 4157902 h 4583125"/>
              <a:gd name="connsiteX4" fmla="*/ 9156509 w 9735159"/>
              <a:gd name="connsiteY4" fmla="*/ 4179051 h 4583125"/>
              <a:gd name="connsiteX5" fmla="*/ 8374371 w 9735159"/>
              <a:gd name="connsiteY5" fmla="*/ 4200672 h 4583125"/>
              <a:gd name="connsiteX6" fmla="*/ 7989742 w 9735159"/>
              <a:gd name="connsiteY6" fmla="*/ 4205904 h 4583125"/>
              <a:gd name="connsiteX7" fmla="*/ 7189698 w 9735159"/>
              <a:gd name="connsiteY7" fmla="*/ 4582555 h 4583125"/>
              <a:gd name="connsiteX8" fmla="*/ 7406209 w 9735159"/>
              <a:gd name="connsiteY8" fmla="*/ 4195824 h 4583125"/>
              <a:gd name="connsiteX9" fmla="*/ 7169685 w 9735159"/>
              <a:gd name="connsiteY9" fmla="*/ 4210283 h 4583125"/>
              <a:gd name="connsiteX10" fmla="*/ 5703149 w 9735159"/>
              <a:gd name="connsiteY10" fmla="*/ 4203217 h 4583125"/>
              <a:gd name="connsiteX11" fmla="*/ 204518 w 9735159"/>
              <a:gd name="connsiteY11" fmla="*/ 4241988 h 4583125"/>
              <a:gd name="connsiteX12" fmla="*/ 45709 w 9735159"/>
              <a:gd name="connsiteY12" fmla="*/ 2519688 h 4583125"/>
              <a:gd name="connsiteX13" fmla="*/ 0 w 9735159"/>
              <a:gd name="connsiteY13" fmla="*/ 105770 h 4583125"/>
              <a:gd name="connsiteX14" fmla="*/ 6334131 w 9735159"/>
              <a:gd name="connsiteY14" fmla="*/ 49746 h 4583125"/>
              <a:gd name="connsiteX15" fmla="*/ 8936301 w 9735159"/>
              <a:gd name="connsiteY15" fmla="*/ 9904 h 4583125"/>
              <a:gd name="connsiteX16" fmla="*/ 9439106 w 9735159"/>
              <a:gd name="connsiteY16" fmla="*/ 1 h 4583125"/>
              <a:gd name="connsiteX0" fmla="*/ 9439106 w 9735159"/>
              <a:gd name="connsiteY0" fmla="*/ 1 h 4583125"/>
              <a:gd name="connsiteX1" fmla="*/ 9719033 w 9735159"/>
              <a:gd name="connsiteY1" fmla="*/ 122134 h 4583125"/>
              <a:gd name="connsiteX2" fmla="*/ 9675361 w 9735159"/>
              <a:gd name="connsiteY2" fmla="*/ 1854278 h 4583125"/>
              <a:gd name="connsiteX3" fmla="*/ 9667887 w 9735159"/>
              <a:gd name="connsiteY3" fmla="*/ 4157902 h 4583125"/>
              <a:gd name="connsiteX4" fmla="*/ 9156509 w 9735159"/>
              <a:gd name="connsiteY4" fmla="*/ 4179051 h 4583125"/>
              <a:gd name="connsiteX5" fmla="*/ 8374371 w 9735159"/>
              <a:gd name="connsiteY5" fmla="*/ 4200672 h 4583125"/>
              <a:gd name="connsiteX6" fmla="*/ 7989742 w 9735159"/>
              <a:gd name="connsiteY6" fmla="*/ 4205904 h 4583125"/>
              <a:gd name="connsiteX7" fmla="*/ 7189698 w 9735159"/>
              <a:gd name="connsiteY7" fmla="*/ 4582555 h 4583125"/>
              <a:gd name="connsiteX8" fmla="*/ 7406209 w 9735159"/>
              <a:gd name="connsiteY8" fmla="*/ 4195824 h 4583125"/>
              <a:gd name="connsiteX9" fmla="*/ 7169685 w 9735159"/>
              <a:gd name="connsiteY9" fmla="*/ 4210283 h 4583125"/>
              <a:gd name="connsiteX10" fmla="*/ 5703149 w 9735159"/>
              <a:gd name="connsiteY10" fmla="*/ 4203217 h 4583125"/>
              <a:gd name="connsiteX11" fmla="*/ 204518 w 9735159"/>
              <a:gd name="connsiteY11" fmla="*/ 4241988 h 4583125"/>
              <a:gd name="connsiteX12" fmla="*/ 45709 w 9735159"/>
              <a:gd name="connsiteY12" fmla="*/ 2519688 h 4583125"/>
              <a:gd name="connsiteX13" fmla="*/ 0 w 9735159"/>
              <a:gd name="connsiteY13" fmla="*/ 105770 h 4583125"/>
              <a:gd name="connsiteX14" fmla="*/ 6334131 w 9735159"/>
              <a:gd name="connsiteY14" fmla="*/ 49746 h 4583125"/>
              <a:gd name="connsiteX15" fmla="*/ 8936301 w 9735159"/>
              <a:gd name="connsiteY15" fmla="*/ 9904 h 4583125"/>
              <a:gd name="connsiteX16" fmla="*/ 9439106 w 9735159"/>
              <a:gd name="connsiteY16" fmla="*/ 1 h 4583125"/>
              <a:gd name="connsiteX0" fmla="*/ 9439106 w 9735159"/>
              <a:gd name="connsiteY0" fmla="*/ 1 h 4583125"/>
              <a:gd name="connsiteX1" fmla="*/ 9719033 w 9735159"/>
              <a:gd name="connsiteY1" fmla="*/ 122134 h 4583125"/>
              <a:gd name="connsiteX2" fmla="*/ 9675361 w 9735159"/>
              <a:gd name="connsiteY2" fmla="*/ 1854278 h 4583125"/>
              <a:gd name="connsiteX3" fmla="*/ 9667887 w 9735159"/>
              <a:gd name="connsiteY3" fmla="*/ 4157902 h 4583125"/>
              <a:gd name="connsiteX4" fmla="*/ 9156509 w 9735159"/>
              <a:gd name="connsiteY4" fmla="*/ 4179051 h 4583125"/>
              <a:gd name="connsiteX5" fmla="*/ 8374371 w 9735159"/>
              <a:gd name="connsiteY5" fmla="*/ 4200672 h 4583125"/>
              <a:gd name="connsiteX6" fmla="*/ 7989742 w 9735159"/>
              <a:gd name="connsiteY6" fmla="*/ 4205904 h 4583125"/>
              <a:gd name="connsiteX7" fmla="*/ 7189698 w 9735159"/>
              <a:gd name="connsiteY7" fmla="*/ 4582555 h 4583125"/>
              <a:gd name="connsiteX8" fmla="*/ 7406209 w 9735159"/>
              <a:gd name="connsiteY8" fmla="*/ 4195824 h 4583125"/>
              <a:gd name="connsiteX9" fmla="*/ 7169685 w 9735159"/>
              <a:gd name="connsiteY9" fmla="*/ 4210283 h 4583125"/>
              <a:gd name="connsiteX10" fmla="*/ 5703149 w 9735159"/>
              <a:gd name="connsiteY10" fmla="*/ 4203217 h 4583125"/>
              <a:gd name="connsiteX11" fmla="*/ 204518 w 9735159"/>
              <a:gd name="connsiteY11" fmla="*/ 4241988 h 4583125"/>
              <a:gd name="connsiteX12" fmla="*/ 45709 w 9735159"/>
              <a:gd name="connsiteY12" fmla="*/ 2519688 h 4583125"/>
              <a:gd name="connsiteX13" fmla="*/ 0 w 9735159"/>
              <a:gd name="connsiteY13" fmla="*/ 105770 h 4583125"/>
              <a:gd name="connsiteX14" fmla="*/ 6334131 w 9735159"/>
              <a:gd name="connsiteY14" fmla="*/ 49746 h 4583125"/>
              <a:gd name="connsiteX15" fmla="*/ 8936301 w 9735159"/>
              <a:gd name="connsiteY15" fmla="*/ 9904 h 4583125"/>
              <a:gd name="connsiteX16" fmla="*/ 9439106 w 9735159"/>
              <a:gd name="connsiteY16" fmla="*/ 1 h 4583125"/>
              <a:gd name="connsiteX0" fmla="*/ 9439106 w 9735159"/>
              <a:gd name="connsiteY0" fmla="*/ 1 h 4583178"/>
              <a:gd name="connsiteX1" fmla="*/ 9719033 w 9735159"/>
              <a:gd name="connsiteY1" fmla="*/ 122134 h 4583178"/>
              <a:gd name="connsiteX2" fmla="*/ 9675361 w 9735159"/>
              <a:gd name="connsiteY2" fmla="*/ 1854278 h 4583178"/>
              <a:gd name="connsiteX3" fmla="*/ 9667887 w 9735159"/>
              <a:gd name="connsiteY3" fmla="*/ 4157902 h 4583178"/>
              <a:gd name="connsiteX4" fmla="*/ 9156509 w 9735159"/>
              <a:gd name="connsiteY4" fmla="*/ 4179051 h 4583178"/>
              <a:gd name="connsiteX5" fmla="*/ 8374371 w 9735159"/>
              <a:gd name="connsiteY5" fmla="*/ 4200672 h 4583178"/>
              <a:gd name="connsiteX6" fmla="*/ 7989742 w 9735159"/>
              <a:gd name="connsiteY6" fmla="*/ 4205904 h 4583178"/>
              <a:gd name="connsiteX7" fmla="*/ 7189698 w 9735159"/>
              <a:gd name="connsiteY7" fmla="*/ 4582555 h 4583178"/>
              <a:gd name="connsiteX8" fmla="*/ 7389118 w 9735159"/>
              <a:gd name="connsiteY8" fmla="*/ 4221461 h 4583178"/>
              <a:gd name="connsiteX9" fmla="*/ 7169685 w 9735159"/>
              <a:gd name="connsiteY9" fmla="*/ 4210283 h 4583178"/>
              <a:gd name="connsiteX10" fmla="*/ 5703149 w 9735159"/>
              <a:gd name="connsiteY10" fmla="*/ 4203217 h 4583178"/>
              <a:gd name="connsiteX11" fmla="*/ 204518 w 9735159"/>
              <a:gd name="connsiteY11" fmla="*/ 4241988 h 4583178"/>
              <a:gd name="connsiteX12" fmla="*/ 45709 w 9735159"/>
              <a:gd name="connsiteY12" fmla="*/ 2519688 h 4583178"/>
              <a:gd name="connsiteX13" fmla="*/ 0 w 9735159"/>
              <a:gd name="connsiteY13" fmla="*/ 105770 h 4583178"/>
              <a:gd name="connsiteX14" fmla="*/ 6334131 w 9735159"/>
              <a:gd name="connsiteY14" fmla="*/ 49746 h 4583178"/>
              <a:gd name="connsiteX15" fmla="*/ 8936301 w 9735159"/>
              <a:gd name="connsiteY15" fmla="*/ 9904 h 4583178"/>
              <a:gd name="connsiteX16" fmla="*/ 9439106 w 9735159"/>
              <a:gd name="connsiteY16" fmla="*/ 1 h 4583178"/>
              <a:gd name="connsiteX0" fmla="*/ 9439106 w 9702102"/>
              <a:gd name="connsiteY0" fmla="*/ 3457 h 4586634"/>
              <a:gd name="connsiteX1" fmla="*/ 9667517 w 9702102"/>
              <a:gd name="connsiteY1" fmla="*/ 99832 h 4586634"/>
              <a:gd name="connsiteX2" fmla="*/ 9675361 w 9702102"/>
              <a:gd name="connsiteY2" fmla="*/ 1857734 h 4586634"/>
              <a:gd name="connsiteX3" fmla="*/ 9667887 w 9702102"/>
              <a:gd name="connsiteY3" fmla="*/ 4161358 h 4586634"/>
              <a:gd name="connsiteX4" fmla="*/ 9156509 w 9702102"/>
              <a:gd name="connsiteY4" fmla="*/ 4182507 h 4586634"/>
              <a:gd name="connsiteX5" fmla="*/ 8374371 w 9702102"/>
              <a:gd name="connsiteY5" fmla="*/ 4204128 h 4586634"/>
              <a:gd name="connsiteX6" fmla="*/ 7989742 w 9702102"/>
              <a:gd name="connsiteY6" fmla="*/ 4209360 h 4586634"/>
              <a:gd name="connsiteX7" fmla="*/ 7189698 w 9702102"/>
              <a:gd name="connsiteY7" fmla="*/ 4586011 h 4586634"/>
              <a:gd name="connsiteX8" fmla="*/ 7389118 w 9702102"/>
              <a:gd name="connsiteY8" fmla="*/ 4224917 h 4586634"/>
              <a:gd name="connsiteX9" fmla="*/ 7169685 w 9702102"/>
              <a:gd name="connsiteY9" fmla="*/ 4213739 h 4586634"/>
              <a:gd name="connsiteX10" fmla="*/ 5703149 w 9702102"/>
              <a:gd name="connsiteY10" fmla="*/ 4206673 h 4586634"/>
              <a:gd name="connsiteX11" fmla="*/ 204518 w 9702102"/>
              <a:gd name="connsiteY11" fmla="*/ 4245444 h 4586634"/>
              <a:gd name="connsiteX12" fmla="*/ 45709 w 9702102"/>
              <a:gd name="connsiteY12" fmla="*/ 2523144 h 4586634"/>
              <a:gd name="connsiteX13" fmla="*/ 0 w 9702102"/>
              <a:gd name="connsiteY13" fmla="*/ 109226 h 4586634"/>
              <a:gd name="connsiteX14" fmla="*/ 6334131 w 9702102"/>
              <a:gd name="connsiteY14" fmla="*/ 53202 h 4586634"/>
              <a:gd name="connsiteX15" fmla="*/ 8936301 w 9702102"/>
              <a:gd name="connsiteY15" fmla="*/ 13360 h 4586634"/>
              <a:gd name="connsiteX16" fmla="*/ 9439106 w 9702102"/>
              <a:gd name="connsiteY16" fmla="*/ 3457 h 4586634"/>
              <a:gd name="connsiteX0" fmla="*/ 9439106 w 9702102"/>
              <a:gd name="connsiteY0" fmla="*/ 3457 h 4586634"/>
              <a:gd name="connsiteX1" fmla="*/ 9667517 w 9702102"/>
              <a:gd name="connsiteY1" fmla="*/ 99832 h 4586634"/>
              <a:gd name="connsiteX2" fmla="*/ 9675361 w 9702102"/>
              <a:gd name="connsiteY2" fmla="*/ 1857734 h 4586634"/>
              <a:gd name="connsiteX3" fmla="*/ 9667887 w 9702102"/>
              <a:gd name="connsiteY3" fmla="*/ 4161358 h 4586634"/>
              <a:gd name="connsiteX4" fmla="*/ 9156509 w 9702102"/>
              <a:gd name="connsiteY4" fmla="*/ 4182507 h 4586634"/>
              <a:gd name="connsiteX5" fmla="*/ 8374371 w 9702102"/>
              <a:gd name="connsiteY5" fmla="*/ 4204128 h 4586634"/>
              <a:gd name="connsiteX6" fmla="*/ 7989742 w 9702102"/>
              <a:gd name="connsiteY6" fmla="*/ 4209360 h 4586634"/>
              <a:gd name="connsiteX7" fmla="*/ 7189698 w 9702102"/>
              <a:gd name="connsiteY7" fmla="*/ 4586011 h 4586634"/>
              <a:gd name="connsiteX8" fmla="*/ 7389118 w 9702102"/>
              <a:gd name="connsiteY8" fmla="*/ 4224917 h 4586634"/>
              <a:gd name="connsiteX9" fmla="*/ 7169685 w 9702102"/>
              <a:gd name="connsiteY9" fmla="*/ 4213739 h 4586634"/>
              <a:gd name="connsiteX10" fmla="*/ 5703149 w 9702102"/>
              <a:gd name="connsiteY10" fmla="*/ 4206673 h 4586634"/>
              <a:gd name="connsiteX11" fmla="*/ 191266 w 9702102"/>
              <a:gd name="connsiteY11" fmla="*/ 4298452 h 4586634"/>
              <a:gd name="connsiteX12" fmla="*/ 45709 w 9702102"/>
              <a:gd name="connsiteY12" fmla="*/ 2523144 h 4586634"/>
              <a:gd name="connsiteX13" fmla="*/ 0 w 9702102"/>
              <a:gd name="connsiteY13" fmla="*/ 109226 h 4586634"/>
              <a:gd name="connsiteX14" fmla="*/ 6334131 w 9702102"/>
              <a:gd name="connsiteY14" fmla="*/ 53202 h 4586634"/>
              <a:gd name="connsiteX15" fmla="*/ 8936301 w 9702102"/>
              <a:gd name="connsiteY15" fmla="*/ 13360 h 4586634"/>
              <a:gd name="connsiteX16" fmla="*/ 9439106 w 9702102"/>
              <a:gd name="connsiteY16" fmla="*/ 3457 h 4586634"/>
              <a:gd name="connsiteX0" fmla="*/ 9439106 w 9702102"/>
              <a:gd name="connsiteY0" fmla="*/ 3457 h 4586634"/>
              <a:gd name="connsiteX1" fmla="*/ 9667517 w 9702102"/>
              <a:gd name="connsiteY1" fmla="*/ 99832 h 4586634"/>
              <a:gd name="connsiteX2" fmla="*/ 9675361 w 9702102"/>
              <a:gd name="connsiteY2" fmla="*/ 1857734 h 4586634"/>
              <a:gd name="connsiteX3" fmla="*/ 9667887 w 9702102"/>
              <a:gd name="connsiteY3" fmla="*/ 4161358 h 4586634"/>
              <a:gd name="connsiteX4" fmla="*/ 9156509 w 9702102"/>
              <a:gd name="connsiteY4" fmla="*/ 4182507 h 4586634"/>
              <a:gd name="connsiteX5" fmla="*/ 8374371 w 9702102"/>
              <a:gd name="connsiteY5" fmla="*/ 4204128 h 4586634"/>
              <a:gd name="connsiteX6" fmla="*/ 7989742 w 9702102"/>
              <a:gd name="connsiteY6" fmla="*/ 4209360 h 4586634"/>
              <a:gd name="connsiteX7" fmla="*/ 7189698 w 9702102"/>
              <a:gd name="connsiteY7" fmla="*/ 4586011 h 4586634"/>
              <a:gd name="connsiteX8" fmla="*/ 7389118 w 9702102"/>
              <a:gd name="connsiteY8" fmla="*/ 4224917 h 4586634"/>
              <a:gd name="connsiteX9" fmla="*/ 7169685 w 9702102"/>
              <a:gd name="connsiteY9" fmla="*/ 4213739 h 4586634"/>
              <a:gd name="connsiteX10" fmla="*/ 5941688 w 9702102"/>
              <a:gd name="connsiteY10" fmla="*/ 4246430 h 4586634"/>
              <a:gd name="connsiteX11" fmla="*/ 191266 w 9702102"/>
              <a:gd name="connsiteY11" fmla="*/ 4298452 h 4586634"/>
              <a:gd name="connsiteX12" fmla="*/ 45709 w 9702102"/>
              <a:gd name="connsiteY12" fmla="*/ 2523144 h 4586634"/>
              <a:gd name="connsiteX13" fmla="*/ 0 w 9702102"/>
              <a:gd name="connsiteY13" fmla="*/ 109226 h 4586634"/>
              <a:gd name="connsiteX14" fmla="*/ 6334131 w 9702102"/>
              <a:gd name="connsiteY14" fmla="*/ 53202 h 4586634"/>
              <a:gd name="connsiteX15" fmla="*/ 8936301 w 9702102"/>
              <a:gd name="connsiteY15" fmla="*/ 13360 h 4586634"/>
              <a:gd name="connsiteX16" fmla="*/ 9439106 w 9702102"/>
              <a:gd name="connsiteY16" fmla="*/ 3457 h 4586634"/>
              <a:gd name="connsiteX0" fmla="*/ 9452358 w 9715354"/>
              <a:gd name="connsiteY0" fmla="*/ 3457 h 4586634"/>
              <a:gd name="connsiteX1" fmla="*/ 9680769 w 9715354"/>
              <a:gd name="connsiteY1" fmla="*/ 99832 h 4586634"/>
              <a:gd name="connsiteX2" fmla="*/ 9688613 w 9715354"/>
              <a:gd name="connsiteY2" fmla="*/ 1857734 h 4586634"/>
              <a:gd name="connsiteX3" fmla="*/ 9681139 w 9715354"/>
              <a:gd name="connsiteY3" fmla="*/ 4161358 h 4586634"/>
              <a:gd name="connsiteX4" fmla="*/ 9169761 w 9715354"/>
              <a:gd name="connsiteY4" fmla="*/ 4182507 h 4586634"/>
              <a:gd name="connsiteX5" fmla="*/ 8387623 w 9715354"/>
              <a:gd name="connsiteY5" fmla="*/ 4204128 h 4586634"/>
              <a:gd name="connsiteX6" fmla="*/ 8002994 w 9715354"/>
              <a:gd name="connsiteY6" fmla="*/ 4209360 h 4586634"/>
              <a:gd name="connsiteX7" fmla="*/ 7202950 w 9715354"/>
              <a:gd name="connsiteY7" fmla="*/ 4586011 h 4586634"/>
              <a:gd name="connsiteX8" fmla="*/ 7402370 w 9715354"/>
              <a:gd name="connsiteY8" fmla="*/ 4224917 h 4586634"/>
              <a:gd name="connsiteX9" fmla="*/ 7182937 w 9715354"/>
              <a:gd name="connsiteY9" fmla="*/ 4213739 h 4586634"/>
              <a:gd name="connsiteX10" fmla="*/ 5954940 w 9715354"/>
              <a:gd name="connsiteY10" fmla="*/ 4246430 h 4586634"/>
              <a:gd name="connsiteX11" fmla="*/ 204518 w 9715354"/>
              <a:gd name="connsiteY11" fmla="*/ 4298452 h 4586634"/>
              <a:gd name="connsiteX12" fmla="*/ 58961 w 9715354"/>
              <a:gd name="connsiteY12" fmla="*/ 2523144 h 4586634"/>
              <a:gd name="connsiteX13" fmla="*/ 0 w 9715354"/>
              <a:gd name="connsiteY13" fmla="*/ 29712 h 4586634"/>
              <a:gd name="connsiteX14" fmla="*/ 6347383 w 9715354"/>
              <a:gd name="connsiteY14" fmla="*/ 53202 h 4586634"/>
              <a:gd name="connsiteX15" fmla="*/ 8949553 w 9715354"/>
              <a:gd name="connsiteY15" fmla="*/ 13360 h 4586634"/>
              <a:gd name="connsiteX16" fmla="*/ 9452358 w 9715354"/>
              <a:gd name="connsiteY16" fmla="*/ 3457 h 4586634"/>
              <a:gd name="connsiteX0" fmla="*/ 9452358 w 9715354"/>
              <a:gd name="connsiteY0" fmla="*/ 3457 h 4586593"/>
              <a:gd name="connsiteX1" fmla="*/ 9680769 w 9715354"/>
              <a:gd name="connsiteY1" fmla="*/ 99832 h 4586593"/>
              <a:gd name="connsiteX2" fmla="*/ 9688613 w 9715354"/>
              <a:gd name="connsiteY2" fmla="*/ 1857734 h 4586593"/>
              <a:gd name="connsiteX3" fmla="*/ 9681139 w 9715354"/>
              <a:gd name="connsiteY3" fmla="*/ 4161358 h 4586593"/>
              <a:gd name="connsiteX4" fmla="*/ 9169761 w 9715354"/>
              <a:gd name="connsiteY4" fmla="*/ 4182507 h 4586593"/>
              <a:gd name="connsiteX5" fmla="*/ 8387623 w 9715354"/>
              <a:gd name="connsiteY5" fmla="*/ 4204128 h 4586593"/>
              <a:gd name="connsiteX6" fmla="*/ 8002994 w 9715354"/>
              <a:gd name="connsiteY6" fmla="*/ 4209360 h 4586593"/>
              <a:gd name="connsiteX7" fmla="*/ 7202950 w 9715354"/>
              <a:gd name="connsiteY7" fmla="*/ 4586011 h 4586593"/>
              <a:gd name="connsiteX8" fmla="*/ 7373495 w 9715354"/>
              <a:gd name="connsiteY8" fmla="*/ 4205666 h 4586593"/>
              <a:gd name="connsiteX9" fmla="*/ 7182937 w 9715354"/>
              <a:gd name="connsiteY9" fmla="*/ 4213739 h 4586593"/>
              <a:gd name="connsiteX10" fmla="*/ 5954940 w 9715354"/>
              <a:gd name="connsiteY10" fmla="*/ 4246430 h 4586593"/>
              <a:gd name="connsiteX11" fmla="*/ 204518 w 9715354"/>
              <a:gd name="connsiteY11" fmla="*/ 4298452 h 4586593"/>
              <a:gd name="connsiteX12" fmla="*/ 58961 w 9715354"/>
              <a:gd name="connsiteY12" fmla="*/ 2523144 h 4586593"/>
              <a:gd name="connsiteX13" fmla="*/ 0 w 9715354"/>
              <a:gd name="connsiteY13" fmla="*/ 29712 h 4586593"/>
              <a:gd name="connsiteX14" fmla="*/ 6347383 w 9715354"/>
              <a:gd name="connsiteY14" fmla="*/ 53202 h 4586593"/>
              <a:gd name="connsiteX15" fmla="*/ 8949553 w 9715354"/>
              <a:gd name="connsiteY15" fmla="*/ 13360 h 4586593"/>
              <a:gd name="connsiteX16" fmla="*/ 9452358 w 9715354"/>
              <a:gd name="connsiteY16" fmla="*/ 3457 h 4586593"/>
              <a:gd name="connsiteX0" fmla="*/ 9452358 w 9715354"/>
              <a:gd name="connsiteY0" fmla="*/ 3457 h 4586593"/>
              <a:gd name="connsiteX1" fmla="*/ 9680769 w 9715354"/>
              <a:gd name="connsiteY1" fmla="*/ 99832 h 4586593"/>
              <a:gd name="connsiteX2" fmla="*/ 9688613 w 9715354"/>
              <a:gd name="connsiteY2" fmla="*/ 1857734 h 4586593"/>
              <a:gd name="connsiteX3" fmla="*/ 9681139 w 9715354"/>
              <a:gd name="connsiteY3" fmla="*/ 4161358 h 4586593"/>
              <a:gd name="connsiteX4" fmla="*/ 9169761 w 9715354"/>
              <a:gd name="connsiteY4" fmla="*/ 4182507 h 4586593"/>
              <a:gd name="connsiteX5" fmla="*/ 8387623 w 9715354"/>
              <a:gd name="connsiteY5" fmla="*/ 4204128 h 4586593"/>
              <a:gd name="connsiteX6" fmla="*/ 8002994 w 9715354"/>
              <a:gd name="connsiteY6" fmla="*/ 4209360 h 4586593"/>
              <a:gd name="connsiteX7" fmla="*/ 7202950 w 9715354"/>
              <a:gd name="connsiteY7" fmla="*/ 4586011 h 4586593"/>
              <a:gd name="connsiteX8" fmla="*/ 7373495 w 9715354"/>
              <a:gd name="connsiteY8" fmla="*/ 4205666 h 4586593"/>
              <a:gd name="connsiteX9" fmla="*/ 7182937 w 9715354"/>
              <a:gd name="connsiteY9" fmla="*/ 4213739 h 4586593"/>
              <a:gd name="connsiteX10" fmla="*/ 5954940 w 9715354"/>
              <a:gd name="connsiteY10" fmla="*/ 4246430 h 4586593"/>
              <a:gd name="connsiteX11" fmla="*/ 204518 w 9715354"/>
              <a:gd name="connsiteY11" fmla="*/ 4298452 h 4586593"/>
              <a:gd name="connsiteX12" fmla="*/ 58961 w 9715354"/>
              <a:gd name="connsiteY12" fmla="*/ 2523144 h 4586593"/>
              <a:gd name="connsiteX13" fmla="*/ 0 w 9715354"/>
              <a:gd name="connsiteY13" fmla="*/ 29712 h 4586593"/>
              <a:gd name="connsiteX14" fmla="*/ 6347383 w 9715354"/>
              <a:gd name="connsiteY14" fmla="*/ 53202 h 4586593"/>
              <a:gd name="connsiteX15" fmla="*/ 8949553 w 9715354"/>
              <a:gd name="connsiteY15" fmla="*/ 13360 h 4586593"/>
              <a:gd name="connsiteX16" fmla="*/ 9452358 w 9715354"/>
              <a:gd name="connsiteY16" fmla="*/ 3457 h 4586593"/>
              <a:gd name="connsiteX0" fmla="*/ 9452358 w 9715354"/>
              <a:gd name="connsiteY0" fmla="*/ 3457 h 4586593"/>
              <a:gd name="connsiteX1" fmla="*/ 9680769 w 9715354"/>
              <a:gd name="connsiteY1" fmla="*/ 99832 h 4586593"/>
              <a:gd name="connsiteX2" fmla="*/ 9688613 w 9715354"/>
              <a:gd name="connsiteY2" fmla="*/ 1857734 h 4586593"/>
              <a:gd name="connsiteX3" fmla="*/ 9681139 w 9715354"/>
              <a:gd name="connsiteY3" fmla="*/ 4161358 h 4586593"/>
              <a:gd name="connsiteX4" fmla="*/ 9169761 w 9715354"/>
              <a:gd name="connsiteY4" fmla="*/ 4182507 h 4586593"/>
              <a:gd name="connsiteX5" fmla="*/ 8387623 w 9715354"/>
              <a:gd name="connsiteY5" fmla="*/ 4204128 h 4586593"/>
              <a:gd name="connsiteX6" fmla="*/ 8002994 w 9715354"/>
              <a:gd name="connsiteY6" fmla="*/ 4209360 h 4586593"/>
              <a:gd name="connsiteX7" fmla="*/ 7202950 w 9715354"/>
              <a:gd name="connsiteY7" fmla="*/ 4586011 h 4586593"/>
              <a:gd name="connsiteX8" fmla="*/ 7373495 w 9715354"/>
              <a:gd name="connsiteY8" fmla="*/ 4205666 h 4586593"/>
              <a:gd name="connsiteX9" fmla="*/ 7182937 w 9715354"/>
              <a:gd name="connsiteY9" fmla="*/ 4213739 h 4586593"/>
              <a:gd name="connsiteX10" fmla="*/ 5954940 w 9715354"/>
              <a:gd name="connsiteY10" fmla="*/ 4246430 h 4586593"/>
              <a:gd name="connsiteX11" fmla="*/ 204518 w 9715354"/>
              <a:gd name="connsiteY11" fmla="*/ 4298452 h 4586593"/>
              <a:gd name="connsiteX12" fmla="*/ 58961 w 9715354"/>
              <a:gd name="connsiteY12" fmla="*/ 2523144 h 4586593"/>
              <a:gd name="connsiteX13" fmla="*/ 0 w 9715354"/>
              <a:gd name="connsiteY13" fmla="*/ 29712 h 4586593"/>
              <a:gd name="connsiteX14" fmla="*/ 6347383 w 9715354"/>
              <a:gd name="connsiteY14" fmla="*/ 53202 h 4586593"/>
              <a:gd name="connsiteX15" fmla="*/ 8949553 w 9715354"/>
              <a:gd name="connsiteY15" fmla="*/ 13360 h 4586593"/>
              <a:gd name="connsiteX16" fmla="*/ 9452358 w 9715354"/>
              <a:gd name="connsiteY16" fmla="*/ 3457 h 4586593"/>
              <a:gd name="connsiteX0" fmla="*/ 9530791 w 9793787"/>
              <a:gd name="connsiteY0" fmla="*/ 166219 h 4749355"/>
              <a:gd name="connsiteX1" fmla="*/ 9759202 w 9793787"/>
              <a:gd name="connsiteY1" fmla="*/ 262594 h 4749355"/>
              <a:gd name="connsiteX2" fmla="*/ 9767046 w 9793787"/>
              <a:gd name="connsiteY2" fmla="*/ 2020496 h 4749355"/>
              <a:gd name="connsiteX3" fmla="*/ 9759572 w 9793787"/>
              <a:gd name="connsiteY3" fmla="*/ 4324120 h 4749355"/>
              <a:gd name="connsiteX4" fmla="*/ 9248194 w 9793787"/>
              <a:gd name="connsiteY4" fmla="*/ 4345269 h 4749355"/>
              <a:gd name="connsiteX5" fmla="*/ 8466056 w 9793787"/>
              <a:gd name="connsiteY5" fmla="*/ 4366890 h 4749355"/>
              <a:gd name="connsiteX6" fmla="*/ 8081427 w 9793787"/>
              <a:gd name="connsiteY6" fmla="*/ 4372122 h 4749355"/>
              <a:gd name="connsiteX7" fmla="*/ 7281383 w 9793787"/>
              <a:gd name="connsiteY7" fmla="*/ 4748773 h 4749355"/>
              <a:gd name="connsiteX8" fmla="*/ 7451928 w 9793787"/>
              <a:gd name="connsiteY8" fmla="*/ 4368428 h 4749355"/>
              <a:gd name="connsiteX9" fmla="*/ 7261370 w 9793787"/>
              <a:gd name="connsiteY9" fmla="*/ 4376501 h 4749355"/>
              <a:gd name="connsiteX10" fmla="*/ 6033373 w 9793787"/>
              <a:gd name="connsiteY10" fmla="*/ 4409192 h 4749355"/>
              <a:gd name="connsiteX11" fmla="*/ 282951 w 9793787"/>
              <a:gd name="connsiteY11" fmla="*/ 4461214 h 4749355"/>
              <a:gd name="connsiteX12" fmla="*/ 137394 w 9793787"/>
              <a:gd name="connsiteY12" fmla="*/ 2685906 h 4749355"/>
              <a:gd name="connsiteX13" fmla="*/ 78433 w 9793787"/>
              <a:gd name="connsiteY13" fmla="*/ 192474 h 4749355"/>
              <a:gd name="connsiteX14" fmla="*/ 650812 w 9793787"/>
              <a:gd name="connsiteY14" fmla="*/ 172339 h 4749355"/>
              <a:gd name="connsiteX15" fmla="*/ 6425816 w 9793787"/>
              <a:gd name="connsiteY15" fmla="*/ 215964 h 4749355"/>
              <a:gd name="connsiteX16" fmla="*/ 9027986 w 9793787"/>
              <a:gd name="connsiteY16" fmla="*/ 176122 h 4749355"/>
              <a:gd name="connsiteX17" fmla="*/ 9530791 w 9793787"/>
              <a:gd name="connsiteY17" fmla="*/ 166219 h 4749355"/>
              <a:gd name="connsiteX0" fmla="*/ 9543478 w 9806474"/>
              <a:gd name="connsiteY0" fmla="*/ 3458 h 4586594"/>
              <a:gd name="connsiteX1" fmla="*/ 9771889 w 9806474"/>
              <a:gd name="connsiteY1" fmla="*/ 99833 h 4586594"/>
              <a:gd name="connsiteX2" fmla="*/ 9779733 w 9806474"/>
              <a:gd name="connsiteY2" fmla="*/ 1857735 h 4586594"/>
              <a:gd name="connsiteX3" fmla="*/ 9772259 w 9806474"/>
              <a:gd name="connsiteY3" fmla="*/ 4161359 h 4586594"/>
              <a:gd name="connsiteX4" fmla="*/ 9260881 w 9806474"/>
              <a:gd name="connsiteY4" fmla="*/ 4182508 h 4586594"/>
              <a:gd name="connsiteX5" fmla="*/ 8478743 w 9806474"/>
              <a:gd name="connsiteY5" fmla="*/ 4204129 h 4586594"/>
              <a:gd name="connsiteX6" fmla="*/ 8094114 w 9806474"/>
              <a:gd name="connsiteY6" fmla="*/ 4209361 h 4586594"/>
              <a:gd name="connsiteX7" fmla="*/ 7294070 w 9806474"/>
              <a:gd name="connsiteY7" fmla="*/ 4586012 h 4586594"/>
              <a:gd name="connsiteX8" fmla="*/ 7464615 w 9806474"/>
              <a:gd name="connsiteY8" fmla="*/ 4205667 h 4586594"/>
              <a:gd name="connsiteX9" fmla="*/ 7274057 w 9806474"/>
              <a:gd name="connsiteY9" fmla="*/ 4213740 h 4586594"/>
              <a:gd name="connsiteX10" fmla="*/ 6046060 w 9806474"/>
              <a:gd name="connsiteY10" fmla="*/ 4246431 h 4586594"/>
              <a:gd name="connsiteX11" fmla="*/ 295638 w 9806474"/>
              <a:gd name="connsiteY11" fmla="*/ 4298453 h 4586594"/>
              <a:gd name="connsiteX12" fmla="*/ 150081 w 9806474"/>
              <a:gd name="connsiteY12" fmla="*/ 2523145 h 4586594"/>
              <a:gd name="connsiteX13" fmla="*/ 66257 w 9806474"/>
              <a:gd name="connsiteY13" fmla="*/ 476529 h 4586594"/>
              <a:gd name="connsiteX14" fmla="*/ 663499 w 9806474"/>
              <a:gd name="connsiteY14" fmla="*/ 9578 h 4586594"/>
              <a:gd name="connsiteX15" fmla="*/ 6438503 w 9806474"/>
              <a:gd name="connsiteY15" fmla="*/ 53203 h 4586594"/>
              <a:gd name="connsiteX16" fmla="*/ 9040673 w 9806474"/>
              <a:gd name="connsiteY16" fmla="*/ 13361 h 4586594"/>
              <a:gd name="connsiteX17" fmla="*/ 9543478 w 9806474"/>
              <a:gd name="connsiteY17" fmla="*/ 3458 h 4586594"/>
              <a:gd name="connsiteX0" fmla="*/ 9502853 w 9765849"/>
              <a:gd name="connsiteY0" fmla="*/ 3458 h 4586594"/>
              <a:gd name="connsiteX1" fmla="*/ 9731264 w 9765849"/>
              <a:gd name="connsiteY1" fmla="*/ 99833 h 4586594"/>
              <a:gd name="connsiteX2" fmla="*/ 9739108 w 9765849"/>
              <a:gd name="connsiteY2" fmla="*/ 1857735 h 4586594"/>
              <a:gd name="connsiteX3" fmla="*/ 9731634 w 9765849"/>
              <a:gd name="connsiteY3" fmla="*/ 4161359 h 4586594"/>
              <a:gd name="connsiteX4" fmla="*/ 9220256 w 9765849"/>
              <a:gd name="connsiteY4" fmla="*/ 4182508 h 4586594"/>
              <a:gd name="connsiteX5" fmla="*/ 8438118 w 9765849"/>
              <a:gd name="connsiteY5" fmla="*/ 4204129 h 4586594"/>
              <a:gd name="connsiteX6" fmla="*/ 8053489 w 9765849"/>
              <a:gd name="connsiteY6" fmla="*/ 4209361 h 4586594"/>
              <a:gd name="connsiteX7" fmla="*/ 7253445 w 9765849"/>
              <a:gd name="connsiteY7" fmla="*/ 4586012 h 4586594"/>
              <a:gd name="connsiteX8" fmla="*/ 7423990 w 9765849"/>
              <a:gd name="connsiteY8" fmla="*/ 4205667 h 4586594"/>
              <a:gd name="connsiteX9" fmla="*/ 7233432 w 9765849"/>
              <a:gd name="connsiteY9" fmla="*/ 4213740 h 4586594"/>
              <a:gd name="connsiteX10" fmla="*/ 6005435 w 9765849"/>
              <a:gd name="connsiteY10" fmla="*/ 4246431 h 4586594"/>
              <a:gd name="connsiteX11" fmla="*/ 255013 w 9765849"/>
              <a:gd name="connsiteY11" fmla="*/ 4298453 h 4586594"/>
              <a:gd name="connsiteX12" fmla="*/ 109456 w 9765849"/>
              <a:gd name="connsiteY12" fmla="*/ 2523145 h 4586594"/>
              <a:gd name="connsiteX13" fmla="*/ 25632 w 9765849"/>
              <a:gd name="connsiteY13" fmla="*/ 476529 h 4586594"/>
              <a:gd name="connsiteX14" fmla="*/ 622874 w 9765849"/>
              <a:gd name="connsiteY14" fmla="*/ 9578 h 4586594"/>
              <a:gd name="connsiteX15" fmla="*/ 6397878 w 9765849"/>
              <a:gd name="connsiteY15" fmla="*/ 53203 h 4586594"/>
              <a:gd name="connsiteX16" fmla="*/ 9000048 w 9765849"/>
              <a:gd name="connsiteY16" fmla="*/ 13361 h 4586594"/>
              <a:gd name="connsiteX17" fmla="*/ 9502853 w 9765849"/>
              <a:gd name="connsiteY17" fmla="*/ 3458 h 4586594"/>
              <a:gd name="connsiteX0" fmla="*/ 9693055 w 9956051"/>
              <a:gd name="connsiteY0" fmla="*/ 3458 h 4586594"/>
              <a:gd name="connsiteX1" fmla="*/ 9921466 w 9956051"/>
              <a:gd name="connsiteY1" fmla="*/ 99833 h 4586594"/>
              <a:gd name="connsiteX2" fmla="*/ 9929310 w 9956051"/>
              <a:gd name="connsiteY2" fmla="*/ 1857735 h 4586594"/>
              <a:gd name="connsiteX3" fmla="*/ 9921836 w 9956051"/>
              <a:gd name="connsiteY3" fmla="*/ 4161359 h 4586594"/>
              <a:gd name="connsiteX4" fmla="*/ 9410458 w 9956051"/>
              <a:gd name="connsiteY4" fmla="*/ 4182508 h 4586594"/>
              <a:gd name="connsiteX5" fmla="*/ 8628320 w 9956051"/>
              <a:gd name="connsiteY5" fmla="*/ 4204129 h 4586594"/>
              <a:gd name="connsiteX6" fmla="*/ 8243691 w 9956051"/>
              <a:gd name="connsiteY6" fmla="*/ 4209361 h 4586594"/>
              <a:gd name="connsiteX7" fmla="*/ 7443647 w 9956051"/>
              <a:gd name="connsiteY7" fmla="*/ 4586012 h 4586594"/>
              <a:gd name="connsiteX8" fmla="*/ 7614192 w 9956051"/>
              <a:gd name="connsiteY8" fmla="*/ 4205667 h 4586594"/>
              <a:gd name="connsiteX9" fmla="*/ 7423634 w 9956051"/>
              <a:gd name="connsiteY9" fmla="*/ 4213740 h 4586594"/>
              <a:gd name="connsiteX10" fmla="*/ 6195637 w 9956051"/>
              <a:gd name="connsiteY10" fmla="*/ 4246431 h 4586594"/>
              <a:gd name="connsiteX11" fmla="*/ 445215 w 9956051"/>
              <a:gd name="connsiteY11" fmla="*/ 4298453 h 4586594"/>
              <a:gd name="connsiteX12" fmla="*/ 299658 w 9956051"/>
              <a:gd name="connsiteY12" fmla="*/ 2523145 h 4586594"/>
              <a:gd name="connsiteX13" fmla="*/ 215834 w 9956051"/>
              <a:gd name="connsiteY13" fmla="*/ 476529 h 4586594"/>
              <a:gd name="connsiteX14" fmla="*/ 399481 w 9956051"/>
              <a:gd name="connsiteY14" fmla="*/ 16797 h 4586594"/>
              <a:gd name="connsiteX15" fmla="*/ 6588080 w 9956051"/>
              <a:gd name="connsiteY15" fmla="*/ 53203 h 4586594"/>
              <a:gd name="connsiteX16" fmla="*/ 9190250 w 9956051"/>
              <a:gd name="connsiteY16" fmla="*/ 13361 h 4586594"/>
              <a:gd name="connsiteX17" fmla="*/ 9693055 w 9956051"/>
              <a:gd name="connsiteY17" fmla="*/ 3458 h 4586594"/>
              <a:gd name="connsiteX0" fmla="*/ 9494966 w 9757962"/>
              <a:gd name="connsiteY0" fmla="*/ 3458 h 4586594"/>
              <a:gd name="connsiteX1" fmla="*/ 9723377 w 9757962"/>
              <a:gd name="connsiteY1" fmla="*/ 99833 h 4586594"/>
              <a:gd name="connsiteX2" fmla="*/ 9731221 w 9757962"/>
              <a:gd name="connsiteY2" fmla="*/ 1857735 h 4586594"/>
              <a:gd name="connsiteX3" fmla="*/ 9723747 w 9757962"/>
              <a:gd name="connsiteY3" fmla="*/ 4161359 h 4586594"/>
              <a:gd name="connsiteX4" fmla="*/ 9212369 w 9757962"/>
              <a:gd name="connsiteY4" fmla="*/ 4182508 h 4586594"/>
              <a:gd name="connsiteX5" fmla="*/ 8430231 w 9757962"/>
              <a:gd name="connsiteY5" fmla="*/ 4204129 h 4586594"/>
              <a:gd name="connsiteX6" fmla="*/ 8045602 w 9757962"/>
              <a:gd name="connsiteY6" fmla="*/ 4209361 h 4586594"/>
              <a:gd name="connsiteX7" fmla="*/ 7245558 w 9757962"/>
              <a:gd name="connsiteY7" fmla="*/ 4586012 h 4586594"/>
              <a:gd name="connsiteX8" fmla="*/ 7416103 w 9757962"/>
              <a:gd name="connsiteY8" fmla="*/ 4205667 h 4586594"/>
              <a:gd name="connsiteX9" fmla="*/ 7225545 w 9757962"/>
              <a:gd name="connsiteY9" fmla="*/ 4213740 h 4586594"/>
              <a:gd name="connsiteX10" fmla="*/ 5997548 w 9757962"/>
              <a:gd name="connsiteY10" fmla="*/ 4246431 h 4586594"/>
              <a:gd name="connsiteX11" fmla="*/ 247126 w 9757962"/>
              <a:gd name="connsiteY11" fmla="*/ 4298453 h 4586594"/>
              <a:gd name="connsiteX12" fmla="*/ 101569 w 9757962"/>
              <a:gd name="connsiteY12" fmla="*/ 2523145 h 4586594"/>
              <a:gd name="connsiteX13" fmla="*/ 17745 w 9757962"/>
              <a:gd name="connsiteY13" fmla="*/ 476529 h 4586594"/>
              <a:gd name="connsiteX14" fmla="*/ 201392 w 9757962"/>
              <a:gd name="connsiteY14" fmla="*/ 16797 h 4586594"/>
              <a:gd name="connsiteX15" fmla="*/ 6389991 w 9757962"/>
              <a:gd name="connsiteY15" fmla="*/ 53203 h 4586594"/>
              <a:gd name="connsiteX16" fmla="*/ 8992161 w 9757962"/>
              <a:gd name="connsiteY16" fmla="*/ 13361 h 4586594"/>
              <a:gd name="connsiteX17" fmla="*/ 9494966 w 9757962"/>
              <a:gd name="connsiteY17" fmla="*/ 3458 h 4586594"/>
              <a:gd name="connsiteX0" fmla="*/ 9494966 w 9757962"/>
              <a:gd name="connsiteY0" fmla="*/ 3458 h 4586594"/>
              <a:gd name="connsiteX1" fmla="*/ 9723377 w 9757962"/>
              <a:gd name="connsiteY1" fmla="*/ 99833 h 4586594"/>
              <a:gd name="connsiteX2" fmla="*/ 9731221 w 9757962"/>
              <a:gd name="connsiteY2" fmla="*/ 1857735 h 4586594"/>
              <a:gd name="connsiteX3" fmla="*/ 9723747 w 9757962"/>
              <a:gd name="connsiteY3" fmla="*/ 4161359 h 4586594"/>
              <a:gd name="connsiteX4" fmla="*/ 9212369 w 9757962"/>
              <a:gd name="connsiteY4" fmla="*/ 4182508 h 4586594"/>
              <a:gd name="connsiteX5" fmla="*/ 8430231 w 9757962"/>
              <a:gd name="connsiteY5" fmla="*/ 4204129 h 4586594"/>
              <a:gd name="connsiteX6" fmla="*/ 8045602 w 9757962"/>
              <a:gd name="connsiteY6" fmla="*/ 4209361 h 4586594"/>
              <a:gd name="connsiteX7" fmla="*/ 7245558 w 9757962"/>
              <a:gd name="connsiteY7" fmla="*/ 4586012 h 4586594"/>
              <a:gd name="connsiteX8" fmla="*/ 7416103 w 9757962"/>
              <a:gd name="connsiteY8" fmla="*/ 4205667 h 4586594"/>
              <a:gd name="connsiteX9" fmla="*/ 7225545 w 9757962"/>
              <a:gd name="connsiteY9" fmla="*/ 4213740 h 4586594"/>
              <a:gd name="connsiteX10" fmla="*/ 5997548 w 9757962"/>
              <a:gd name="connsiteY10" fmla="*/ 4246431 h 4586594"/>
              <a:gd name="connsiteX11" fmla="*/ 247126 w 9757962"/>
              <a:gd name="connsiteY11" fmla="*/ 4298453 h 4586594"/>
              <a:gd name="connsiteX12" fmla="*/ 101569 w 9757962"/>
              <a:gd name="connsiteY12" fmla="*/ 2523145 h 4586594"/>
              <a:gd name="connsiteX13" fmla="*/ 17745 w 9757962"/>
              <a:gd name="connsiteY13" fmla="*/ 476529 h 4586594"/>
              <a:gd name="connsiteX14" fmla="*/ 201392 w 9757962"/>
              <a:gd name="connsiteY14" fmla="*/ 16797 h 4586594"/>
              <a:gd name="connsiteX15" fmla="*/ 6389991 w 9757962"/>
              <a:gd name="connsiteY15" fmla="*/ 53203 h 4586594"/>
              <a:gd name="connsiteX16" fmla="*/ 8992161 w 9757962"/>
              <a:gd name="connsiteY16" fmla="*/ 13361 h 4586594"/>
              <a:gd name="connsiteX17" fmla="*/ 9494966 w 9757962"/>
              <a:gd name="connsiteY17" fmla="*/ 3458 h 4586594"/>
              <a:gd name="connsiteX0" fmla="*/ 9511995 w 9774991"/>
              <a:gd name="connsiteY0" fmla="*/ 3458 h 4586594"/>
              <a:gd name="connsiteX1" fmla="*/ 9740406 w 9774991"/>
              <a:gd name="connsiteY1" fmla="*/ 99833 h 4586594"/>
              <a:gd name="connsiteX2" fmla="*/ 9748250 w 9774991"/>
              <a:gd name="connsiteY2" fmla="*/ 1857735 h 4586594"/>
              <a:gd name="connsiteX3" fmla="*/ 9740776 w 9774991"/>
              <a:gd name="connsiteY3" fmla="*/ 4161359 h 4586594"/>
              <a:gd name="connsiteX4" fmla="*/ 9229398 w 9774991"/>
              <a:gd name="connsiteY4" fmla="*/ 4182508 h 4586594"/>
              <a:gd name="connsiteX5" fmla="*/ 8447260 w 9774991"/>
              <a:gd name="connsiteY5" fmla="*/ 4204129 h 4586594"/>
              <a:gd name="connsiteX6" fmla="*/ 8062631 w 9774991"/>
              <a:gd name="connsiteY6" fmla="*/ 4209361 h 4586594"/>
              <a:gd name="connsiteX7" fmla="*/ 7262587 w 9774991"/>
              <a:gd name="connsiteY7" fmla="*/ 4586012 h 4586594"/>
              <a:gd name="connsiteX8" fmla="*/ 7433132 w 9774991"/>
              <a:gd name="connsiteY8" fmla="*/ 4205667 h 4586594"/>
              <a:gd name="connsiteX9" fmla="*/ 7242574 w 9774991"/>
              <a:gd name="connsiteY9" fmla="*/ 4213740 h 4586594"/>
              <a:gd name="connsiteX10" fmla="*/ 6014577 w 9774991"/>
              <a:gd name="connsiteY10" fmla="*/ 4246431 h 4586594"/>
              <a:gd name="connsiteX11" fmla="*/ 264155 w 9774991"/>
              <a:gd name="connsiteY11" fmla="*/ 4298453 h 4586594"/>
              <a:gd name="connsiteX12" fmla="*/ 118598 w 9774991"/>
              <a:gd name="connsiteY12" fmla="*/ 2523145 h 4586594"/>
              <a:gd name="connsiteX13" fmla="*/ 34774 w 9774991"/>
              <a:gd name="connsiteY13" fmla="*/ 476529 h 4586594"/>
              <a:gd name="connsiteX14" fmla="*/ 187098 w 9774991"/>
              <a:gd name="connsiteY14" fmla="*/ 93555 h 4586594"/>
              <a:gd name="connsiteX15" fmla="*/ 6407020 w 9774991"/>
              <a:gd name="connsiteY15" fmla="*/ 53203 h 4586594"/>
              <a:gd name="connsiteX16" fmla="*/ 9009190 w 9774991"/>
              <a:gd name="connsiteY16" fmla="*/ 13361 h 4586594"/>
              <a:gd name="connsiteX17" fmla="*/ 9511995 w 9774991"/>
              <a:gd name="connsiteY17" fmla="*/ 3458 h 4586594"/>
              <a:gd name="connsiteX0" fmla="*/ 9482057 w 9745053"/>
              <a:gd name="connsiteY0" fmla="*/ 3458 h 4586594"/>
              <a:gd name="connsiteX1" fmla="*/ 9710468 w 9745053"/>
              <a:gd name="connsiteY1" fmla="*/ 99833 h 4586594"/>
              <a:gd name="connsiteX2" fmla="*/ 9718312 w 9745053"/>
              <a:gd name="connsiteY2" fmla="*/ 1857735 h 4586594"/>
              <a:gd name="connsiteX3" fmla="*/ 9710838 w 9745053"/>
              <a:gd name="connsiteY3" fmla="*/ 4161359 h 4586594"/>
              <a:gd name="connsiteX4" fmla="*/ 9199460 w 9745053"/>
              <a:gd name="connsiteY4" fmla="*/ 4182508 h 4586594"/>
              <a:gd name="connsiteX5" fmla="*/ 8417322 w 9745053"/>
              <a:gd name="connsiteY5" fmla="*/ 4204129 h 4586594"/>
              <a:gd name="connsiteX6" fmla="*/ 8032693 w 9745053"/>
              <a:gd name="connsiteY6" fmla="*/ 4209361 h 4586594"/>
              <a:gd name="connsiteX7" fmla="*/ 7232649 w 9745053"/>
              <a:gd name="connsiteY7" fmla="*/ 4586012 h 4586594"/>
              <a:gd name="connsiteX8" fmla="*/ 7403194 w 9745053"/>
              <a:gd name="connsiteY8" fmla="*/ 4205667 h 4586594"/>
              <a:gd name="connsiteX9" fmla="*/ 7212636 w 9745053"/>
              <a:gd name="connsiteY9" fmla="*/ 4213740 h 4586594"/>
              <a:gd name="connsiteX10" fmla="*/ 5984639 w 9745053"/>
              <a:gd name="connsiteY10" fmla="*/ 4246431 h 4586594"/>
              <a:gd name="connsiteX11" fmla="*/ 234217 w 9745053"/>
              <a:gd name="connsiteY11" fmla="*/ 4298453 h 4586594"/>
              <a:gd name="connsiteX12" fmla="*/ 88660 w 9745053"/>
              <a:gd name="connsiteY12" fmla="*/ 2523145 h 4586594"/>
              <a:gd name="connsiteX13" fmla="*/ 4836 w 9745053"/>
              <a:gd name="connsiteY13" fmla="*/ 476529 h 4586594"/>
              <a:gd name="connsiteX14" fmla="*/ 157160 w 9745053"/>
              <a:gd name="connsiteY14" fmla="*/ 93555 h 4586594"/>
              <a:gd name="connsiteX15" fmla="*/ 6377082 w 9745053"/>
              <a:gd name="connsiteY15" fmla="*/ 53203 h 4586594"/>
              <a:gd name="connsiteX16" fmla="*/ 8979252 w 9745053"/>
              <a:gd name="connsiteY16" fmla="*/ 13361 h 4586594"/>
              <a:gd name="connsiteX17" fmla="*/ 9482057 w 9745053"/>
              <a:gd name="connsiteY17" fmla="*/ 3458 h 4586594"/>
              <a:gd name="connsiteX0" fmla="*/ 9482057 w 9745053"/>
              <a:gd name="connsiteY0" fmla="*/ 3458 h 4586594"/>
              <a:gd name="connsiteX1" fmla="*/ 9710468 w 9745053"/>
              <a:gd name="connsiteY1" fmla="*/ 99833 h 4586594"/>
              <a:gd name="connsiteX2" fmla="*/ 9718312 w 9745053"/>
              <a:gd name="connsiteY2" fmla="*/ 1857735 h 4586594"/>
              <a:gd name="connsiteX3" fmla="*/ 9710838 w 9745053"/>
              <a:gd name="connsiteY3" fmla="*/ 4161359 h 4586594"/>
              <a:gd name="connsiteX4" fmla="*/ 9199460 w 9745053"/>
              <a:gd name="connsiteY4" fmla="*/ 4182508 h 4586594"/>
              <a:gd name="connsiteX5" fmla="*/ 8417322 w 9745053"/>
              <a:gd name="connsiteY5" fmla="*/ 4204129 h 4586594"/>
              <a:gd name="connsiteX6" fmla="*/ 8032693 w 9745053"/>
              <a:gd name="connsiteY6" fmla="*/ 4209361 h 4586594"/>
              <a:gd name="connsiteX7" fmla="*/ 7232649 w 9745053"/>
              <a:gd name="connsiteY7" fmla="*/ 4586012 h 4586594"/>
              <a:gd name="connsiteX8" fmla="*/ 7403194 w 9745053"/>
              <a:gd name="connsiteY8" fmla="*/ 4205667 h 4586594"/>
              <a:gd name="connsiteX9" fmla="*/ 7212636 w 9745053"/>
              <a:gd name="connsiteY9" fmla="*/ 4213740 h 4586594"/>
              <a:gd name="connsiteX10" fmla="*/ 5984639 w 9745053"/>
              <a:gd name="connsiteY10" fmla="*/ 4246431 h 4586594"/>
              <a:gd name="connsiteX11" fmla="*/ 234217 w 9745053"/>
              <a:gd name="connsiteY11" fmla="*/ 4298453 h 4586594"/>
              <a:gd name="connsiteX12" fmla="*/ 88660 w 9745053"/>
              <a:gd name="connsiteY12" fmla="*/ 2523145 h 4586594"/>
              <a:gd name="connsiteX13" fmla="*/ 4836 w 9745053"/>
              <a:gd name="connsiteY13" fmla="*/ 476529 h 4586594"/>
              <a:gd name="connsiteX14" fmla="*/ 157160 w 9745053"/>
              <a:gd name="connsiteY14" fmla="*/ 93555 h 4586594"/>
              <a:gd name="connsiteX15" fmla="*/ 6387207 w 9745053"/>
              <a:gd name="connsiteY15" fmla="*/ 9477 h 4586594"/>
              <a:gd name="connsiteX16" fmla="*/ 8979252 w 9745053"/>
              <a:gd name="connsiteY16" fmla="*/ 13361 h 4586594"/>
              <a:gd name="connsiteX17" fmla="*/ 9482057 w 9745053"/>
              <a:gd name="connsiteY17" fmla="*/ 3458 h 4586594"/>
              <a:gd name="connsiteX0" fmla="*/ 9481430 w 9744426"/>
              <a:gd name="connsiteY0" fmla="*/ 3458 h 4586594"/>
              <a:gd name="connsiteX1" fmla="*/ 9709841 w 9744426"/>
              <a:gd name="connsiteY1" fmla="*/ 99833 h 4586594"/>
              <a:gd name="connsiteX2" fmla="*/ 9717685 w 9744426"/>
              <a:gd name="connsiteY2" fmla="*/ 1857735 h 4586594"/>
              <a:gd name="connsiteX3" fmla="*/ 9710211 w 9744426"/>
              <a:gd name="connsiteY3" fmla="*/ 4161359 h 4586594"/>
              <a:gd name="connsiteX4" fmla="*/ 9198833 w 9744426"/>
              <a:gd name="connsiteY4" fmla="*/ 4182508 h 4586594"/>
              <a:gd name="connsiteX5" fmla="*/ 8416695 w 9744426"/>
              <a:gd name="connsiteY5" fmla="*/ 4204129 h 4586594"/>
              <a:gd name="connsiteX6" fmla="*/ 8032066 w 9744426"/>
              <a:gd name="connsiteY6" fmla="*/ 4209361 h 4586594"/>
              <a:gd name="connsiteX7" fmla="*/ 7232022 w 9744426"/>
              <a:gd name="connsiteY7" fmla="*/ 4586012 h 4586594"/>
              <a:gd name="connsiteX8" fmla="*/ 7402567 w 9744426"/>
              <a:gd name="connsiteY8" fmla="*/ 4205667 h 4586594"/>
              <a:gd name="connsiteX9" fmla="*/ 7212009 w 9744426"/>
              <a:gd name="connsiteY9" fmla="*/ 4213740 h 4586594"/>
              <a:gd name="connsiteX10" fmla="*/ 5984012 w 9744426"/>
              <a:gd name="connsiteY10" fmla="*/ 4246431 h 4586594"/>
              <a:gd name="connsiteX11" fmla="*/ 233590 w 9744426"/>
              <a:gd name="connsiteY11" fmla="*/ 4298453 h 4586594"/>
              <a:gd name="connsiteX12" fmla="*/ 88033 w 9744426"/>
              <a:gd name="connsiteY12" fmla="*/ 2523145 h 4586594"/>
              <a:gd name="connsiteX13" fmla="*/ 5158 w 9744426"/>
              <a:gd name="connsiteY13" fmla="*/ 530948 h 4586594"/>
              <a:gd name="connsiteX14" fmla="*/ 156533 w 9744426"/>
              <a:gd name="connsiteY14" fmla="*/ 93555 h 4586594"/>
              <a:gd name="connsiteX15" fmla="*/ 6386580 w 9744426"/>
              <a:gd name="connsiteY15" fmla="*/ 9477 h 4586594"/>
              <a:gd name="connsiteX16" fmla="*/ 8978625 w 9744426"/>
              <a:gd name="connsiteY16" fmla="*/ 13361 h 4586594"/>
              <a:gd name="connsiteX17" fmla="*/ 9481430 w 9744426"/>
              <a:gd name="connsiteY17" fmla="*/ 3458 h 4586594"/>
              <a:gd name="connsiteX0" fmla="*/ 9481117 w 9744113"/>
              <a:gd name="connsiteY0" fmla="*/ 3458 h 4586594"/>
              <a:gd name="connsiteX1" fmla="*/ 9709528 w 9744113"/>
              <a:gd name="connsiteY1" fmla="*/ 99833 h 4586594"/>
              <a:gd name="connsiteX2" fmla="*/ 9717372 w 9744113"/>
              <a:gd name="connsiteY2" fmla="*/ 1857735 h 4586594"/>
              <a:gd name="connsiteX3" fmla="*/ 9709898 w 9744113"/>
              <a:gd name="connsiteY3" fmla="*/ 4161359 h 4586594"/>
              <a:gd name="connsiteX4" fmla="*/ 9198520 w 9744113"/>
              <a:gd name="connsiteY4" fmla="*/ 4182508 h 4586594"/>
              <a:gd name="connsiteX5" fmla="*/ 8416382 w 9744113"/>
              <a:gd name="connsiteY5" fmla="*/ 4204129 h 4586594"/>
              <a:gd name="connsiteX6" fmla="*/ 8031753 w 9744113"/>
              <a:gd name="connsiteY6" fmla="*/ 4209361 h 4586594"/>
              <a:gd name="connsiteX7" fmla="*/ 7231709 w 9744113"/>
              <a:gd name="connsiteY7" fmla="*/ 4586012 h 4586594"/>
              <a:gd name="connsiteX8" fmla="*/ 7402254 w 9744113"/>
              <a:gd name="connsiteY8" fmla="*/ 4205667 h 4586594"/>
              <a:gd name="connsiteX9" fmla="*/ 7211696 w 9744113"/>
              <a:gd name="connsiteY9" fmla="*/ 4213740 h 4586594"/>
              <a:gd name="connsiteX10" fmla="*/ 5983699 w 9744113"/>
              <a:gd name="connsiteY10" fmla="*/ 4246431 h 4586594"/>
              <a:gd name="connsiteX11" fmla="*/ 233277 w 9744113"/>
              <a:gd name="connsiteY11" fmla="*/ 4298453 h 4586594"/>
              <a:gd name="connsiteX12" fmla="*/ 87720 w 9744113"/>
              <a:gd name="connsiteY12" fmla="*/ 2523145 h 4586594"/>
              <a:gd name="connsiteX13" fmla="*/ 4845 w 9744113"/>
              <a:gd name="connsiteY13" fmla="*/ 530948 h 4586594"/>
              <a:gd name="connsiteX14" fmla="*/ 156980 w 9744113"/>
              <a:gd name="connsiteY14" fmla="*/ 137092 h 4586594"/>
              <a:gd name="connsiteX15" fmla="*/ 6386267 w 9744113"/>
              <a:gd name="connsiteY15" fmla="*/ 9477 h 4586594"/>
              <a:gd name="connsiteX16" fmla="*/ 8978312 w 9744113"/>
              <a:gd name="connsiteY16" fmla="*/ 13361 h 4586594"/>
              <a:gd name="connsiteX17" fmla="*/ 9481117 w 9744113"/>
              <a:gd name="connsiteY17" fmla="*/ 3458 h 4586594"/>
              <a:gd name="connsiteX0" fmla="*/ 9477408 w 9740404"/>
              <a:gd name="connsiteY0" fmla="*/ 3458 h 4586594"/>
              <a:gd name="connsiteX1" fmla="*/ 9705819 w 9740404"/>
              <a:gd name="connsiteY1" fmla="*/ 99833 h 4586594"/>
              <a:gd name="connsiteX2" fmla="*/ 9713663 w 9740404"/>
              <a:gd name="connsiteY2" fmla="*/ 1857735 h 4586594"/>
              <a:gd name="connsiteX3" fmla="*/ 9706189 w 9740404"/>
              <a:gd name="connsiteY3" fmla="*/ 4161359 h 4586594"/>
              <a:gd name="connsiteX4" fmla="*/ 9194811 w 9740404"/>
              <a:gd name="connsiteY4" fmla="*/ 4182508 h 4586594"/>
              <a:gd name="connsiteX5" fmla="*/ 8412673 w 9740404"/>
              <a:gd name="connsiteY5" fmla="*/ 4204129 h 4586594"/>
              <a:gd name="connsiteX6" fmla="*/ 8028044 w 9740404"/>
              <a:gd name="connsiteY6" fmla="*/ 4209361 h 4586594"/>
              <a:gd name="connsiteX7" fmla="*/ 7228000 w 9740404"/>
              <a:gd name="connsiteY7" fmla="*/ 4586012 h 4586594"/>
              <a:gd name="connsiteX8" fmla="*/ 7398545 w 9740404"/>
              <a:gd name="connsiteY8" fmla="*/ 4205667 h 4586594"/>
              <a:gd name="connsiteX9" fmla="*/ 7207987 w 9740404"/>
              <a:gd name="connsiteY9" fmla="*/ 4213740 h 4586594"/>
              <a:gd name="connsiteX10" fmla="*/ 5979990 w 9740404"/>
              <a:gd name="connsiteY10" fmla="*/ 4246431 h 4586594"/>
              <a:gd name="connsiteX11" fmla="*/ 229568 w 9740404"/>
              <a:gd name="connsiteY11" fmla="*/ 4298453 h 4586594"/>
              <a:gd name="connsiteX12" fmla="*/ 84011 w 9740404"/>
              <a:gd name="connsiteY12" fmla="*/ 2523145 h 4586594"/>
              <a:gd name="connsiteX13" fmla="*/ 1136 w 9740404"/>
              <a:gd name="connsiteY13" fmla="*/ 530948 h 4586594"/>
              <a:gd name="connsiteX14" fmla="*/ 153271 w 9740404"/>
              <a:gd name="connsiteY14" fmla="*/ 137092 h 4586594"/>
              <a:gd name="connsiteX15" fmla="*/ 6382558 w 9740404"/>
              <a:gd name="connsiteY15" fmla="*/ 9477 h 4586594"/>
              <a:gd name="connsiteX16" fmla="*/ 8974603 w 9740404"/>
              <a:gd name="connsiteY16" fmla="*/ 13361 h 4586594"/>
              <a:gd name="connsiteX17" fmla="*/ 9477408 w 9740404"/>
              <a:gd name="connsiteY17" fmla="*/ 3458 h 4586594"/>
              <a:gd name="connsiteX0" fmla="*/ 9486740 w 9749736"/>
              <a:gd name="connsiteY0" fmla="*/ 3458 h 4586594"/>
              <a:gd name="connsiteX1" fmla="*/ 9715151 w 9749736"/>
              <a:gd name="connsiteY1" fmla="*/ 99833 h 4586594"/>
              <a:gd name="connsiteX2" fmla="*/ 9722995 w 9749736"/>
              <a:gd name="connsiteY2" fmla="*/ 1857735 h 4586594"/>
              <a:gd name="connsiteX3" fmla="*/ 9715521 w 9749736"/>
              <a:gd name="connsiteY3" fmla="*/ 4161359 h 4586594"/>
              <a:gd name="connsiteX4" fmla="*/ 9204143 w 9749736"/>
              <a:gd name="connsiteY4" fmla="*/ 4182508 h 4586594"/>
              <a:gd name="connsiteX5" fmla="*/ 8422005 w 9749736"/>
              <a:gd name="connsiteY5" fmla="*/ 4204129 h 4586594"/>
              <a:gd name="connsiteX6" fmla="*/ 8037376 w 9749736"/>
              <a:gd name="connsiteY6" fmla="*/ 4209361 h 4586594"/>
              <a:gd name="connsiteX7" fmla="*/ 7237332 w 9749736"/>
              <a:gd name="connsiteY7" fmla="*/ 4586012 h 4586594"/>
              <a:gd name="connsiteX8" fmla="*/ 7407877 w 9749736"/>
              <a:gd name="connsiteY8" fmla="*/ 4205667 h 4586594"/>
              <a:gd name="connsiteX9" fmla="*/ 7217319 w 9749736"/>
              <a:gd name="connsiteY9" fmla="*/ 4213740 h 4586594"/>
              <a:gd name="connsiteX10" fmla="*/ 5989322 w 9749736"/>
              <a:gd name="connsiteY10" fmla="*/ 4246431 h 4586594"/>
              <a:gd name="connsiteX11" fmla="*/ 238900 w 9749736"/>
              <a:gd name="connsiteY11" fmla="*/ 4298453 h 4586594"/>
              <a:gd name="connsiteX12" fmla="*/ 93343 w 9749736"/>
              <a:gd name="connsiteY12" fmla="*/ 2523145 h 4586594"/>
              <a:gd name="connsiteX13" fmla="*/ 10468 w 9749736"/>
              <a:gd name="connsiteY13" fmla="*/ 530948 h 4586594"/>
              <a:gd name="connsiteX14" fmla="*/ 97489 w 9749736"/>
              <a:gd name="connsiteY14" fmla="*/ 149115 h 4586594"/>
              <a:gd name="connsiteX15" fmla="*/ 6391890 w 9749736"/>
              <a:gd name="connsiteY15" fmla="*/ 9477 h 4586594"/>
              <a:gd name="connsiteX16" fmla="*/ 8983935 w 9749736"/>
              <a:gd name="connsiteY16" fmla="*/ 13361 h 4586594"/>
              <a:gd name="connsiteX17" fmla="*/ 9486740 w 9749736"/>
              <a:gd name="connsiteY17" fmla="*/ 3458 h 4586594"/>
              <a:gd name="connsiteX0" fmla="*/ 9486740 w 9793439"/>
              <a:gd name="connsiteY0" fmla="*/ 75473 h 4658609"/>
              <a:gd name="connsiteX1" fmla="*/ 9715151 w 9793439"/>
              <a:gd name="connsiteY1" fmla="*/ 171848 h 4658609"/>
              <a:gd name="connsiteX2" fmla="*/ 9779506 w 9793439"/>
              <a:gd name="connsiteY2" fmla="*/ 2048524 h 4658609"/>
              <a:gd name="connsiteX3" fmla="*/ 9715521 w 9793439"/>
              <a:gd name="connsiteY3" fmla="*/ 4233374 h 4658609"/>
              <a:gd name="connsiteX4" fmla="*/ 9204143 w 9793439"/>
              <a:gd name="connsiteY4" fmla="*/ 4254523 h 4658609"/>
              <a:gd name="connsiteX5" fmla="*/ 8422005 w 9793439"/>
              <a:gd name="connsiteY5" fmla="*/ 4276144 h 4658609"/>
              <a:gd name="connsiteX6" fmla="*/ 8037376 w 9793439"/>
              <a:gd name="connsiteY6" fmla="*/ 4281376 h 4658609"/>
              <a:gd name="connsiteX7" fmla="*/ 7237332 w 9793439"/>
              <a:gd name="connsiteY7" fmla="*/ 4658027 h 4658609"/>
              <a:gd name="connsiteX8" fmla="*/ 7407877 w 9793439"/>
              <a:gd name="connsiteY8" fmla="*/ 4277682 h 4658609"/>
              <a:gd name="connsiteX9" fmla="*/ 7217319 w 9793439"/>
              <a:gd name="connsiteY9" fmla="*/ 4285755 h 4658609"/>
              <a:gd name="connsiteX10" fmla="*/ 5989322 w 9793439"/>
              <a:gd name="connsiteY10" fmla="*/ 4318446 h 4658609"/>
              <a:gd name="connsiteX11" fmla="*/ 238900 w 9793439"/>
              <a:gd name="connsiteY11" fmla="*/ 4370468 h 4658609"/>
              <a:gd name="connsiteX12" fmla="*/ 93343 w 9793439"/>
              <a:gd name="connsiteY12" fmla="*/ 2595160 h 4658609"/>
              <a:gd name="connsiteX13" fmla="*/ 10468 w 9793439"/>
              <a:gd name="connsiteY13" fmla="*/ 602963 h 4658609"/>
              <a:gd name="connsiteX14" fmla="*/ 97489 w 9793439"/>
              <a:gd name="connsiteY14" fmla="*/ 221130 h 4658609"/>
              <a:gd name="connsiteX15" fmla="*/ 6391890 w 9793439"/>
              <a:gd name="connsiteY15" fmla="*/ 81492 h 4658609"/>
              <a:gd name="connsiteX16" fmla="*/ 8983935 w 9793439"/>
              <a:gd name="connsiteY16" fmla="*/ 85376 h 4658609"/>
              <a:gd name="connsiteX17" fmla="*/ 9486740 w 9793439"/>
              <a:gd name="connsiteY17" fmla="*/ 75473 h 4658609"/>
              <a:gd name="connsiteX0" fmla="*/ 9486740 w 9792089"/>
              <a:gd name="connsiteY0" fmla="*/ 3458 h 4586594"/>
              <a:gd name="connsiteX1" fmla="*/ 9715151 w 9792089"/>
              <a:gd name="connsiteY1" fmla="*/ 99833 h 4586594"/>
              <a:gd name="connsiteX2" fmla="*/ 9779506 w 9792089"/>
              <a:gd name="connsiteY2" fmla="*/ 1976509 h 4586594"/>
              <a:gd name="connsiteX3" fmla="*/ 9715521 w 9792089"/>
              <a:gd name="connsiteY3" fmla="*/ 4161359 h 4586594"/>
              <a:gd name="connsiteX4" fmla="*/ 9204143 w 9792089"/>
              <a:gd name="connsiteY4" fmla="*/ 4182508 h 4586594"/>
              <a:gd name="connsiteX5" fmla="*/ 8422005 w 9792089"/>
              <a:gd name="connsiteY5" fmla="*/ 4204129 h 4586594"/>
              <a:gd name="connsiteX6" fmla="*/ 8037376 w 9792089"/>
              <a:gd name="connsiteY6" fmla="*/ 4209361 h 4586594"/>
              <a:gd name="connsiteX7" fmla="*/ 7237332 w 9792089"/>
              <a:gd name="connsiteY7" fmla="*/ 4586012 h 4586594"/>
              <a:gd name="connsiteX8" fmla="*/ 7407877 w 9792089"/>
              <a:gd name="connsiteY8" fmla="*/ 4205667 h 4586594"/>
              <a:gd name="connsiteX9" fmla="*/ 7217319 w 9792089"/>
              <a:gd name="connsiteY9" fmla="*/ 4213740 h 4586594"/>
              <a:gd name="connsiteX10" fmla="*/ 5989322 w 9792089"/>
              <a:gd name="connsiteY10" fmla="*/ 4246431 h 4586594"/>
              <a:gd name="connsiteX11" fmla="*/ 238900 w 9792089"/>
              <a:gd name="connsiteY11" fmla="*/ 4298453 h 4586594"/>
              <a:gd name="connsiteX12" fmla="*/ 93343 w 9792089"/>
              <a:gd name="connsiteY12" fmla="*/ 2523145 h 4586594"/>
              <a:gd name="connsiteX13" fmla="*/ 10468 w 9792089"/>
              <a:gd name="connsiteY13" fmla="*/ 530948 h 4586594"/>
              <a:gd name="connsiteX14" fmla="*/ 97489 w 9792089"/>
              <a:gd name="connsiteY14" fmla="*/ 149115 h 4586594"/>
              <a:gd name="connsiteX15" fmla="*/ 6391890 w 9792089"/>
              <a:gd name="connsiteY15" fmla="*/ 9477 h 4586594"/>
              <a:gd name="connsiteX16" fmla="*/ 8983935 w 9792089"/>
              <a:gd name="connsiteY16" fmla="*/ 13361 h 4586594"/>
              <a:gd name="connsiteX17" fmla="*/ 9486740 w 9792089"/>
              <a:gd name="connsiteY17" fmla="*/ 3458 h 4586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792089" h="4586594">
                <a:moveTo>
                  <a:pt x="9486740" y="3458"/>
                </a:moveTo>
                <a:cubicBezTo>
                  <a:pt x="9608609" y="17870"/>
                  <a:pt x="9702239" y="-44549"/>
                  <a:pt x="9715151" y="99833"/>
                </a:cubicBezTo>
                <a:cubicBezTo>
                  <a:pt x="9744763" y="430954"/>
                  <a:pt x="9820064" y="1179006"/>
                  <a:pt x="9779506" y="1976509"/>
                </a:cubicBezTo>
                <a:cubicBezTo>
                  <a:pt x="9821453" y="2872786"/>
                  <a:pt x="9747762" y="4009775"/>
                  <a:pt x="9715521" y="4161359"/>
                </a:cubicBezTo>
                <a:cubicBezTo>
                  <a:pt x="9446860" y="4212001"/>
                  <a:pt x="9419729" y="4175380"/>
                  <a:pt x="9204143" y="4182508"/>
                </a:cubicBezTo>
                <a:lnTo>
                  <a:pt x="8422005" y="4204129"/>
                </a:lnTo>
                <a:lnTo>
                  <a:pt x="8037376" y="4209361"/>
                </a:lnTo>
                <a:cubicBezTo>
                  <a:pt x="7952820" y="4216563"/>
                  <a:pt x="7868491" y="4404455"/>
                  <a:pt x="7237332" y="4586012"/>
                </a:cubicBezTo>
                <a:cubicBezTo>
                  <a:pt x="7212892" y="4601135"/>
                  <a:pt x="7434449" y="4317853"/>
                  <a:pt x="7407877" y="4205667"/>
                </a:cubicBezTo>
                <a:lnTo>
                  <a:pt x="7217319" y="4213740"/>
                </a:lnTo>
                <a:lnTo>
                  <a:pt x="5989322" y="4246431"/>
                </a:lnTo>
                <a:cubicBezTo>
                  <a:pt x="4635231" y="4269266"/>
                  <a:pt x="2061843" y="4343979"/>
                  <a:pt x="238900" y="4298453"/>
                </a:cubicBezTo>
                <a:cubicBezTo>
                  <a:pt x="67346" y="4318795"/>
                  <a:pt x="106883" y="4077771"/>
                  <a:pt x="93343" y="2523145"/>
                </a:cubicBezTo>
                <a:cubicBezTo>
                  <a:pt x="78840" y="1882752"/>
                  <a:pt x="9777" y="926620"/>
                  <a:pt x="10468" y="530948"/>
                </a:cubicBezTo>
                <a:cubicBezTo>
                  <a:pt x="11159" y="135276"/>
                  <a:pt x="-45388" y="172775"/>
                  <a:pt x="97489" y="149115"/>
                </a:cubicBezTo>
                <a:cubicBezTo>
                  <a:pt x="1625900" y="105255"/>
                  <a:pt x="4329024" y="-2658"/>
                  <a:pt x="6391890" y="9477"/>
                </a:cubicBezTo>
                <a:lnTo>
                  <a:pt x="8983935" y="13361"/>
                </a:lnTo>
                <a:cubicBezTo>
                  <a:pt x="9151710" y="25102"/>
                  <a:pt x="9364871" y="-10954"/>
                  <a:pt x="9486740" y="3458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009E72EC-1178-47C7-A287-A05A6D497A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-60000" flipH="1">
            <a:off x="1390656" y="1015766"/>
            <a:ext cx="9361145" cy="4365520"/>
          </a:xfrm>
          <a:custGeom>
            <a:avLst/>
            <a:gdLst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23535 w 9735159"/>
              <a:gd name="connsiteY7" fmla="*/ 4472133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405213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23535 w 9735159"/>
              <a:gd name="connsiteY7" fmla="*/ 4472133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322085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23535 w 9735159"/>
              <a:gd name="connsiteY7" fmla="*/ 4472133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322085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23535 w 9735159"/>
              <a:gd name="connsiteY7" fmla="*/ 4472133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322085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85624 w 9735159"/>
              <a:gd name="connsiteY7" fmla="*/ 4472133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322085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85624 w 9735159"/>
              <a:gd name="connsiteY7" fmla="*/ 4466489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322085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8804"/>
              <a:gd name="connsiteX1" fmla="*/ 9719033 w 9735159"/>
              <a:gd name="connsiteY1" fmla="*/ 122134 h 4588804"/>
              <a:gd name="connsiteX2" fmla="*/ 9675361 w 9735159"/>
              <a:gd name="connsiteY2" fmla="*/ 1854278 h 4588804"/>
              <a:gd name="connsiteX3" fmla="*/ 9667887 w 9735159"/>
              <a:gd name="connsiteY3" fmla="*/ 4129680 h 4588804"/>
              <a:gd name="connsiteX4" fmla="*/ 9156509 w 9735159"/>
              <a:gd name="connsiteY4" fmla="*/ 4179051 h 4588804"/>
              <a:gd name="connsiteX5" fmla="*/ 8374371 w 9735159"/>
              <a:gd name="connsiteY5" fmla="*/ 4200672 h 4588804"/>
              <a:gd name="connsiteX6" fmla="*/ 7989742 w 9735159"/>
              <a:gd name="connsiteY6" fmla="*/ 4205904 h 4588804"/>
              <a:gd name="connsiteX7" fmla="*/ 7685624 w 9735159"/>
              <a:gd name="connsiteY7" fmla="*/ 4466489 h 4588804"/>
              <a:gd name="connsiteX8" fmla="*/ 7161476 w 9735159"/>
              <a:gd name="connsiteY8" fmla="*/ 4588200 h 4588804"/>
              <a:gd name="connsiteX9" fmla="*/ 7423142 w 9735159"/>
              <a:gd name="connsiteY9" fmla="*/ 4218401 h 4588804"/>
              <a:gd name="connsiteX10" fmla="*/ 7322085 w 9735159"/>
              <a:gd name="connsiteY10" fmla="*/ 4198994 h 4588804"/>
              <a:gd name="connsiteX11" fmla="*/ 5976239 w 9735159"/>
              <a:gd name="connsiteY11" fmla="*/ 4198994 h 4588804"/>
              <a:gd name="connsiteX12" fmla="*/ 5703149 w 9735159"/>
              <a:gd name="connsiteY12" fmla="*/ 4203217 h 4588804"/>
              <a:gd name="connsiteX13" fmla="*/ 204518 w 9735159"/>
              <a:gd name="connsiteY13" fmla="*/ 4241988 h 4588804"/>
              <a:gd name="connsiteX14" fmla="*/ 45709 w 9735159"/>
              <a:gd name="connsiteY14" fmla="*/ 2519688 h 4588804"/>
              <a:gd name="connsiteX15" fmla="*/ 0 w 9735159"/>
              <a:gd name="connsiteY15" fmla="*/ 105770 h 4588804"/>
              <a:gd name="connsiteX16" fmla="*/ 6334131 w 9735159"/>
              <a:gd name="connsiteY16" fmla="*/ 49746 h 4588804"/>
              <a:gd name="connsiteX17" fmla="*/ 8936301 w 9735159"/>
              <a:gd name="connsiteY17" fmla="*/ 9904 h 4588804"/>
              <a:gd name="connsiteX18" fmla="*/ 9439106 w 9735159"/>
              <a:gd name="connsiteY18" fmla="*/ 1 h 4588804"/>
              <a:gd name="connsiteX0" fmla="*/ 9439106 w 9735159"/>
              <a:gd name="connsiteY0" fmla="*/ 1 h 4583171"/>
              <a:gd name="connsiteX1" fmla="*/ 9719033 w 9735159"/>
              <a:gd name="connsiteY1" fmla="*/ 122134 h 4583171"/>
              <a:gd name="connsiteX2" fmla="*/ 9675361 w 9735159"/>
              <a:gd name="connsiteY2" fmla="*/ 1854278 h 4583171"/>
              <a:gd name="connsiteX3" fmla="*/ 9667887 w 9735159"/>
              <a:gd name="connsiteY3" fmla="*/ 4129680 h 4583171"/>
              <a:gd name="connsiteX4" fmla="*/ 9156509 w 9735159"/>
              <a:gd name="connsiteY4" fmla="*/ 4179051 h 4583171"/>
              <a:gd name="connsiteX5" fmla="*/ 8374371 w 9735159"/>
              <a:gd name="connsiteY5" fmla="*/ 4200672 h 4583171"/>
              <a:gd name="connsiteX6" fmla="*/ 7989742 w 9735159"/>
              <a:gd name="connsiteY6" fmla="*/ 4205904 h 4583171"/>
              <a:gd name="connsiteX7" fmla="*/ 7685624 w 9735159"/>
              <a:gd name="connsiteY7" fmla="*/ 4466489 h 4583171"/>
              <a:gd name="connsiteX8" fmla="*/ 7189698 w 9735159"/>
              <a:gd name="connsiteY8" fmla="*/ 4582555 h 4583171"/>
              <a:gd name="connsiteX9" fmla="*/ 7423142 w 9735159"/>
              <a:gd name="connsiteY9" fmla="*/ 4218401 h 4583171"/>
              <a:gd name="connsiteX10" fmla="*/ 7322085 w 9735159"/>
              <a:gd name="connsiteY10" fmla="*/ 4198994 h 4583171"/>
              <a:gd name="connsiteX11" fmla="*/ 5976239 w 9735159"/>
              <a:gd name="connsiteY11" fmla="*/ 4198994 h 4583171"/>
              <a:gd name="connsiteX12" fmla="*/ 5703149 w 9735159"/>
              <a:gd name="connsiteY12" fmla="*/ 4203217 h 4583171"/>
              <a:gd name="connsiteX13" fmla="*/ 204518 w 9735159"/>
              <a:gd name="connsiteY13" fmla="*/ 4241988 h 4583171"/>
              <a:gd name="connsiteX14" fmla="*/ 45709 w 9735159"/>
              <a:gd name="connsiteY14" fmla="*/ 2519688 h 4583171"/>
              <a:gd name="connsiteX15" fmla="*/ 0 w 9735159"/>
              <a:gd name="connsiteY15" fmla="*/ 105770 h 4583171"/>
              <a:gd name="connsiteX16" fmla="*/ 6334131 w 9735159"/>
              <a:gd name="connsiteY16" fmla="*/ 49746 h 4583171"/>
              <a:gd name="connsiteX17" fmla="*/ 8936301 w 9735159"/>
              <a:gd name="connsiteY17" fmla="*/ 9904 h 4583171"/>
              <a:gd name="connsiteX18" fmla="*/ 9439106 w 9735159"/>
              <a:gd name="connsiteY18" fmla="*/ 1 h 4583171"/>
              <a:gd name="connsiteX0" fmla="*/ 9439106 w 9735159"/>
              <a:gd name="connsiteY0" fmla="*/ 1 h 4585292"/>
              <a:gd name="connsiteX1" fmla="*/ 9719033 w 9735159"/>
              <a:gd name="connsiteY1" fmla="*/ 122134 h 4585292"/>
              <a:gd name="connsiteX2" fmla="*/ 9675361 w 9735159"/>
              <a:gd name="connsiteY2" fmla="*/ 1854278 h 4585292"/>
              <a:gd name="connsiteX3" fmla="*/ 9667887 w 9735159"/>
              <a:gd name="connsiteY3" fmla="*/ 4129680 h 4585292"/>
              <a:gd name="connsiteX4" fmla="*/ 9156509 w 9735159"/>
              <a:gd name="connsiteY4" fmla="*/ 4179051 h 4585292"/>
              <a:gd name="connsiteX5" fmla="*/ 8374371 w 9735159"/>
              <a:gd name="connsiteY5" fmla="*/ 4200672 h 4585292"/>
              <a:gd name="connsiteX6" fmla="*/ 7989742 w 9735159"/>
              <a:gd name="connsiteY6" fmla="*/ 4205904 h 4585292"/>
              <a:gd name="connsiteX7" fmla="*/ 7685624 w 9735159"/>
              <a:gd name="connsiteY7" fmla="*/ 4466489 h 4585292"/>
              <a:gd name="connsiteX8" fmla="*/ 7189698 w 9735159"/>
              <a:gd name="connsiteY8" fmla="*/ 4582555 h 4585292"/>
              <a:gd name="connsiteX9" fmla="*/ 7423142 w 9735159"/>
              <a:gd name="connsiteY9" fmla="*/ 4218401 h 4585292"/>
              <a:gd name="connsiteX10" fmla="*/ 7322085 w 9735159"/>
              <a:gd name="connsiteY10" fmla="*/ 4198994 h 4585292"/>
              <a:gd name="connsiteX11" fmla="*/ 5976239 w 9735159"/>
              <a:gd name="connsiteY11" fmla="*/ 4198994 h 4585292"/>
              <a:gd name="connsiteX12" fmla="*/ 5703149 w 9735159"/>
              <a:gd name="connsiteY12" fmla="*/ 4203217 h 4585292"/>
              <a:gd name="connsiteX13" fmla="*/ 204518 w 9735159"/>
              <a:gd name="connsiteY13" fmla="*/ 4241988 h 4585292"/>
              <a:gd name="connsiteX14" fmla="*/ 45709 w 9735159"/>
              <a:gd name="connsiteY14" fmla="*/ 2519688 h 4585292"/>
              <a:gd name="connsiteX15" fmla="*/ 0 w 9735159"/>
              <a:gd name="connsiteY15" fmla="*/ 105770 h 4585292"/>
              <a:gd name="connsiteX16" fmla="*/ 6334131 w 9735159"/>
              <a:gd name="connsiteY16" fmla="*/ 49746 h 4585292"/>
              <a:gd name="connsiteX17" fmla="*/ 8936301 w 9735159"/>
              <a:gd name="connsiteY17" fmla="*/ 9904 h 4585292"/>
              <a:gd name="connsiteX18" fmla="*/ 9439106 w 9735159"/>
              <a:gd name="connsiteY18" fmla="*/ 1 h 4585292"/>
              <a:gd name="connsiteX0" fmla="*/ 9439106 w 9735159"/>
              <a:gd name="connsiteY0" fmla="*/ 1 h 4585292"/>
              <a:gd name="connsiteX1" fmla="*/ 9719033 w 9735159"/>
              <a:gd name="connsiteY1" fmla="*/ 122134 h 4585292"/>
              <a:gd name="connsiteX2" fmla="*/ 9675361 w 9735159"/>
              <a:gd name="connsiteY2" fmla="*/ 1854278 h 4585292"/>
              <a:gd name="connsiteX3" fmla="*/ 9667887 w 9735159"/>
              <a:gd name="connsiteY3" fmla="*/ 4129680 h 4585292"/>
              <a:gd name="connsiteX4" fmla="*/ 9156509 w 9735159"/>
              <a:gd name="connsiteY4" fmla="*/ 4179051 h 4585292"/>
              <a:gd name="connsiteX5" fmla="*/ 8374371 w 9735159"/>
              <a:gd name="connsiteY5" fmla="*/ 4200672 h 4585292"/>
              <a:gd name="connsiteX6" fmla="*/ 7989742 w 9735159"/>
              <a:gd name="connsiteY6" fmla="*/ 4205904 h 4585292"/>
              <a:gd name="connsiteX7" fmla="*/ 7685624 w 9735159"/>
              <a:gd name="connsiteY7" fmla="*/ 4466489 h 4585292"/>
              <a:gd name="connsiteX8" fmla="*/ 7189698 w 9735159"/>
              <a:gd name="connsiteY8" fmla="*/ 4582555 h 4585292"/>
              <a:gd name="connsiteX9" fmla="*/ 7406209 w 9735159"/>
              <a:gd name="connsiteY9" fmla="*/ 4195824 h 4585292"/>
              <a:gd name="connsiteX10" fmla="*/ 7322085 w 9735159"/>
              <a:gd name="connsiteY10" fmla="*/ 4198994 h 4585292"/>
              <a:gd name="connsiteX11" fmla="*/ 5976239 w 9735159"/>
              <a:gd name="connsiteY11" fmla="*/ 4198994 h 4585292"/>
              <a:gd name="connsiteX12" fmla="*/ 5703149 w 9735159"/>
              <a:gd name="connsiteY12" fmla="*/ 4203217 h 4585292"/>
              <a:gd name="connsiteX13" fmla="*/ 204518 w 9735159"/>
              <a:gd name="connsiteY13" fmla="*/ 4241988 h 4585292"/>
              <a:gd name="connsiteX14" fmla="*/ 45709 w 9735159"/>
              <a:gd name="connsiteY14" fmla="*/ 2519688 h 4585292"/>
              <a:gd name="connsiteX15" fmla="*/ 0 w 9735159"/>
              <a:gd name="connsiteY15" fmla="*/ 105770 h 4585292"/>
              <a:gd name="connsiteX16" fmla="*/ 6334131 w 9735159"/>
              <a:gd name="connsiteY16" fmla="*/ 49746 h 4585292"/>
              <a:gd name="connsiteX17" fmla="*/ 8936301 w 9735159"/>
              <a:gd name="connsiteY17" fmla="*/ 9904 h 4585292"/>
              <a:gd name="connsiteX18" fmla="*/ 9439106 w 9735159"/>
              <a:gd name="connsiteY18" fmla="*/ 1 h 4585292"/>
              <a:gd name="connsiteX0" fmla="*/ 9439106 w 9735159"/>
              <a:gd name="connsiteY0" fmla="*/ 1 h 4585292"/>
              <a:gd name="connsiteX1" fmla="*/ 9719033 w 9735159"/>
              <a:gd name="connsiteY1" fmla="*/ 122134 h 4585292"/>
              <a:gd name="connsiteX2" fmla="*/ 9675361 w 9735159"/>
              <a:gd name="connsiteY2" fmla="*/ 1854278 h 4585292"/>
              <a:gd name="connsiteX3" fmla="*/ 9667887 w 9735159"/>
              <a:gd name="connsiteY3" fmla="*/ 4129680 h 4585292"/>
              <a:gd name="connsiteX4" fmla="*/ 9156509 w 9735159"/>
              <a:gd name="connsiteY4" fmla="*/ 4179051 h 4585292"/>
              <a:gd name="connsiteX5" fmla="*/ 8374371 w 9735159"/>
              <a:gd name="connsiteY5" fmla="*/ 4200672 h 4585292"/>
              <a:gd name="connsiteX6" fmla="*/ 7989742 w 9735159"/>
              <a:gd name="connsiteY6" fmla="*/ 4205904 h 4585292"/>
              <a:gd name="connsiteX7" fmla="*/ 7685624 w 9735159"/>
              <a:gd name="connsiteY7" fmla="*/ 4466489 h 4585292"/>
              <a:gd name="connsiteX8" fmla="*/ 7189698 w 9735159"/>
              <a:gd name="connsiteY8" fmla="*/ 4582555 h 4585292"/>
              <a:gd name="connsiteX9" fmla="*/ 7406209 w 9735159"/>
              <a:gd name="connsiteY9" fmla="*/ 4195824 h 4585292"/>
              <a:gd name="connsiteX10" fmla="*/ 7322085 w 9735159"/>
              <a:gd name="connsiteY10" fmla="*/ 4198994 h 4585292"/>
              <a:gd name="connsiteX11" fmla="*/ 5703149 w 9735159"/>
              <a:gd name="connsiteY11" fmla="*/ 4203217 h 4585292"/>
              <a:gd name="connsiteX12" fmla="*/ 204518 w 9735159"/>
              <a:gd name="connsiteY12" fmla="*/ 4241988 h 4585292"/>
              <a:gd name="connsiteX13" fmla="*/ 45709 w 9735159"/>
              <a:gd name="connsiteY13" fmla="*/ 2519688 h 4585292"/>
              <a:gd name="connsiteX14" fmla="*/ 0 w 9735159"/>
              <a:gd name="connsiteY14" fmla="*/ 105770 h 4585292"/>
              <a:gd name="connsiteX15" fmla="*/ 6334131 w 9735159"/>
              <a:gd name="connsiteY15" fmla="*/ 49746 h 4585292"/>
              <a:gd name="connsiteX16" fmla="*/ 8936301 w 9735159"/>
              <a:gd name="connsiteY16" fmla="*/ 9904 h 4585292"/>
              <a:gd name="connsiteX17" fmla="*/ 9439106 w 9735159"/>
              <a:gd name="connsiteY17" fmla="*/ 1 h 4585292"/>
              <a:gd name="connsiteX0" fmla="*/ 9439106 w 9735159"/>
              <a:gd name="connsiteY0" fmla="*/ 1 h 4585292"/>
              <a:gd name="connsiteX1" fmla="*/ 9719033 w 9735159"/>
              <a:gd name="connsiteY1" fmla="*/ 122134 h 4585292"/>
              <a:gd name="connsiteX2" fmla="*/ 9675361 w 9735159"/>
              <a:gd name="connsiteY2" fmla="*/ 1854278 h 4585292"/>
              <a:gd name="connsiteX3" fmla="*/ 9667887 w 9735159"/>
              <a:gd name="connsiteY3" fmla="*/ 4129680 h 4585292"/>
              <a:gd name="connsiteX4" fmla="*/ 9156509 w 9735159"/>
              <a:gd name="connsiteY4" fmla="*/ 4179051 h 4585292"/>
              <a:gd name="connsiteX5" fmla="*/ 8374371 w 9735159"/>
              <a:gd name="connsiteY5" fmla="*/ 4200672 h 4585292"/>
              <a:gd name="connsiteX6" fmla="*/ 7989742 w 9735159"/>
              <a:gd name="connsiteY6" fmla="*/ 4205904 h 4585292"/>
              <a:gd name="connsiteX7" fmla="*/ 7685624 w 9735159"/>
              <a:gd name="connsiteY7" fmla="*/ 4466489 h 4585292"/>
              <a:gd name="connsiteX8" fmla="*/ 7189698 w 9735159"/>
              <a:gd name="connsiteY8" fmla="*/ 4582555 h 4585292"/>
              <a:gd name="connsiteX9" fmla="*/ 7406209 w 9735159"/>
              <a:gd name="connsiteY9" fmla="*/ 4195824 h 4585292"/>
              <a:gd name="connsiteX10" fmla="*/ 7169685 w 9735159"/>
              <a:gd name="connsiteY10" fmla="*/ 4210283 h 4585292"/>
              <a:gd name="connsiteX11" fmla="*/ 5703149 w 9735159"/>
              <a:gd name="connsiteY11" fmla="*/ 4203217 h 4585292"/>
              <a:gd name="connsiteX12" fmla="*/ 204518 w 9735159"/>
              <a:gd name="connsiteY12" fmla="*/ 4241988 h 4585292"/>
              <a:gd name="connsiteX13" fmla="*/ 45709 w 9735159"/>
              <a:gd name="connsiteY13" fmla="*/ 2519688 h 4585292"/>
              <a:gd name="connsiteX14" fmla="*/ 0 w 9735159"/>
              <a:gd name="connsiteY14" fmla="*/ 105770 h 4585292"/>
              <a:gd name="connsiteX15" fmla="*/ 6334131 w 9735159"/>
              <a:gd name="connsiteY15" fmla="*/ 49746 h 4585292"/>
              <a:gd name="connsiteX16" fmla="*/ 8936301 w 9735159"/>
              <a:gd name="connsiteY16" fmla="*/ 9904 h 4585292"/>
              <a:gd name="connsiteX17" fmla="*/ 9439106 w 9735159"/>
              <a:gd name="connsiteY17" fmla="*/ 1 h 4585292"/>
              <a:gd name="connsiteX0" fmla="*/ 9439106 w 9735159"/>
              <a:gd name="connsiteY0" fmla="*/ 1 h 4583125"/>
              <a:gd name="connsiteX1" fmla="*/ 9719033 w 9735159"/>
              <a:gd name="connsiteY1" fmla="*/ 122134 h 4583125"/>
              <a:gd name="connsiteX2" fmla="*/ 9675361 w 9735159"/>
              <a:gd name="connsiteY2" fmla="*/ 1854278 h 4583125"/>
              <a:gd name="connsiteX3" fmla="*/ 9667887 w 9735159"/>
              <a:gd name="connsiteY3" fmla="*/ 4129680 h 4583125"/>
              <a:gd name="connsiteX4" fmla="*/ 9156509 w 9735159"/>
              <a:gd name="connsiteY4" fmla="*/ 4179051 h 4583125"/>
              <a:gd name="connsiteX5" fmla="*/ 8374371 w 9735159"/>
              <a:gd name="connsiteY5" fmla="*/ 4200672 h 4583125"/>
              <a:gd name="connsiteX6" fmla="*/ 7989742 w 9735159"/>
              <a:gd name="connsiteY6" fmla="*/ 4205904 h 4583125"/>
              <a:gd name="connsiteX7" fmla="*/ 7685624 w 9735159"/>
              <a:gd name="connsiteY7" fmla="*/ 4466489 h 4583125"/>
              <a:gd name="connsiteX8" fmla="*/ 7189698 w 9735159"/>
              <a:gd name="connsiteY8" fmla="*/ 4582555 h 4583125"/>
              <a:gd name="connsiteX9" fmla="*/ 7406209 w 9735159"/>
              <a:gd name="connsiteY9" fmla="*/ 4195824 h 4583125"/>
              <a:gd name="connsiteX10" fmla="*/ 7169685 w 9735159"/>
              <a:gd name="connsiteY10" fmla="*/ 4210283 h 4583125"/>
              <a:gd name="connsiteX11" fmla="*/ 5703149 w 9735159"/>
              <a:gd name="connsiteY11" fmla="*/ 4203217 h 4583125"/>
              <a:gd name="connsiteX12" fmla="*/ 204518 w 9735159"/>
              <a:gd name="connsiteY12" fmla="*/ 4241988 h 4583125"/>
              <a:gd name="connsiteX13" fmla="*/ 45709 w 9735159"/>
              <a:gd name="connsiteY13" fmla="*/ 2519688 h 4583125"/>
              <a:gd name="connsiteX14" fmla="*/ 0 w 9735159"/>
              <a:gd name="connsiteY14" fmla="*/ 105770 h 4583125"/>
              <a:gd name="connsiteX15" fmla="*/ 6334131 w 9735159"/>
              <a:gd name="connsiteY15" fmla="*/ 49746 h 4583125"/>
              <a:gd name="connsiteX16" fmla="*/ 8936301 w 9735159"/>
              <a:gd name="connsiteY16" fmla="*/ 9904 h 4583125"/>
              <a:gd name="connsiteX17" fmla="*/ 9439106 w 9735159"/>
              <a:gd name="connsiteY17" fmla="*/ 1 h 4583125"/>
              <a:gd name="connsiteX0" fmla="*/ 9439106 w 9735159"/>
              <a:gd name="connsiteY0" fmla="*/ 1 h 4583125"/>
              <a:gd name="connsiteX1" fmla="*/ 9719033 w 9735159"/>
              <a:gd name="connsiteY1" fmla="*/ 122134 h 4583125"/>
              <a:gd name="connsiteX2" fmla="*/ 9675361 w 9735159"/>
              <a:gd name="connsiteY2" fmla="*/ 1854278 h 4583125"/>
              <a:gd name="connsiteX3" fmla="*/ 9667887 w 9735159"/>
              <a:gd name="connsiteY3" fmla="*/ 4157902 h 4583125"/>
              <a:gd name="connsiteX4" fmla="*/ 9156509 w 9735159"/>
              <a:gd name="connsiteY4" fmla="*/ 4179051 h 4583125"/>
              <a:gd name="connsiteX5" fmla="*/ 8374371 w 9735159"/>
              <a:gd name="connsiteY5" fmla="*/ 4200672 h 4583125"/>
              <a:gd name="connsiteX6" fmla="*/ 7989742 w 9735159"/>
              <a:gd name="connsiteY6" fmla="*/ 4205904 h 4583125"/>
              <a:gd name="connsiteX7" fmla="*/ 7685624 w 9735159"/>
              <a:gd name="connsiteY7" fmla="*/ 4466489 h 4583125"/>
              <a:gd name="connsiteX8" fmla="*/ 7189698 w 9735159"/>
              <a:gd name="connsiteY8" fmla="*/ 4582555 h 4583125"/>
              <a:gd name="connsiteX9" fmla="*/ 7406209 w 9735159"/>
              <a:gd name="connsiteY9" fmla="*/ 4195824 h 4583125"/>
              <a:gd name="connsiteX10" fmla="*/ 7169685 w 9735159"/>
              <a:gd name="connsiteY10" fmla="*/ 4210283 h 4583125"/>
              <a:gd name="connsiteX11" fmla="*/ 5703149 w 9735159"/>
              <a:gd name="connsiteY11" fmla="*/ 4203217 h 4583125"/>
              <a:gd name="connsiteX12" fmla="*/ 204518 w 9735159"/>
              <a:gd name="connsiteY12" fmla="*/ 4241988 h 4583125"/>
              <a:gd name="connsiteX13" fmla="*/ 45709 w 9735159"/>
              <a:gd name="connsiteY13" fmla="*/ 2519688 h 4583125"/>
              <a:gd name="connsiteX14" fmla="*/ 0 w 9735159"/>
              <a:gd name="connsiteY14" fmla="*/ 105770 h 4583125"/>
              <a:gd name="connsiteX15" fmla="*/ 6334131 w 9735159"/>
              <a:gd name="connsiteY15" fmla="*/ 49746 h 4583125"/>
              <a:gd name="connsiteX16" fmla="*/ 8936301 w 9735159"/>
              <a:gd name="connsiteY16" fmla="*/ 9904 h 4583125"/>
              <a:gd name="connsiteX17" fmla="*/ 9439106 w 9735159"/>
              <a:gd name="connsiteY17" fmla="*/ 1 h 4583125"/>
              <a:gd name="connsiteX0" fmla="*/ 9439106 w 9735159"/>
              <a:gd name="connsiteY0" fmla="*/ 1 h 4583125"/>
              <a:gd name="connsiteX1" fmla="*/ 9719033 w 9735159"/>
              <a:gd name="connsiteY1" fmla="*/ 122134 h 4583125"/>
              <a:gd name="connsiteX2" fmla="*/ 9675361 w 9735159"/>
              <a:gd name="connsiteY2" fmla="*/ 1854278 h 4583125"/>
              <a:gd name="connsiteX3" fmla="*/ 9667887 w 9735159"/>
              <a:gd name="connsiteY3" fmla="*/ 4157902 h 4583125"/>
              <a:gd name="connsiteX4" fmla="*/ 9156509 w 9735159"/>
              <a:gd name="connsiteY4" fmla="*/ 4179051 h 4583125"/>
              <a:gd name="connsiteX5" fmla="*/ 8374371 w 9735159"/>
              <a:gd name="connsiteY5" fmla="*/ 4200672 h 4583125"/>
              <a:gd name="connsiteX6" fmla="*/ 7989742 w 9735159"/>
              <a:gd name="connsiteY6" fmla="*/ 4205904 h 4583125"/>
              <a:gd name="connsiteX7" fmla="*/ 7189698 w 9735159"/>
              <a:gd name="connsiteY7" fmla="*/ 4582555 h 4583125"/>
              <a:gd name="connsiteX8" fmla="*/ 7406209 w 9735159"/>
              <a:gd name="connsiteY8" fmla="*/ 4195824 h 4583125"/>
              <a:gd name="connsiteX9" fmla="*/ 7169685 w 9735159"/>
              <a:gd name="connsiteY9" fmla="*/ 4210283 h 4583125"/>
              <a:gd name="connsiteX10" fmla="*/ 5703149 w 9735159"/>
              <a:gd name="connsiteY10" fmla="*/ 4203217 h 4583125"/>
              <a:gd name="connsiteX11" fmla="*/ 204518 w 9735159"/>
              <a:gd name="connsiteY11" fmla="*/ 4241988 h 4583125"/>
              <a:gd name="connsiteX12" fmla="*/ 45709 w 9735159"/>
              <a:gd name="connsiteY12" fmla="*/ 2519688 h 4583125"/>
              <a:gd name="connsiteX13" fmla="*/ 0 w 9735159"/>
              <a:gd name="connsiteY13" fmla="*/ 105770 h 4583125"/>
              <a:gd name="connsiteX14" fmla="*/ 6334131 w 9735159"/>
              <a:gd name="connsiteY14" fmla="*/ 49746 h 4583125"/>
              <a:gd name="connsiteX15" fmla="*/ 8936301 w 9735159"/>
              <a:gd name="connsiteY15" fmla="*/ 9904 h 4583125"/>
              <a:gd name="connsiteX16" fmla="*/ 9439106 w 9735159"/>
              <a:gd name="connsiteY16" fmla="*/ 1 h 4583125"/>
              <a:gd name="connsiteX0" fmla="*/ 9439106 w 9735159"/>
              <a:gd name="connsiteY0" fmla="*/ 1 h 4583125"/>
              <a:gd name="connsiteX1" fmla="*/ 9719033 w 9735159"/>
              <a:gd name="connsiteY1" fmla="*/ 122134 h 4583125"/>
              <a:gd name="connsiteX2" fmla="*/ 9675361 w 9735159"/>
              <a:gd name="connsiteY2" fmla="*/ 1854278 h 4583125"/>
              <a:gd name="connsiteX3" fmla="*/ 9667887 w 9735159"/>
              <a:gd name="connsiteY3" fmla="*/ 4157902 h 4583125"/>
              <a:gd name="connsiteX4" fmla="*/ 9156509 w 9735159"/>
              <a:gd name="connsiteY4" fmla="*/ 4179051 h 4583125"/>
              <a:gd name="connsiteX5" fmla="*/ 8374371 w 9735159"/>
              <a:gd name="connsiteY5" fmla="*/ 4200672 h 4583125"/>
              <a:gd name="connsiteX6" fmla="*/ 7989742 w 9735159"/>
              <a:gd name="connsiteY6" fmla="*/ 4205904 h 4583125"/>
              <a:gd name="connsiteX7" fmla="*/ 7189698 w 9735159"/>
              <a:gd name="connsiteY7" fmla="*/ 4582555 h 4583125"/>
              <a:gd name="connsiteX8" fmla="*/ 7406209 w 9735159"/>
              <a:gd name="connsiteY8" fmla="*/ 4195824 h 4583125"/>
              <a:gd name="connsiteX9" fmla="*/ 7169685 w 9735159"/>
              <a:gd name="connsiteY9" fmla="*/ 4210283 h 4583125"/>
              <a:gd name="connsiteX10" fmla="*/ 5703149 w 9735159"/>
              <a:gd name="connsiteY10" fmla="*/ 4203217 h 4583125"/>
              <a:gd name="connsiteX11" fmla="*/ 204518 w 9735159"/>
              <a:gd name="connsiteY11" fmla="*/ 4241988 h 4583125"/>
              <a:gd name="connsiteX12" fmla="*/ 45709 w 9735159"/>
              <a:gd name="connsiteY12" fmla="*/ 2519688 h 4583125"/>
              <a:gd name="connsiteX13" fmla="*/ 0 w 9735159"/>
              <a:gd name="connsiteY13" fmla="*/ 105770 h 4583125"/>
              <a:gd name="connsiteX14" fmla="*/ 6334131 w 9735159"/>
              <a:gd name="connsiteY14" fmla="*/ 49746 h 4583125"/>
              <a:gd name="connsiteX15" fmla="*/ 8936301 w 9735159"/>
              <a:gd name="connsiteY15" fmla="*/ 9904 h 4583125"/>
              <a:gd name="connsiteX16" fmla="*/ 9439106 w 9735159"/>
              <a:gd name="connsiteY16" fmla="*/ 1 h 4583125"/>
              <a:gd name="connsiteX0" fmla="*/ 9439106 w 9735159"/>
              <a:gd name="connsiteY0" fmla="*/ 1 h 4583125"/>
              <a:gd name="connsiteX1" fmla="*/ 9719033 w 9735159"/>
              <a:gd name="connsiteY1" fmla="*/ 122134 h 4583125"/>
              <a:gd name="connsiteX2" fmla="*/ 9675361 w 9735159"/>
              <a:gd name="connsiteY2" fmla="*/ 1854278 h 4583125"/>
              <a:gd name="connsiteX3" fmla="*/ 9667887 w 9735159"/>
              <a:gd name="connsiteY3" fmla="*/ 4157902 h 4583125"/>
              <a:gd name="connsiteX4" fmla="*/ 9156509 w 9735159"/>
              <a:gd name="connsiteY4" fmla="*/ 4179051 h 4583125"/>
              <a:gd name="connsiteX5" fmla="*/ 8374371 w 9735159"/>
              <a:gd name="connsiteY5" fmla="*/ 4200672 h 4583125"/>
              <a:gd name="connsiteX6" fmla="*/ 7989742 w 9735159"/>
              <a:gd name="connsiteY6" fmla="*/ 4205904 h 4583125"/>
              <a:gd name="connsiteX7" fmla="*/ 7189698 w 9735159"/>
              <a:gd name="connsiteY7" fmla="*/ 4582555 h 4583125"/>
              <a:gd name="connsiteX8" fmla="*/ 7406209 w 9735159"/>
              <a:gd name="connsiteY8" fmla="*/ 4195824 h 4583125"/>
              <a:gd name="connsiteX9" fmla="*/ 7169685 w 9735159"/>
              <a:gd name="connsiteY9" fmla="*/ 4210283 h 4583125"/>
              <a:gd name="connsiteX10" fmla="*/ 5703149 w 9735159"/>
              <a:gd name="connsiteY10" fmla="*/ 4203217 h 4583125"/>
              <a:gd name="connsiteX11" fmla="*/ 204518 w 9735159"/>
              <a:gd name="connsiteY11" fmla="*/ 4241988 h 4583125"/>
              <a:gd name="connsiteX12" fmla="*/ 45709 w 9735159"/>
              <a:gd name="connsiteY12" fmla="*/ 2519688 h 4583125"/>
              <a:gd name="connsiteX13" fmla="*/ 0 w 9735159"/>
              <a:gd name="connsiteY13" fmla="*/ 105770 h 4583125"/>
              <a:gd name="connsiteX14" fmla="*/ 6334131 w 9735159"/>
              <a:gd name="connsiteY14" fmla="*/ 49746 h 4583125"/>
              <a:gd name="connsiteX15" fmla="*/ 8936301 w 9735159"/>
              <a:gd name="connsiteY15" fmla="*/ 9904 h 4583125"/>
              <a:gd name="connsiteX16" fmla="*/ 9439106 w 9735159"/>
              <a:gd name="connsiteY16" fmla="*/ 1 h 4583125"/>
              <a:gd name="connsiteX0" fmla="*/ 9439106 w 9735159"/>
              <a:gd name="connsiteY0" fmla="*/ 1 h 4583178"/>
              <a:gd name="connsiteX1" fmla="*/ 9719033 w 9735159"/>
              <a:gd name="connsiteY1" fmla="*/ 122134 h 4583178"/>
              <a:gd name="connsiteX2" fmla="*/ 9675361 w 9735159"/>
              <a:gd name="connsiteY2" fmla="*/ 1854278 h 4583178"/>
              <a:gd name="connsiteX3" fmla="*/ 9667887 w 9735159"/>
              <a:gd name="connsiteY3" fmla="*/ 4157902 h 4583178"/>
              <a:gd name="connsiteX4" fmla="*/ 9156509 w 9735159"/>
              <a:gd name="connsiteY4" fmla="*/ 4179051 h 4583178"/>
              <a:gd name="connsiteX5" fmla="*/ 8374371 w 9735159"/>
              <a:gd name="connsiteY5" fmla="*/ 4200672 h 4583178"/>
              <a:gd name="connsiteX6" fmla="*/ 7989742 w 9735159"/>
              <a:gd name="connsiteY6" fmla="*/ 4205904 h 4583178"/>
              <a:gd name="connsiteX7" fmla="*/ 7189698 w 9735159"/>
              <a:gd name="connsiteY7" fmla="*/ 4582555 h 4583178"/>
              <a:gd name="connsiteX8" fmla="*/ 7389118 w 9735159"/>
              <a:gd name="connsiteY8" fmla="*/ 4221461 h 4583178"/>
              <a:gd name="connsiteX9" fmla="*/ 7169685 w 9735159"/>
              <a:gd name="connsiteY9" fmla="*/ 4210283 h 4583178"/>
              <a:gd name="connsiteX10" fmla="*/ 5703149 w 9735159"/>
              <a:gd name="connsiteY10" fmla="*/ 4203217 h 4583178"/>
              <a:gd name="connsiteX11" fmla="*/ 204518 w 9735159"/>
              <a:gd name="connsiteY11" fmla="*/ 4241988 h 4583178"/>
              <a:gd name="connsiteX12" fmla="*/ 45709 w 9735159"/>
              <a:gd name="connsiteY12" fmla="*/ 2519688 h 4583178"/>
              <a:gd name="connsiteX13" fmla="*/ 0 w 9735159"/>
              <a:gd name="connsiteY13" fmla="*/ 105770 h 4583178"/>
              <a:gd name="connsiteX14" fmla="*/ 6334131 w 9735159"/>
              <a:gd name="connsiteY14" fmla="*/ 49746 h 4583178"/>
              <a:gd name="connsiteX15" fmla="*/ 8936301 w 9735159"/>
              <a:gd name="connsiteY15" fmla="*/ 9904 h 4583178"/>
              <a:gd name="connsiteX16" fmla="*/ 9439106 w 9735159"/>
              <a:gd name="connsiteY16" fmla="*/ 1 h 4583178"/>
              <a:gd name="connsiteX0" fmla="*/ 9439106 w 9702102"/>
              <a:gd name="connsiteY0" fmla="*/ 3457 h 4586634"/>
              <a:gd name="connsiteX1" fmla="*/ 9667517 w 9702102"/>
              <a:gd name="connsiteY1" fmla="*/ 99832 h 4586634"/>
              <a:gd name="connsiteX2" fmla="*/ 9675361 w 9702102"/>
              <a:gd name="connsiteY2" fmla="*/ 1857734 h 4586634"/>
              <a:gd name="connsiteX3" fmla="*/ 9667887 w 9702102"/>
              <a:gd name="connsiteY3" fmla="*/ 4161358 h 4586634"/>
              <a:gd name="connsiteX4" fmla="*/ 9156509 w 9702102"/>
              <a:gd name="connsiteY4" fmla="*/ 4182507 h 4586634"/>
              <a:gd name="connsiteX5" fmla="*/ 8374371 w 9702102"/>
              <a:gd name="connsiteY5" fmla="*/ 4204128 h 4586634"/>
              <a:gd name="connsiteX6" fmla="*/ 7989742 w 9702102"/>
              <a:gd name="connsiteY6" fmla="*/ 4209360 h 4586634"/>
              <a:gd name="connsiteX7" fmla="*/ 7189698 w 9702102"/>
              <a:gd name="connsiteY7" fmla="*/ 4586011 h 4586634"/>
              <a:gd name="connsiteX8" fmla="*/ 7389118 w 9702102"/>
              <a:gd name="connsiteY8" fmla="*/ 4224917 h 4586634"/>
              <a:gd name="connsiteX9" fmla="*/ 7169685 w 9702102"/>
              <a:gd name="connsiteY9" fmla="*/ 4213739 h 4586634"/>
              <a:gd name="connsiteX10" fmla="*/ 5703149 w 9702102"/>
              <a:gd name="connsiteY10" fmla="*/ 4206673 h 4586634"/>
              <a:gd name="connsiteX11" fmla="*/ 204518 w 9702102"/>
              <a:gd name="connsiteY11" fmla="*/ 4245444 h 4586634"/>
              <a:gd name="connsiteX12" fmla="*/ 45709 w 9702102"/>
              <a:gd name="connsiteY12" fmla="*/ 2523144 h 4586634"/>
              <a:gd name="connsiteX13" fmla="*/ 0 w 9702102"/>
              <a:gd name="connsiteY13" fmla="*/ 109226 h 4586634"/>
              <a:gd name="connsiteX14" fmla="*/ 6334131 w 9702102"/>
              <a:gd name="connsiteY14" fmla="*/ 53202 h 4586634"/>
              <a:gd name="connsiteX15" fmla="*/ 8936301 w 9702102"/>
              <a:gd name="connsiteY15" fmla="*/ 13360 h 4586634"/>
              <a:gd name="connsiteX16" fmla="*/ 9439106 w 9702102"/>
              <a:gd name="connsiteY16" fmla="*/ 3457 h 4586634"/>
              <a:gd name="connsiteX0" fmla="*/ 9439106 w 9702102"/>
              <a:gd name="connsiteY0" fmla="*/ 3457 h 4586634"/>
              <a:gd name="connsiteX1" fmla="*/ 9667517 w 9702102"/>
              <a:gd name="connsiteY1" fmla="*/ 99832 h 4586634"/>
              <a:gd name="connsiteX2" fmla="*/ 9675361 w 9702102"/>
              <a:gd name="connsiteY2" fmla="*/ 1857734 h 4586634"/>
              <a:gd name="connsiteX3" fmla="*/ 9667887 w 9702102"/>
              <a:gd name="connsiteY3" fmla="*/ 4161358 h 4586634"/>
              <a:gd name="connsiteX4" fmla="*/ 9156509 w 9702102"/>
              <a:gd name="connsiteY4" fmla="*/ 4182507 h 4586634"/>
              <a:gd name="connsiteX5" fmla="*/ 8374371 w 9702102"/>
              <a:gd name="connsiteY5" fmla="*/ 4204128 h 4586634"/>
              <a:gd name="connsiteX6" fmla="*/ 7989742 w 9702102"/>
              <a:gd name="connsiteY6" fmla="*/ 4209360 h 4586634"/>
              <a:gd name="connsiteX7" fmla="*/ 7189698 w 9702102"/>
              <a:gd name="connsiteY7" fmla="*/ 4586011 h 4586634"/>
              <a:gd name="connsiteX8" fmla="*/ 7389118 w 9702102"/>
              <a:gd name="connsiteY8" fmla="*/ 4224917 h 4586634"/>
              <a:gd name="connsiteX9" fmla="*/ 7169685 w 9702102"/>
              <a:gd name="connsiteY9" fmla="*/ 4213739 h 4586634"/>
              <a:gd name="connsiteX10" fmla="*/ 5703149 w 9702102"/>
              <a:gd name="connsiteY10" fmla="*/ 4206673 h 4586634"/>
              <a:gd name="connsiteX11" fmla="*/ 191266 w 9702102"/>
              <a:gd name="connsiteY11" fmla="*/ 4298452 h 4586634"/>
              <a:gd name="connsiteX12" fmla="*/ 45709 w 9702102"/>
              <a:gd name="connsiteY12" fmla="*/ 2523144 h 4586634"/>
              <a:gd name="connsiteX13" fmla="*/ 0 w 9702102"/>
              <a:gd name="connsiteY13" fmla="*/ 109226 h 4586634"/>
              <a:gd name="connsiteX14" fmla="*/ 6334131 w 9702102"/>
              <a:gd name="connsiteY14" fmla="*/ 53202 h 4586634"/>
              <a:gd name="connsiteX15" fmla="*/ 8936301 w 9702102"/>
              <a:gd name="connsiteY15" fmla="*/ 13360 h 4586634"/>
              <a:gd name="connsiteX16" fmla="*/ 9439106 w 9702102"/>
              <a:gd name="connsiteY16" fmla="*/ 3457 h 4586634"/>
              <a:gd name="connsiteX0" fmla="*/ 9439106 w 9702102"/>
              <a:gd name="connsiteY0" fmla="*/ 3457 h 4586634"/>
              <a:gd name="connsiteX1" fmla="*/ 9667517 w 9702102"/>
              <a:gd name="connsiteY1" fmla="*/ 99832 h 4586634"/>
              <a:gd name="connsiteX2" fmla="*/ 9675361 w 9702102"/>
              <a:gd name="connsiteY2" fmla="*/ 1857734 h 4586634"/>
              <a:gd name="connsiteX3" fmla="*/ 9667887 w 9702102"/>
              <a:gd name="connsiteY3" fmla="*/ 4161358 h 4586634"/>
              <a:gd name="connsiteX4" fmla="*/ 9156509 w 9702102"/>
              <a:gd name="connsiteY4" fmla="*/ 4182507 h 4586634"/>
              <a:gd name="connsiteX5" fmla="*/ 8374371 w 9702102"/>
              <a:gd name="connsiteY5" fmla="*/ 4204128 h 4586634"/>
              <a:gd name="connsiteX6" fmla="*/ 7989742 w 9702102"/>
              <a:gd name="connsiteY6" fmla="*/ 4209360 h 4586634"/>
              <a:gd name="connsiteX7" fmla="*/ 7189698 w 9702102"/>
              <a:gd name="connsiteY7" fmla="*/ 4586011 h 4586634"/>
              <a:gd name="connsiteX8" fmla="*/ 7389118 w 9702102"/>
              <a:gd name="connsiteY8" fmla="*/ 4224917 h 4586634"/>
              <a:gd name="connsiteX9" fmla="*/ 7169685 w 9702102"/>
              <a:gd name="connsiteY9" fmla="*/ 4213739 h 4586634"/>
              <a:gd name="connsiteX10" fmla="*/ 5941688 w 9702102"/>
              <a:gd name="connsiteY10" fmla="*/ 4246430 h 4586634"/>
              <a:gd name="connsiteX11" fmla="*/ 191266 w 9702102"/>
              <a:gd name="connsiteY11" fmla="*/ 4298452 h 4586634"/>
              <a:gd name="connsiteX12" fmla="*/ 45709 w 9702102"/>
              <a:gd name="connsiteY12" fmla="*/ 2523144 h 4586634"/>
              <a:gd name="connsiteX13" fmla="*/ 0 w 9702102"/>
              <a:gd name="connsiteY13" fmla="*/ 109226 h 4586634"/>
              <a:gd name="connsiteX14" fmla="*/ 6334131 w 9702102"/>
              <a:gd name="connsiteY14" fmla="*/ 53202 h 4586634"/>
              <a:gd name="connsiteX15" fmla="*/ 8936301 w 9702102"/>
              <a:gd name="connsiteY15" fmla="*/ 13360 h 4586634"/>
              <a:gd name="connsiteX16" fmla="*/ 9439106 w 9702102"/>
              <a:gd name="connsiteY16" fmla="*/ 3457 h 4586634"/>
              <a:gd name="connsiteX0" fmla="*/ 9452358 w 9715354"/>
              <a:gd name="connsiteY0" fmla="*/ 3457 h 4586634"/>
              <a:gd name="connsiteX1" fmla="*/ 9680769 w 9715354"/>
              <a:gd name="connsiteY1" fmla="*/ 99832 h 4586634"/>
              <a:gd name="connsiteX2" fmla="*/ 9688613 w 9715354"/>
              <a:gd name="connsiteY2" fmla="*/ 1857734 h 4586634"/>
              <a:gd name="connsiteX3" fmla="*/ 9681139 w 9715354"/>
              <a:gd name="connsiteY3" fmla="*/ 4161358 h 4586634"/>
              <a:gd name="connsiteX4" fmla="*/ 9169761 w 9715354"/>
              <a:gd name="connsiteY4" fmla="*/ 4182507 h 4586634"/>
              <a:gd name="connsiteX5" fmla="*/ 8387623 w 9715354"/>
              <a:gd name="connsiteY5" fmla="*/ 4204128 h 4586634"/>
              <a:gd name="connsiteX6" fmla="*/ 8002994 w 9715354"/>
              <a:gd name="connsiteY6" fmla="*/ 4209360 h 4586634"/>
              <a:gd name="connsiteX7" fmla="*/ 7202950 w 9715354"/>
              <a:gd name="connsiteY7" fmla="*/ 4586011 h 4586634"/>
              <a:gd name="connsiteX8" fmla="*/ 7402370 w 9715354"/>
              <a:gd name="connsiteY8" fmla="*/ 4224917 h 4586634"/>
              <a:gd name="connsiteX9" fmla="*/ 7182937 w 9715354"/>
              <a:gd name="connsiteY9" fmla="*/ 4213739 h 4586634"/>
              <a:gd name="connsiteX10" fmla="*/ 5954940 w 9715354"/>
              <a:gd name="connsiteY10" fmla="*/ 4246430 h 4586634"/>
              <a:gd name="connsiteX11" fmla="*/ 204518 w 9715354"/>
              <a:gd name="connsiteY11" fmla="*/ 4298452 h 4586634"/>
              <a:gd name="connsiteX12" fmla="*/ 58961 w 9715354"/>
              <a:gd name="connsiteY12" fmla="*/ 2523144 h 4586634"/>
              <a:gd name="connsiteX13" fmla="*/ 0 w 9715354"/>
              <a:gd name="connsiteY13" fmla="*/ 29712 h 4586634"/>
              <a:gd name="connsiteX14" fmla="*/ 6347383 w 9715354"/>
              <a:gd name="connsiteY14" fmla="*/ 53202 h 4586634"/>
              <a:gd name="connsiteX15" fmla="*/ 8949553 w 9715354"/>
              <a:gd name="connsiteY15" fmla="*/ 13360 h 4586634"/>
              <a:gd name="connsiteX16" fmla="*/ 9452358 w 9715354"/>
              <a:gd name="connsiteY16" fmla="*/ 3457 h 4586634"/>
              <a:gd name="connsiteX0" fmla="*/ 9452358 w 9715354"/>
              <a:gd name="connsiteY0" fmla="*/ 3457 h 4586593"/>
              <a:gd name="connsiteX1" fmla="*/ 9680769 w 9715354"/>
              <a:gd name="connsiteY1" fmla="*/ 99832 h 4586593"/>
              <a:gd name="connsiteX2" fmla="*/ 9688613 w 9715354"/>
              <a:gd name="connsiteY2" fmla="*/ 1857734 h 4586593"/>
              <a:gd name="connsiteX3" fmla="*/ 9681139 w 9715354"/>
              <a:gd name="connsiteY3" fmla="*/ 4161358 h 4586593"/>
              <a:gd name="connsiteX4" fmla="*/ 9169761 w 9715354"/>
              <a:gd name="connsiteY4" fmla="*/ 4182507 h 4586593"/>
              <a:gd name="connsiteX5" fmla="*/ 8387623 w 9715354"/>
              <a:gd name="connsiteY5" fmla="*/ 4204128 h 4586593"/>
              <a:gd name="connsiteX6" fmla="*/ 8002994 w 9715354"/>
              <a:gd name="connsiteY6" fmla="*/ 4209360 h 4586593"/>
              <a:gd name="connsiteX7" fmla="*/ 7202950 w 9715354"/>
              <a:gd name="connsiteY7" fmla="*/ 4586011 h 4586593"/>
              <a:gd name="connsiteX8" fmla="*/ 7373495 w 9715354"/>
              <a:gd name="connsiteY8" fmla="*/ 4205666 h 4586593"/>
              <a:gd name="connsiteX9" fmla="*/ 7182937 w 9715354"/>
              <a:gd name="connsiteY9" fmla="*/ 4213739 h 4586593"/>
              <a:gd name="connsiteX10" fmla="*/ 5954940 w 9715354"/>
              <a:gd name="connsiteY10" fmla="*/ 4246430 h 4586593"/>
              <a:gd name="connsiteX11" fmla="*/ 204518 w 9715354"/>
              <a:gd name="connsiteY11" fmla="*/ 4298452 h 4586593"/>
              <a:gd name="connsiteX12" fmla="*/ 58961 w 9715354"/>
              <a:gd name="connsiteY12" fmla="*/ 2523144 h 4586593"/>
              <a:gd name="connsiteX13" fmla="*/ 0 w 9715354"/>
              <a:gd name="connsiteY13" fmla="*/ 29712 h 4586593"/>
              <a:gd name="connsiteX14" fmla="*/ 6347383 w 9715354"/>
              <a:gd name="connsiteY14" fmla="*/ 53202 h 4586593"/>
              <a:gd name="connsiteX15" fmla="*/ 8949553 w 9715354"/>
              <a:gd name="connsiteY15" fmla="*/ 13360 h 4586593"/>
              <a:gd name="connsiteX16" fmla="*/ 9452358 w 9715354"/>
              <a:gd name="connsiteY16" fmla="*/ 3457 h 4586593"/>
              <a:gd name="connsiteX0" fmla="*/ 9452358 w 9715354"/>
              <a:gd name="connsiteY0" fmla="*/ 3457 h 4586593"/>
              <a:gd name="connsiteX1" fmla="*/ 9680769 w 9715354"/>
              <a:gd name="connsiteY1" fmla="*/ 99832 h 4586593"/>
              <a:gd name="connsiteX2" fmla="*/ 9688613 w 9715354"/>
              <a:gd name="connsiteY2" fmla="*/ 1857734 h 4586593"/>
              <a:gd name="connsiteX3" fmla="*/ 9681139 w 9715354"/>
              <a:gd name="connsiteY3" fmla="*/ 4161358 h 4586593"/>
              <a:gd name="connsiteX4" fmla="*/ 9169761 w 9715354"/>
              <a:gd name="connsiteY4" fmla="*/ 4182507 h 4586593"/>
              <a:gd name="connsiteX5" fmla="*/ 8387623 w 9715354"/>
              <a:gd name="connsiteY5" fmla="*/ 4204128 h 4586593"/>
              <a:gd name="connsiteX6" fmla="*/ 8002994 w 9715354"/>
              <a:gd name="connsiteY6" fmla="*/ 4209360 h 4586593"/>
              <a:gd name="connsiteX7" fmla="*/ 7202950 w 9715354"/>
              <a:gd name="connsiteY7" fmla="*/ 4586011 h 4586593"/>
              <a:gd name="connsiteX8" fmla="*/ 7373495 w 9715354"/>
              <a:gd name="connsiteY8" fmla="*/ 4205666 h 4586593"/>
              <a:gd name="connsiteX9" fmla="*/ 7182937 w 9715354"/>
              <a:gd name="connsiteY9" fmla="*/ 4213739 h 4586593"/>
              <a:gd name="connsiteX10" fmla="*/ 5954940 w 9715354"/>
              <a:gd name="connsiteY10" fmla="*/ 4246430 h 4586593"/>
              <a:gd name="connsiteX11" fmla="*/ 204518 w 9715354"/>
              <a:gd name="connsiteY11" fmla="*/ 4298452 h 4586593"/>
              <a:gd name="connsiteX12" fmla="*/ 58961 w 9715354"/>
              <a:gd name="connsiteY12" fmla="*/ 2523144 h 4586593"/>
              <a:gd name="connsiteX13" fmla="*/ 0 w 9715354"/>
              <a:gd name="connsiteY13" fmla="*/ 29712 h 4586593"/>
              <a:gd name="connsiteX14" fmla="*/ 6347383 w 9715354"/>
              <a:gd name="connsiteY14" fmla="*/ 53202 h 4586593"/>
              <a:gd name="connsiteX15" fmla="*/ 8949553 w 9715354"/>
              <a:gd name="connsiteY15" fmla="*/ 13360 h 4586593"/>
              <a:gd name="connsiteX16" fmla="*/ 9452358 w 9715354"/>
              <a:gd name="connsiteY16" fmla="*/ 3457 h 4586593"/>
              <a:gd name="connsiteX0" fmla="*/ 9452358 w 9715354"/>
              <a:gd name="connsiteY0" fmla="*/ 3457 h 4586593"/>
              <a:gd name="connsiteX1" fmla="*/ 9680769 w 9715354"/>
              <a:gd name="connsiteY1" fmla="*/ 99832 h 4586593"/>
              <a:gd name="connsiteX2" fmla="*/ 9688613 w 9715354"/>
              <a:gd name="connsiteY2" fmla="*/ 1857734 h 4586593"/>
              <a:gd name="connsiteX3" fmla="*/ 9681139 w 9715354"/>
              <a:gd name="connsiteY3" fmla="*/ 4161358 h 4586593"/>
              <a:gd name="connsiteX4" fmla="*/ 9169761 w 9715354"/>
              <a:gd name="connsiteY4" fmla="*/ 4182507 h 4586593"/>
              <a:gd name="connsiteX5" fmla="*/ 8387623 w 9715354"/>
              <a:gd name="connsiteY5" fmla="*/ 4204128 h 4586593"/>
              <a:gd name="connsiteX6" fmla="*/ 8002994 w 9715354"/>
              <a:gd name="connsiteY6" fmla="*/ 4209360 h 4586593"/>
              <a:gd name="connsiteX7" fmla="*/ 7202950 w 9715354"/>
              <a:gd name="connsiteY7" fmla="*/ 4586011 h 4586593"/>
              <a:gd name="connsiteX8" fmla="*/ 7373495 w 9715354"/>
              <a:gd name="connsiteY8" fmla="*/ 4205666 h 4586593"/>
              <a:gd name="connsiteX9" fmla="*/ 7182937 w 9715354"/>
              <a:gd name="connsiteY9" fmla="*/ 4213739 h 4586593"/>
              <a:gd name="connsiteX10" fmla="*/ 5954940 w 9715354"/>
              <a:gd name="connsiteY10" fmla="*/ 4246430 h 4586593"/>
              <a:gd name="connsiteX11" fmla="*/ 204518 w 9715354"/>
              <a:gd name="connsiteY11" fmla="*/ 4298452 h 4586593"/>
              <a:gd name="connsiteX12" fmla="*/ 58961 w 9715354"/>
              <a:gd name="connsiteY12" fmla="*/ 2523144 h 4586593"/>
              <a:gd name="connsiteX13" fmla="*/ 0 w 9715354"/>
              <a:gd name="connsiteY13" fmla="*/ 29712 h 4586593"/>
              <a:gd name="connsiteX14" fmla="*/ 6347383 w 9715354"/>
              <a:gd name="connsiteY14" fmla="*/ 53202 h 4586593"/>
              <a:gd name="connsiteX15" fmla="*/ 8949553 w 9715354"/>
              <a:gd name="connsiteY15" fmla="*/ 13360 h 4586593"/>
              <a:gd name="connsiteX16" fmla="*/ 9452358 w 9715354"/>
              <a:gd name="connsiteY16" fmla="*/ 3457 h 4586593"/>
              <a:gd name="connsiteX0" fmla="*/ 9530791 w 9793787"/>
              <a:gd name="connsiteY0" fmla="*/ 166219 h 4749355"/>
              <a:gd name="connsiteX1" fmla="*/ 9759202 w 9793787"/>
              <a:gd name="connsiteY1" fmla="*/ 262594 h 4749355"/>
              <a:gd name="connsiteX2" fmla="*/ 9767046 w 9793787"/>
              <a:gd name="connsiteY2" fmla="*/ 2020496 h 4749355"/>
              <a:gd name="connsiteX3" fmla="*/ 9759572 w 9793787"/>
              <a:gd name="connsiteY3" fmla="*/ 4324120 h 4749355"/>
              <a:gd name="connsiteX4" fmla="*/ 9248194 w 9793787"/>
              <a:gd name="connsiteY4" fmla="*/ 4345269 h 4749355"/>
              <a:gd name="connsiteX5" fmla="*/ 8466056 w 9793787"/>
              <a:gd name="connsiteY5" fmla="*/ 4366890 h 4749355"/>
              <a:gd name="connsiteX6" fmla="*/ 8081427 w 9793787"/>
              <a:gd name="connsiteY6" fmla="*/ 4372122 h 4749355"/>
              <a:gd name="connsiteX7" fmla="*/ 7281383 w 9793787"/>
              <a:gd name="connsiteY7" fmla="*/ 4748773 h 4749355"/>
              <a:gd name="connsiteX8" fmla="*/ 7451928 w 9793787"/>
              <a:gd name="connsiteY8" fmla="*/ 4368428 h 4749355"/>
              <a:gd name="connsiteX9" fmla="*/ 7261370 w 9793787"/>
              <a:gd name="connsiteY9" fmla="*/ 4376501 h 4749355"/>
              <a:gd name="connsiteX10" fmla="*/ 6033373 w 9793787"/>
              <a:gd name="connsiteY10" fmla="*/ 4409192 h 4749355"/>
              <a:gd name="connsiteX11" fmla="*/ 282951 w 9793787"/>
              <a:gd name="connsiteY11" fmla="*/ 4461214 h 4749355"/>
              <a:gd name="connsiteX12" fmla="*/ 137394 w 9793787"/>
              <a:gd name="connsiteY12" fmla="*/ 2685906 h 4749355"/>
              <a:gd name="connsiteX13" fmla="*/ 78433 w 9793787"/>
              <a:gd name="connsiteY13" fmla="*/ 192474 h 4749355"/>
              <a:gd name="connsiteX14" fmla="*/ 650812 w 9793787"/>
              <a:gd name="connsiteY14" fmla="*/ 172339 h 4749355"/>
              <a:gd name="connsiteX15" fmla="*/ 6425816 w 9793787"/>
              <a:gd name="connsiteY15" fmla="*/ 215964 h 4749355"/>
              <a:gd name="connsiteX16" fmla="*/ 9027986 w 9793787"/>
              <a:gd name="connsiteY16" fmla="*/ 176122 h 4749355"/>
              <a:gd name="connsiteX17" fmla="*/ 9530791 w 9793787"/>
              <a:gd name="connsiteY17" fmla="*/ 166219 h 4749355"/>
              <a:gd name="connsiteX0" fmla="*/ 9543478 w 9806474"/>
              <a:gd name="connsiteY0" fmla="*/ 3458 h 4586594"/>
              <a:gd name="connsiteX1" fmla="*/ 9771889 w 9806474"/>
              <a:gd name="connsiteY1" fmla="*/ 99833 h 4586594"/>
              <a:gd name="connsiteX2" fmla="*/ 9779733 w 9806474"/>
              <a:gd name="connsiteY2" fmla="*/ 1857735 h 4586594"/>
              <a:gd name="connsiteX3" fmla="*/ 9772259 w 9806474"/>
              <a:gd name="connsiteY3" fmla="*/ 4161359 h 4586594"/>
              <a:gd name="connsiteX4" fmla="*/ 9260881 w 9806474"/>
              <a:gd name="connsiteY4" fmla="*/ 4182508 h 4586594"/>
              <a:gd name="connsiteX5" fmla="*/ 8478743 w 9806474"/>
              <a:gd name="connsiteY5" fmla="*/ 4204129 h 4586594"/>
              <a:gd name="connsiteX6" fmla="*/ 8094114 w 9806474"/>
              <a:gd name="connsiteY6" fmla="*/ 4209361 h 4586594"/>
              <a:gd name="connsiteX7" fmla="*/ 7294070 w 9806474"/>
              <a:gd name="connsiteY7" fmla="*/ 4586012 h 4586594"/>
              <a:gd name="connsiteX8" fmla="*/ 7464615 w 9806474"/>
              <a:gd name="connsiteY8" fmla="*/ 4205667 h 4586594"/>
              <a:gd name="connsiteX9" fmla="*/ 7274057 w 9806474"/>
              <a:gd name="connsiteY9" fmla="*/ 4213740 h 4586594"/>
              <a:gd name="connsiteX10" fmla="*/ 6046060 w 9806474"/>
              <a:gd name="connsiteY10" fmla="*/ 4246431 h 4586594"/>
              <a:gd name="connsiteX11" fmla="*/ 295638 w 9806474"/>
              <a:gd name="connsiteY11" fmla="*/ 4298453 h 4586594"/>
              <a:gd name="connsiteX12" fmla="*/ 150081 w 9806474"/>
              <a:gd name="connsiteY12" fmla="*/ 2523145 h 4586594"/>
              <a:gd name="connsiteX13" fmla="*/ 66257 w 9806474"/>
              <a:gd name="connsiteY13" fmla="*/ 476529 h 4586594"/>
              <a:gd name="connsiteX14" fmla="*/ 663499 w 9806474"/>
              <a:gd name="connsiteY14" fmla="*/ 9578 h 4586594"/>
              <a:gd name="connsiteX15" fmla="*/ 6438503 w 9806474"/>
              <a:gd name="connsiteY15" fmla="*/ 53203 h 4586594"/>
              <a:gd name="connsiteX16" fmla="*/ 9040673 w 9806474"/>
              <a:gd name="connsiteY16" fmla="*/ 13361 h 4586594"/>
              <a:gd name="connsiteX17" fmla="*/ 9543478 w 9806474"/>
              <a:gd name="connsiteY17" fmla="*/ 3458 h 4586594"/>
              <a:gd name="connsiteX0" fmla="*/ 9502853 w 9765849"/>
              <a:gd name="connsiteY0" fmla="*/ 3458 h 4586594"/>
              <a:gd name="connsiteX1" fmla="*/ 9731264 w 9765849"/>
              <a:gd name="connsiteY1" fmla="*/ 99833 h 4586594"/>
              <a:gd name="connsiteX2" fmla="*/ 9739108 w 9765849"/>
              <a:gd name="connsiteY2" fmla="*/ 1857735 h 4586594"/>
              <a:gd name="connsiteX3" fmla="*/ 9731634 w 9765849"/>
              <a:gd name="connsiteY3" fmla="*/ 4161359 h 4586594"/>
              <a:gd name="connsiteX4" fmla="*/ 9220256 w 9765849"/>
              <a:gd name="connsiteY4" fmla="*/ 4182508 h 4586594"/>
              <a:gd name="connsiteX5" fmla="*/ 8438118 w 9765849"/>
              <a:gd name="connsiteY5" fmla="*/ 4204129 h 4586594"/>
              <a:gd name="connsiteX6" fmla="*/ 8053489 w 9765849"/>
              <a:gd name="connsiteY6" fmla="*/ 4209361 h 4586594"/>
              <a:gd name="connsiteX7" fmla="*/ 7253445 w 9765849"/>
              <a:gd name="connsiteY7" fmla="*/ 4586012 h 4586594"/>
              <a:gd name="connsiteX8" fmla="*/ 7423990 w 9765849"/>
              <a:gd name="connsiteY8" fmla="*/ 4205667 h 4586594"/>
              <a:gd name="connsiteX9" fmla="*/ 7233432 w 9765849"/>
              <a:gd name="connsiteY9" fmla="*/ 4213740 h 4586594"/>
              <a:gd name="connsiteX10" fmla="*/ 6005435 w 9765849"/>
              <a:gd name="connsiteY10" fmla="*/ 4246431 h 4586594"/>
              <a:gd name="connsiteX11" fmla="*/ 255013 w 9765849"/>
              <a:gd name="connsiteY11" fmla="*/ 4298453 h 4586594"/>
              <a:gd name="connsiteX12" fmla="*/ 109456 w 9765849"/>
              <a:gd name="connsiteY12" fmla="*/ 2523145 h 4586594"/>
              <a:gd name="connsiteX13" fmla="*/ 25632 w 9765849"/>
              <a:gd name="connsiteY13" fmla="*/ 476529 h 4586594"/>
              <a:gd name="connsiteX14" fmla="*/ 622874 w 9765849"/>
              <a:gd name="connsiteY14" fmla="*/ 9578 h 4586594"/>
              <a:gd name="connsiteX15" fmla="*/ 6397878 w 9765849"/>
              <a:gd name="connsiteY15" fmla="*/ 53203 h 4586594"/>
              <a:gd name="connsiteX16" fmla="*/ 9000048 w 9765849"/>
              <a:gd name="connsiteY16" fmla="*/ 13361 h 4586594"/>
              <a:gd name="connsiteX17" fmla="*/ 9502853 w 9765849"/>
              <a:gd name="connsiteY17" fmla="*/ 3458 h 4586594"/>
              <a:gd name="connsiteX0" fmla="*/ 9693055 w 9956051"/>
              <a:gd name="connsiteY0" fmla="*/ 3458 h 4586594"/>
              <a:gd name="connsiteX1" fmla="*/ 9921466 w 9956051"/>
              <a:gd name="connsiteY1" fmla="*/ 99833 h 4586594"/>
              <a:gd name="connsiteX2" fmla="*/ 9929310 w 9956051"/>
              <a:gd name="connsiteY2" fmla="*/ 1857735 h 4586594"/>
              <a:gd name="connsiteX3" fmla="*/ 9921836 w 9956051"/>
              <a:gd name="connsiteY3" fmla="*/ 4161359 h 4586594"/>
              <a:gd name="connsiteX4" fmla="*/ 9410458 w 9956051"/>
              <a:gd name="connsiteY4" fmla="*/ 4182508 h 4586594"/>
              <a:gd name="connsiteX5" fmla="*/ 8628320 w 9956051"/>
              <a:gd name="connsiteY5" fmla="*/ 4204129 h 4586594"/>
              <a:gd name="connsiteX6" fmla="*/ 8243691 w 9956051"/>
              <a:gd name="connsiteY6" fmla="*/ 4209361 h 4586594"/>
              <a:gd name="connsiteX7" fmla="*/ 7443647 w 9956051"/>
              <a:gd name="connsiteY7" fmla="*/ 4586012 h 4586594"/>
              <a:gd name="connsiteX8" fmla="*/ 7614192 w 9956051"/>
              <a:gd name="connsiteY8" fmla="*/ 4205667 h 4586594"/>
              <a:gd name="connsiteX9" fmla="*/ 7423634 w 9956051"/>
              <a:gd name="connsiteY9" fmla="*/ 4213740 h 4586594"/>
              <a:gd name="connsiteX10" fmla="*/ 6195637 w 9956051"/>
              <a:gd name="connsiteY10" fmla="*/ 4246431 h 4586594"/>
              <a:gd name="connsiteX11" fmla="*/ 445215 w 9956051"/>
              <a:gd name="connsiteY11" fmla="*/ 4298453 h 4586594"/>
              <a:gd name="connsiteX12" fmla="*/ 299658 w 9956051"/>
              <a:gd name="connsiteY12" fmla="*/ 2523145 h 4586594"/>
              <a:gd name="connsiteX13" fmla="*/ 215834 w 9956051"/>
              <a:gd name="connsiteY13" fmla="*/ 476529 h 4586594"/>
              <a:gd name="connsiteX14" fmla="*/ 399481 w 9956051"/>
              <a:gd name="connsiteY14" fmla="*/ 16797 h 4586594"/>
              <a:gd name="connsiteX15" fmla="*/ 6588080 w 9956051"/>
              <a:gd name="connsiteY15" fmla="*/ 53203 h 4586594"/>
              <a:gd name="connsiteX16" fmla="*/ 9190250 w 9956051"/>
              <a:gd name="connsiteY16" fmla="*/ 13361 h 4586594"/>
              <a:gd name="connsiteX17" fmla="*/ 9693055 w 9956051"/>
              <a:gd name="connsiteY17" fmla="*/ 3458 h 4586594"/>
              <a:gd name="connsiteX0" fmla="*/ 9494966 w 9757962"/>
              <a:gd name="connsiteY0" fmla="*/ 3458 h 4586594"/>
              <a:gd name="connsiteX1" fmla="*/ 9723377 w 9757962"/>
              <a:gd name="connsiteY1" fmla="*/ 99833 h 4586594"/>
              <a:gd name="connsiteX2" fmla="*/ 9731221 w 9757962"/>
              <a:gd name="connsiteY2" fmla="*/ 1857735 h 4586594"/>
              <a:gd name="connsiteX3" fmla="*/ 9723747 w 9757962"/>
              <a:gd name="connsiteY3" fmla="*/ 4161359 h 4586594"/>
              <a:gd name="connsiteX4" fmla="*/ 9212369 w 9757962"/>
              <a:gd name="connsiteY4" fmla="*/ 4182508 h 4586594"/>
              <a:gd name="connsiteX5" fmla="*/ 8430231 w 9757962"/>
              <a:gd name="connsiteY5" fmla="*/ 4204129 h 4586594"/>
              <a:gd name="connsiteX6" fmla="*/ 8045602 w 9757962"/>
              <a:gd name="connsiteY6" fmla="*/ 4209361 h 4586594"/>
              <a:gd name="connsiteX7" fmla="*/ 7245558 w 9757962"/>
              <a:gd name="connsiteY7" fmla="*/ 4586012 h 4586594"/>
              <a:gd name="connsiteX8" fmla="*/ 7416103 w 9757962"/>
              <a:gd name="connsiteY8" fmla="*/ 4205667 h 4586594"/>
              <a:gd name="connsiteX9" fmla="*/ 7225545 w 9757962"/>
              <a:gd name="connsiteY9" fmla="*/ 4213740 h 4586594"/>
              <a:gd name="connsiteX10" fmla="*/ 5997548 w 9757962"/>
              <a:gd name="connsiteY10" fmla="*/ 4246431 h 4586594"/>
              <a:gd name="connsiteX11" fmla="*/ 247126 w 9757962"/>
              <a:gd name="connsiteY11" fmla="*/ 4298453 h 4586594"/>
              <a:gd name="connsiteX12" fmla="*/ 101569 w 9757962"/>
              <a:gd name="connsiteY12" fmla="*/ 2523145 h 4586594"/>
              <a:gd name="connsiteX13" fmla="*/ 17745 w 9757962"/>
              <a:gd name="connsiteY13" fmla="*/ 476529 h 4586594"/>
              <a:gd name="connsiteX14" fmla="*/ 201392 w 9757962"/>
              <a:gd name="connsiteY14" fmla="*/ 16797 h 4586594"/>
              <a:gd name="connsiteX15" fmla="*/ 6389991 w 9757962"/>
              <a:gd name="connsiteY15" fmla="*/ 53203 h 4586594"/>
              <a:gd name="connsiteX16" fmla="*/ 8992161 w 9757962"/>
              <a:gd name="connsiteY16" fmla="*/ 13361 h 4586594"/>
              <a:gd name="connsiteX17" fmla="*/ 9494966 w 9757962"/>
              <a:gd name="connsiteY17" fmla="*/ 3458 h 4586594"/>
              <a:gd name="connsiteX0" fmla="*/ 9494966 w 9757962"/>
              <a:gd name="connsiteY0" fmla="*/ 3458 h 4586594"/>
              <a:gd name="connsiteX1" fmla="*/ 9723377 w 9757962"/>
              <a:gd name="connsiteY1" fmla="*/ 99833 h 4586594"/>
              <a:gd name="connsiteX2" fmla="*/ 9731221 w 9757962"/>
              <a:gd name="connsiteY2" fmla="*/ 1857735 h 4586594"/>
              <a:gd name="connsiteX3" fmla="*/ 9723747 w 9757962"/>
              <a:gd name="connsiteY3" fmla="*/ 4161359 h 4586594"/>
              <a:gd name="connsiteX4" fmla="*/ 9212369 w 9757962"/>
              <a:gd name="connsiteY4" fmla="*/ 4182508 h 4586594"/>
              <a:gd name="connsiteX5" fmla="*/ 8430231 w 9757962"/>
              <a:gd name="connsiteY5" fmla="*/ 4204129 h 4586594"/>
              <a:gd name="connsiteX6" fmla="*/ 8045602 w 9757962"/>
              <a:gd name="connsiteY6" fmla="*/ 4209361 h 4586594"/>
              <a:gd name="connsiteX7" fmla="*/ 7245558 w 9757962"/>
              <a:gd name="connsiteY7" fmla="*/ 4586012 h 4586594"/>
              <a:gd name="connsiteX8" fmla="*/ 7416103 w 9757962"/>
              <a:gd name="connsiteY8" fmla="*/ 4205667 h 4586594"/>
              <a:gd name="connsiteX9" fmla="*/ 7225545 w 9757962"/>
              <a:gd name="connsiteY9" fmla="*/ 4213740 h 4586594"/>
              <a:gd name="connsiteX10" fmla="*/ 5997548 w 9757962"/>
              <a:gd name="connsiteY10" fmla="*/ 4246431 h 4586594"/>
              <a:gd name="connsiteX11" fmla="*/ 247126 w 9757962"/>
              <a:gd name="connsiteY11" fmla="*/ 4298453 h 4586594"/>
              <a:gd name="connsiteX12" fmla="*/ 101569 w 9757962"/>
              <a:gd name="connsiteY12" fmla="*/ 2523145 h 4586594"/>
              <a:gd name="connsiteX13" fmla="*/ 17745 w 9757962"/>
              <a:gd name="connsiteY13" fmla="*/ 476529 h 4586594"/>
              <a:gd name="connsiteX14" fmla="*/ 201392 w 9757962"/>
              <a:gd name="connsiteY14" fmla="*/ 16797 h 4586594"/>
              <a:gd name="connsiteX15" fmla="*/ 6389991 w 9757962"/>
              <a:gd name="connsiteY15" fmla="*/ 53203 h 4586594"/>
              <a:gd name="connsiteX16" fmla="*/ 8992161 w 9757962"/>
              <a:gd name="connsiteY16" fmla="*/ 13361 h 4586594"/>
              <a:gd name="connsiteX17" fmla="*/ 9494966 w 9757962"/>
              <a:gd name="connsiteY17" fmla="*/ 3458 h 4586594"/>
              <a:gd name="connsiteX0" fmla="*/ 9511995 w 9774991"/>
              <a:gd name="connsiteY0" fmla="*/ 3458 h 4586594"/>
              <a:gd name="connsiteX1" fmla="*/ 9740406 w 9774991"/>
              <a:gd name="connsiteY1" fmla="*/ 99833 h 4586594"/>
              <a:gd name="connsiteX2" fmla="*/ 9748250 w 9774991"/>
              <a:gd name="connsiteY2" fmla="*/ 1857735 h 4586594"/>
              <a:gd name="connsiteX3" fmla="*/ 9740776 w 9774991"/>
              <a:gd name="connsiteY3" fmla="*/ 4161359 h 4586594"/>
              <a:gd name="connsiteX4" fmla="*/ 9229398 w 9774991"/>
              <a:gd name="connsiteY4" fmla="*/ 4182508 h 4586594"/>
              <a:gd name="connsiteX5" fmla="*/ 8447260 w 9774991"/>
              <a:gd name="connsiteY5" fmla="*/ 4204129 h 4586594"/>
              <a:gd name="connsiteX6" fmla="*/ 8062631 w 9774991"/>
              <a:gd name="connsiteY6" fmla="*/ 4209361 h 4586594"/>
              <a:gd name="connsiteX7" fmla="*/ 7262587 w 9774991"/>
              <a:gd name="connsiteY7" fmla="*/ 4586012 h 4586594"/>
              <a:gd name="connsiteX8" fmla="*/ 7433132 w 9774991"/>
              <a:gd name="connsiteY8" fmla="*/ 4205667 h 4586594"/>
              <a:gd name="connsiteX9" fmla="*/ 7242574 w 9774991"/>
              <a:gd name="connsiteY9" fmla="*/ 4213740 h 4586594"/>
              <a:gd name="connsiteX10" fmla="*/ 6014577 w 9774991"/>
              <a:gd name="connsiteY10" fmla="*/ 4246431 h 4586594"/>
              <a:gd name="connsiteX11" fmla="*/ 264155 w 9774991"/>
              <a:gd name="connsiteY11" fmla="*/ 4298453 h 4586594"/>
              <a:gd name="connsiteX12" fmla="*/ 118598 w 9774991"/>
              <a:gd name="connsiteY12" fmla="*/ 2523145 h 4586594"/>
              <a:gd name="connsiteX13" fmla="*/ 34774 w 9774991"/>
              <a:gd name="connsiteY13" fmla="*/ 476529 h 4586594"/>
              <a:gd name="connsiteX14" fmla="*/ 187098 w 9774991"/>
              <a:gd name="connsiteY14" fmla="*/ 93555 h 4586594"/>
              <a:gd name="connsiteX15" fmla="*/ 6407020 w 9774991"/>
              <a:gd name="connsiteY15" fmla="*/ 53203 h 4586594"/>
              <a:gd name="connsiteX16" fmla="*/ 9009190 w 9774991"/>
              <a:gd name="connsiteY16" fmla="*/ 13361 h 4586594"/>
              <a:gd name="connsiteX17" fmla="*/ 9511995 w 9774991"/>
              <a:gd name="connsiteY17" fmla="*/ 3458 h 4586594"/>
              <a:gd name="connsiteX0" fmla="*/ 9482057 w 9745053"/>
              <a:gd name="connsiteY0" fmla="*/ 3458 h 4586594"/>
              <a:gd name="connsiteX1" fmla="*/ 9710468 w 9745053"/>
              <a:gd name="connsiteY1" fmla="*/ 99833 h 4586594"/>
              <a:gd name="connsiteX2" fmla="*/ 9718312 w 9745053"/>
              <a:gd name="connsiteY2" fmla="*/ 1857735 h 4586594"/>
              <a:gd name="connsiteX3" fmla="*/ 9710838 w 9745053"/>
              <a:gd name="connsiteY3" fmla="*/ 4161359 h 4586594"/>
              <a:gd name="connsiteX4" fmla="*/ 9199460 w 9745053"/>
              <a:gd name="connsiteY4" fmla="*/ 4182508 h 4586594"/>
              <a:gd name="connsiteX5" fmla="*/ 8417322 w 9745053"/>
              <a:gd name="connsiteY5" fmla="*/ 4204129 h 4586594"/>
              <a:gd name="connsiteX6" fmla="*/ 8032693 w 9745053"/>
              <a:gd name="connsiteY6" fmla="*/ 4209361 h 4586594"/>
              <a:gd name="connsiteX7" fmla="*/ 7232649 w 9745053"/>
              <a:gd name="connsiteY7" fmla="*/ 4586012 h 4586594"/>
              <a:gd name="connsiteX8" fmla="*/ 7403194 w 9745053"/>
              <a:gd name="connsiteY8" fmla="*/ 4205667 h 4586594"/>
              <a:gd name="connsiteX9" fmla="*/ 7212636 w 9745053"/>
              <a:gd name="connsiteY9" fmla="*/ 4213740 h 4586594"/>
              <a:gd name="connsiteX10" fmla="*/ 5984639 w 9745053"/>
              <a:gd name="connsiteY10" fmla="*/ 4246431 h 4586594"/>
              <a:gd name="connsiteX11" fmla="*/ 234217 w 9745053"/>
              <a:gd name="connsiteY11" fmla="*/ 4298453 h 4586594"/>
              <a:gd name="connsiteX12" fmla="*/ 88660 w 9745053"/>
              <a:gd name="connsiteY12" fmla="*/ 2523145 h 4586594"/>
              <a:gd name="connsiteX13" fmla="*/ 4836 w 9745053"/>
              <a:gd name="connsiteY13" fmla="*/ 476529 h 4586594"/>
              <a:gd name="connsiteX14" fmla="*/ 157160 w 9745053"/>
              <a:gd name="connsiteY14" fmla="*/ 93555 h 4586594"/>
              <a:gd name="connsiteX15" fmla="*/ 6377082 w 9745053"/>
              <a:gd name="connsiteY15" fmla="*/ 53203 h 4586594"/>
              <a:gd name="connsiteX16" fmla="*/ 8979252 w 9745053"/>
              <a:gd name="connsiteY16" fmla="*/ 13361 h 4586594"/>
              <a:gd name="connsiteX17" fmla="*/ 9482057 w 9745053"/>
              <a:gd name="connsiteY17" fmla="*/ 3458 h 4586594"/>
              <a:gd name="connsiteX0" fmla="*/ 9482057 w 9745053"/>
              <a:gd name="connsiteY0" fmla="*/ 3458 h 4586594"/>
              <a:gd name="connsiteX1" fmla="*/ 9710468 w 9745053"/>
              <a:gd name="connsiteY1" fmla="*/ 99833 h 4586594"/>
              <a:gd name="connsiteX2" fmla="*/ 9718312 w 9745053"/>
              <a:gd name="connsiteY2" fmla="*/ 1857735 h 4586594"/>
              <a:gd name="connsiteX3" fmla="*/ 9710838 w 9745053"/>
              <a:gd name="connsiteY3" fmla="*/ 4161359 h 4586594"/>
              <a:gd name="connsiteX4" fmla="*/ 9199460 w 9745053"/>
              <a:gd name="connsiteY4" fmla="*/ 4182508 h 4586594"/>
              <a:gd name="connsiteX5" fmla="*/ 8417322 w 9745053"/>
              <a:gd name="connsiteY5" fmla="*/ 4204129 h 4586594"/>
              <a:gd name="connsiteX6" fmla="*/ 8032693 w 9745053"/>
              <a:gd name="connsiteY6" fmla="*/ 4209361 h 4586594"/>
              <a:gd name="connsiteX7" fmla="*/ 7232649 w 9745053"/>
              <a:gd name="connsiteY7" fmla="*/ 4586012 h 4586594"/>
              <a:gd name="connsiteX8" fmla="*/ 7403194 w 9745053"/>
              <a:gd name="connsiteY8" fmla="*/ 4205667 h 4586594"/>
              <a:gd name="connsiteX9" fmla="*/ 7212636 w 9745053"/>
              <a:gd name="connsiteY9" fmla="*/ 4213740 h 4586594"/>
              <a:gd name="connsiteX10" fmla="*/ 5984639 w 9745053"/>
              <a:gd name="connsiteY10" fmla="*/ 4246431 h 4586594"/>
              <a:gd name="connsiteX11" fmla="*/ 234217 w 9745053"/>
              <a:gd name="connsiteY11" fmla="*/ 4298453 h 4586594"/>
              <a:gd name="connsiteX12" fmla="*/ 88660 w 9745053"/>
              <a:gd name="connsiteY12" fmla="*/ 2523145 h 4586594"/>
              <a:gd name="connsiteX13" fmla="*/ 4836 w 9745053"/>
              <a:gd name="connsiteY13" fmla="*/ 476529 h 4586594"/>
              <a:gd name="connsiteX14" fmla="*/ 157160 w 9745053"/>
              <a:gd name="connsiteY14" fmla="*/ 93555 h 4586594"/>
              <a:gd name="connsiteX15" fmla="*/ 6387207 w 9745053"/>
              <a:gd name="connsiteY15" fmla="*/ 9477 h 4586594"/>
              <a:gd name="connsiteX16" fmla="*/ 8979252 w 9745053"/>
              <a:gd name="connsiteY16" fmla="*/ 13361 h 4586594"/>
              <a:gd name="connsiteX17" fmla="*/ 9482057 w 9745053"/>
              <a:gd name="connsiteY17" fmla="*/ 3458 h 4586594"/>
              <a:gd name="connsiteX0" fmla="*/ 9481430 w 9744426"/>
              <a:gd name="connsiteY0" fmla="*/ 3458 h 4586594"/>
              <a:gd name="connsiteX1" fmla="*/ 9709841 w 9744426"/>
              <a:gd name="connsiteY1" fmla="*/ 99833 h 4586594"/>
              <a:gd name="connsiteX2" fmla="*/ 9717685 w 9744426"/>
              <a:gd name="connsiteY2" fmla="*/ 1857735 h 4586594"/>
              <a:gd name="connsiteX3" fmla="*/ 9710211 w 9744426"/>
              <a:gd name="connsiteY3" fmla="*/ 4161359 h 4586594"/>
              <a:gd name="connsiteX4" fmla="*/ 9198833 w 9744426"/>
              <a:gd name="connsiteY4" fmla="*/ 4182508 h 4586594"/>
              <a:gd name="connsiteX5" fmla="*/ 8416695 w 9744426"/>
              <a:gd name="connsiteY5" fmla="*/ 4204129 h 4586594"/>
              <a:gd name="connsiteX6" fmla="*/ 8032066 w 9744426"/>
              <a:gd name="connsiteY6" fmla="*/ 4209361 h 4586594"/>
              <a:gd name="connsiteX7" fmla="*/ 7232022 w 9744426"/>
              <a:gd name="connsiteY7" fmla="*/ 4586012 h 4586594"/>
              <a:gd name="connsiteX8" fmla="*/ 7402567 w 9744426"/>
              <a:gd name="connsiteY8" fmla="*/ 4205667 h 4586594"/>
              <a:gd name="connsiteX9" fmla="*/ 7212009 w 9744426"/>
              <a:gd name="connsiteY9" fmla="*/ 4213740 h 4586594"/>
              <a:gd name="connsiteX10" fmla="*/ 5984012 w 9744426"/>
              <a:gd name="connsiteY10" fmla="*/ 4246431 h 4586594"/>
              <a:gd name="connsiteX11" fmla="*/ 233590 w 9744426"/>
              <a:gd name="connsiteY11" fmla="*/ 4298453 h 4586594"/>
              <a:gd name="connsiteX12" fmla="*/ 88033 w 9744426"/>
              <a:gd name="connsiteY12" fmla="*/ 2523145 h 4586594"/>
              <a:gd name="connsiteX13" fmla="*/ 5158 w 9744426"/>
              <a:gd name="connsiteY13" fmla="*/ 530948 h 4586594"/>
              <a:gd name="connsiteX14" fmla="*/ 156533 w 9744426"/>
              <a:gd name="connsiteY14" fmla="*/ 93555 h 4586594"/>
              <a:gd name="connsiteX15" fmla="*/ 6386580 w 9744426"/>
              <a:gd name="connsiteY15" fmla="*/ 9477 h 4586594"/>
              <a:gd name="connsiteX16" fmla="*/ 8978625 w 9744426"/>
              <a:gd name="connsiteY16" fmla="*/ 13361 h 4586594"/>
              <a:gd name="connsiteX17" fmla="*/ 9481430 w 9744426"/>
              <a:gd name="connsiteY17" fmla="*/ 3458 h 4586594"/>
              <a:gd name="connsiteX0" fmla="*/ 9481117 w 9744113"/>
              <a:gd name="connsiteY0" fmla="*/ 3458 h 4586594"/>
              <a:gd name="connsiteX1" fmla="*/ 9709528 w 9744113"/>
              <a:gd name="connsiteY1" fmla="*/ 99833 h 4586594"/>
              <a:gd name="connsiteX2" fmla="*/ 9717372 w 9744113"/>
              <a:gd name="connsiteY2" fmla="*/ 1857735 h 4586594"/>
              <a:gd name="connsiteX3" fmla="*/ 9709898 w 9744113"/>
              <a:gd name="connsiteY3" fmla="*/ 4161359 h 4586594"/>
              <a:gd name="connsiteX4" fmla="*/ 9198520 w 9744113"/>
              <a:gd name="connsiteY4" fmla="*/ 4182508 h 4586594"/>
              <a:gd name="connsiteX5" fmla="*/ 8416382 w 9744113"/>
              <a:gd name="connsiteY5" fmla="*/ 4204129 h 4586594"/>
              <a:gd name="connsiteX6" fmla="*/ 8031753 w 9744113"/>
              <a:gd name="connsiteY6" fmla="*/ 4209361 h 4586594"/>
              <a:gd name="connsiteX7" fmla="*/ 7231709 w 9744113"/>
              <a:gd name="connsiteY7" fmla="*/ 4586012 h 4586594"/>
              <a:gd name="connsiteX8" fmla="*/ 7402254 w 9744113"/>
              <a:gd name="connsiteY8" fmla="*/ 4205667 h 4586594"/>
              <a:gd name="connsiteX9" fmla="*/ 7211696 w 9744113"/>
              <a:gd name="connsiteY9" fmla="*/ 4213740 h 4586594"/>
              <a:gd name="connsiteX10" fmla="*/ 5983699 w 9744113"/>
              <a:gd name="connsiteY10" fmla="*/ 4246431 h 4586594"/>
              <a:gd name="connsiteX11" fmla="*/ 233277 w 9744113"/>
              <a:gd name="connsiteY11" fmla="*/ 4298453 h 4586594"/>
              <a:gd name="connsiteX12" fmla="*/ 87720 w 9744113"/>
              <a:gd name="connsiteY12" fmla="*/ 2523145 h 4586594"/>
              <a:gd name="connsiteX13" fmla="*/ 4845 w 9744113"/>
              <a:gd name="connsiteY13" fmla="*/ 530948 h 4586594"/>
              <a:gd name="connsiteX14" fmla="*/ 156980 w 9744113"/>
              <a:gd name="connsiteY14" fmla="*/ 137092 h 4586594"/>
              <a:gd name="connsiteX15" fmla="*/ 6386267 w 9744113"/>
              <a:gd name="connsiteY15" fmla="*/ 9477 h 4586594"/>
              <a:gd name="connsiteX16" fmla="*/ 8978312 w 9744113"/>
              <a:gd name="connsiteY16" fmla="*/ 13361 h 4586594"/>
              <a:gd name="connsiteX17" fmla="*/ 9481117 w 9744113"/>
              <a:gd name="connsiteY17" fmla="*/ 3458 h 4586594"/>
              <a:gd name="connsiteX0" fmla="*/ 9477408 w 9740404"/>
              <a:gd name="connsiteY0" fmla="*/ 3458 h 4586594"/>
              <a:gd name="connsiteX1" fmla="*/ 9705819 w 9740404"/>
              <a:gd name="connsiteY1" fmla="*/ 99833 h 4586594"/>
              <a:gd name="connsiteX2" fmla="*/ 9713663 w 9740404"/>
              <a:gd name="connsiteY2" fmla="*/ 1857735 h 4586594"/>
              <a:gd name="connsiteX3" fmla="*/ 9706189 w 9740404"/>
              <a:gd name="connsiteY3" fmla="*/ 4161359 h 4586594"/>
              <a:gd name="connsiteX4" fmla="*/ 9194811 w 9740404"/>
              <a:gd name="connsiteY4" fmla="*/ 4182508 h 4586594"/>
              <a:gd name="connsiteX5" fmla="*/ 8412673 w 9740404"/>
              <a:gd name="connsiteY5" fmla="*/ 4204129 h 4586594"/>
              <a:gd name="connsiteX6" fmla="*/ 8028044 w 9740404"/>
              <a:gd name="connsiteY6" fmla="*/ 4209361 h 4586594"/>
              <a:gd name="connsiteX7" fmla="*/ 7228000 w 9740404"/>
              <a:gd name="connsiteY7" fmla="*/ 4586012 h 4586594"/>
              <a:gd name="connsiteX8" fmla="*/ 7398545 w 9740404"/>
              <a:gd name="connsiteY8" fmla="*/ 4205667 h 4586594"/>
              <a:gd name="connsiteX9" fmla="*/ 7207987 w 9740404"/>
              <a:gd name="connsiteY9" fmla="*/ 4213740 h 4586594"/>
              <a:gd name="connsiteX10" fmla="*/ 5979990 w 9740404"/>
              <a:gd name="connsiteY10" fmla="*/ 4246431 h 4586594"/>
              <a:gd name="connsiteX11" fmla="*/ 229568 w 9740404"/>
              <a:gd name="connsiteY11" fmla="*/ 4298453 h 4586594"/>
              <a:gd name="connsiteX12" fmla="*/ 84011 w 9740404"/>
              <a:gd name="connsiteY12" fmla="*/ 2523145 h 4586594"/>
              <a:gd name="connsiteX13" fmla="*/ 1136 w 9740404"/>
              <a:gd name="connsiteY13" fmla="*/ 530948 h 4586594"/>
              <a:gd name="connsiteX14" fmla="*/ 153271 w 9740404"/>
              <a:gd name="connsiteY14" fmla="*/ 137092 h 4586594"/>
              <a:gd name="connsiteX15" fmla="*/ 6382558 w 9740404"/>
              <a:gd name="connsiteY15" fmla="*/ 9477 h 4586594"/>
              <a:gd name="connsiteX16" fmla="*/ 8974603 w 9740404"/>
              <a:gd name="connsiteY16" fmla="*/ 13361 h 4586594"/>
              <a:gd name="connsiteX17" fmla="*/ 9477408 w 9740404"/>
              <a:gd name="connsiteY17" fmla="*/ 3458 h 4586594"/>
              <a:gd name="connsiteX0" fmla="*/ 9486740 w 9749736"/>
              <a:gd name="connsiteY0" fmla="*/ 3458 h 4586594"/>
              <a:gd name="connsiteX1" fmla="*/ 9715151 w 9749736"/>
              <a:gd name="connsiteY1" fmla="*/ 99833 h 4586594"/>
              <a:gd name="connsiteX2" fmla="*/ 9722995 w 9749736"/>
              <a:gd name="connsiteY2" fmla="*/ 1857735 h 4586594"/>
              <a:gd name="connsiteX3" fmla="*/ 9715521 w 9749736"/>
              <a:gd name="connsiteY3" fmla="*/ 4161359 h 4586594"/>
              <a:gd name="connsiteX4" fmla="*/ 9204143 w 9749736"/>
              <a:gd name="connsiteY4" fmla="*/ 4182508 h 4586594"/>
              <a:gd name="connsiteX5" fmla="*/ 8422005 w 9749736"/>
              <a:gd name="connsiteY5" fmla="*/ 4204129 h 4586594"/>
              <a:gd name="connsiteX6" fmla="*/ 8037376 w 9749736"/>
              <a:gd name="connsiteY6" fmla="*/ 4209361 h 4586594"/>
              <a:gd name="connsiteX7" fmla="*/ 7237332 w 9749736"/>
              <a:gd name="connsiteY7" fmla="*/ 4586012 h 4586594"/>
              <a:gd name="connsiteX8" fmla="*/ 7407877 w 9749736"/>
              <a:gd name="connsiteY8" fmla="*/ 4205667 h 4586594"/>
              <a:gd name="connsiteX9" fmla="*/ 7217319 w 9749736"/>
              <a:gd name="connsiteY9" fmla="*/ 4213740 h 4586594"/>
              <a:gd name="connsiteX10" fmla="*/ 5989322 w 9749736"/>
              <a:gd name="connsiteY10" fmla="*/ 4246431 h 4586594"/>
              <a:gd name="connsiteX11" fmla="*/ 238900 w 9749736"/>
              <a:gd name="connsiteY11" fmla="*/ 4298453 h 4586594"/>
              <a:gd name="connsiteX12" fmla="*/ 93343 w 9749736"/>
              <a:gd name="connsiteY12" fmla="*/ 2523145 h 4586594"/>
              <a:gd name="connsiteX13" fmla="*/ 10468 w 9749736"/>
              <a:gd name="connsiteY13" fmla="*/ 530948 h 4586594"/>
              <a:gd name="connsiteX14" fmla="*/ 97489 w 9749736"/>
              <a:gd name="connsiteY14" fmla="*/ 149115 h 4586594"/>
              <a:gd name="connsiteX15" fmla="*/ 6391890 w 9749736"/>
              <a:gd name="connsiteY15" fmla="*/ 9477 h 4586594"/>
              <a:gd name="connsiteX16" fmla="*/ 8983935 w 9749736"/>
              <a:gd name="connsiteY16" fmla="*/ 13361 h 4586594"/>
              <a:gd name="connsiteX17" fmla="*/ 9486740 w 9749736"/>
              <a:gd name="connsiteY17" fmla="*/ 3458 h 4586594"/>
              <a:gd name="connsiteX0" fmla="*/ 9486740 w 9793439"/>
              <a:gd name="connsiteY0" fmla="*/ 75473 h 4658609"/>
              <a:gd name="connsiteX1" fmla="*/ 9715151 w 9793439"/>
              <a:gd name="connsiteY1" fmla="*/ 171848 h 4658609"/>
              <a:gd name="connsiteX2" fmla="*/ 9779506 w 9793439"/>
              <a:gd name="connsiteY2" fmla="*/ 2048524 h 4658609"/>
              <a:gd name="connsiteX3" fmla="*/ 9715521 w 9793439"/>
              <a:gd name="connsiteY3" fmla="*/ 4233374 h 4658609"/>
              <a:gd name="connsiteX4" fmla="*/ 9204143 w 9793439"/>
              <a:gd name="connsiteY4" fmla="*/ 4254523 h 4658609"/>
              <a:gd name="connsiteX5" fmla="*/ 8422005 w 9793439"/>
              <a:gd name="connsiteY5" fmla="*/ 4276144 h 4658609"/>
              <a:gd name="connsiteX6" fmla="*/ 8037376 w 9793439"/>
              <a:gd name="connsiteY6" fmla="*/ 4281376 h 4658609"/>
              <a:gd name="connsiteX7" fmla="*/ 7237332 w 9793439"/>
              <a:gd name="connsiteY7" fmla="*/ 4658027 h 4658609"/>
              <a:gd name="connsiteX8" fmla="*/ 7407877 w 9793439"/>
              <a:gd name="connsiteY8" fmla="*/ 4277682 h 4658609"/>
              <a:gd name="connsiteX9" fmla="*/ 7217319 w 9793439"/>
              <a:gd name="connsiteY9" fmla="*/ 4285755 h 4658609"/>
              <a:gd name="connsiteX10" fmla="*/ 5989322 w 9793439"/>
              <a:gd name="connsiteY10" fmla="*/ 4318446 h 4658609"/>
              <a:gd name="connsiteX11" fmla="*/ 238900 w 9793439"/>
              <a:gd name="connsiteY11" fmla="*/ 4370468 h 4658609"/>
              <a:gd name="connsiteX12" fmla="*/ 93343 w 9793439"/>
              <a:gd name="connsiteY12" fmla="*/ 2595160 h 4658609"/>
              <a:gd name="connsiteX13" fmla="*/ 10468 w 9793439"/>
              <a:gd name="connsiteY13" fmla="*/ 602963 h 4658609"/>
              <a:gd name="connsiteX14" fmla="*/ 97489 w 9793439"/>
              <a:gd name="connsiteY14" fmla="*/ 221130 h 4658609"/>
              <a:gd name="connsiteX15" fmla="*/ 6391890 w 9793439"/>
              <a:gd name="connsiteY15" fmla="*/ 81492 h 4658609"/>
              <a:gd name="connsiteX16" fmla="*/ 8983935 w 9793439"/>
              <a:gd name="connsiteY16" fmla="*/ 85376 h 4658609"/>
              <a:gd name="connsiteX17" fmla="*/ 9486740 w 9793439"/>
              <a:gd name="connsiteY17" fmla="*/ 75473 h 4658609"/>
              <a:gd name="connsiteX0" fmla="*/ 9486740 w 9792089"/>
              <a:gd name="connsiteY0" fmla="*/ 3458 h 4586594"/>
              <a:gd name="connsiteX1" fmla="*/ 9715151 w 9792089"/>
              <a:gd name="connsiteY1" fmla="*/ 99833 h 4586594"/>
              <a:gd name="connsiteX2" fmla="*/ 9779506 w 9792089"/>
              <a:gd name="connsiteY2" fmla="*/ 1976509 h 4586594"/>
              <a:gd name="connsiteX3" fmla="*/ 9715521 w 9792089"/>
              <a:gd name="connsiteY3" fmla="*/ 4161359 h 4586594"/>
              <a:gd name="connsiteX4" fmla="*/ 9204143 w 9792089"/>
              <a:gd name="connsiteY4" fmla="*/ 4182508 h 4586594"/>
              <a:gd name="connsiteX5" fmla="*/ 8422005 w 9792089"/>
              <a:gd name="connsiteY5" fmla="*/ 4204129 h 4586594"/>
              <a:gd name="connsiteX6" fmla="*/ 8037376 w 9792089"/>
              <a:gd name="connsiteY6" fmla="*/ 4209361 h 4586594"/>
              <a:gd name="connsiteX7" fmla="*/ 7237332 w 9792089"/>
              <a:gd name="connsiteY7" fmla="*/ 4586012 h 4586594"/>
              <a:gd name="connsiteX8" fmla="*/ 7407877 w 9792089"/>
              <a:gd name="connsiteY8" fmla="*/ 4205667 h 4586594"/>
              <a:gd name="connsiteX9" fmla="*/ 7217319 w 9792089"/>
              <a:gd name="connsiteY9" fmla="*/ 4213740 h 4586594"/>
              <a:gd name="connsiteX10" fmla="*/ 5989322 w 9792089"/>
              <a:gd name="connsiteY10" fmla="*/ 4246431 h 4586594"/>
              <a:gd name="connsiteX11" fmla="*/ 238900 w 9792089"/>
              <a:gd name="connsiteY11" fmla="*/ 4298453 h 4586594"/>
              <a:gd name="connsiteX12" fmla="*/ 93343 w 9792089"/>
              <a:gd name="connsiteY12" fmla="*/ 2523145 h 4586594"/>
              <a:gd name="connsiteX13" fmla="*/ 10468 w 9792089"/>
              <a:gd name="connsiteY13" fmla="*/ 530948 h 4586594"/>
              <a:gd name="connsiteX14" fmla="*/ 97489 w 9792089"/>
              <a:gd name="connsiteY14" fmla="*/ 149115 h 4586594"/>
              <a:gd name="connsiteX15" fmla="*/ 6391890 w 9792089"/>
              <a:gd name="connsiteY15" fmla="*/ 9477 h 4586594"/>
              <a:gd name="connsiteX16" fmla="*/ 8983935 w 9792089"/>
              <a:gd name="connsiteY16" fmla="*/ 13361 h 4586594"/>
              <a:gd name="connsiteX17" fmla="*/ 9486740 w 9792089"/>
              <a:gd name="connsiteY17" fmla="*/ 3458 h 4586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792089" h="4586594">
                <a:moveTo>
                  <a:pt x="9486740" y="3458"/>
                </a:moveTo>
                <a:cubicBezTo>
                  <a:pt x="9608609" y="17870"/>
                  <a:pt x="9702239" y="-44549"/>
                  <a:pt x="9715151" y="99833"/>
                </a:cubicBezTo>
                <a:cubicBezTo>
                  <a:pt x="9744763" y="430954"/>
                  <a:pt x="9820064" y="1179006"/>
                  <a:pt x="9779506" y="1976509"/>
                </a:cubicBezTo>
                <a:cubicBezTo>
                  <a:pt x="9821453" y="2872786"/>
                  <a:pt x="9747762" y="4009775"/>
                  <a:pt x="9715521" y="4161359"/>
                </a:cubicBezTo>
                <a:cubicBezTo>
                  <a:pt x="9446860" y="4212001"/>
                  <a:pt x="9419729" y="4175380"/>
                  <a:pt x="9204143" y="4182508"/>
                </a:cubicBezTo>
                <a:lnTo>
                  <a:pt x="8422005" y="4204129"/>
                </a:lnTo>
                <a:lnTo>
                  <a:pt x="8037376" y="4209361"/>
                </a:lnTo>
                <a:cubicBezTo>
                  <a:pt x="7952820" y="4216563"/>
                  <a:pt x="7868491" y="4404455"/>
                  <a:pt x="7237332" y="4586012"/>
                </a:cubicBezTo>
                <a:cubicBezTo>
                  <a:pt x="7212892" y="4601135"/>
                  <a:pt x="7434449" y="4317853"/>
                  <a:pt x="7407877" y="4205667"/>
                </a:cubicBezTo>
                <a:lnTo>
                  <a:pt x="7217319" y="4213740"/>
                </a:lnTo>
                <a:lnTo>
                  <a:pt x="5989322" y="4246431"/>
                </a:lnTo>
                <a:cubicBezTo>
                  <a:pt x="4635231" y="4269266"/>
                  <a:pt x="2061843" y="4343979"/>
                  <a:pt x="238900" y="4298453"/>
                </a:cubicBezTo>
                <a:cubicBezTo>
                  <a:pt x="67346" y="4318795"/>
                  <a:pt x="106883" y="4077771"/>
                  <a:pt x="93343" y="2523145"/>
                </a:cubicBezTo>
                <a:cubicBezTo>
                  <a:pt x="78840" y="1882752"/>
                  <a:pt x="9777" y="926620"/>
                  <a:pt x="10468" y="530948"/>
                </a:cubicBezTo>
                <a:cubicBezTo>
                  <a:pt x="11159" y="135276"/>
                  <a:pt x="-45388" y="172775"/>
                  <a:pt x="97489" y="149115"/>
                </a:cubicBezTo>
                <a:cubicBezTo>
                  <a:pt x="1625900" y="105255"/>
                  <a:pt x="4329024" y="-2658"/>
                  <a:pt x="6391890" y="9477"/>
                </a:cubicBezTo>
                <a:lnTo>
                  <a:pt x="8983935" y="13361"/>
                </a:lnTo>
                <a:cubicBezTo>
                  <a:pt x="9151710" y="25102"/>
                  <a:pt x="9364871" y="-10954"/>
                  <a:pt x="9486740" y="3458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3E9E2E5C-5A1C-D65E-C06E-657ADAD1B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385" y="1764734"/>
            <a:ext cx="7559817" cy="25510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ΤΟ ΣΠΙΤΙ</a:t>
            </a:r>
            <a:r>
              <a:rPr lang="el-GR" dirty="0"/>
              <a:t>-ΜΟΥΣΕΙΟ </a:t>
            </a:r>
            <a:r>
              <a:rPr lang="en-US" dirty="0"/>
              <a:t>ΤΟΥ ΑΛΗ ΠΑΣΑ</a:t>
            </a:r>
            <a:r>
              <a:rPr lang="el-G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47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6544EF42-87F9-4466-8124-7328D49A22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4FD4BB3D-0AE7-483E-A240-133C9181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44" y="532252"/>
            <a:ext cx="10589912" cy="1361548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ΤΟ ΣΠΙΤΙ-ΜΟΥΣΕΙΟ  ΤΟΥ ΑΛΗ ΠΑΣΑ </a:t>
            </a:r>
            <a:endParaRPr lang="el-GR"/>
          </a:p>
        </p:txBody>
      </p:sp>
      <p:pic>
        <p:nvPicPr>
          <p:cNvPr id="4" name="Εικόνα 3" descr="Εικόνα που περιέχει εξωτερικός χώρος/ύπαιθρος, χορτάρι, κτίριο, αυλή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="" xmlns:a16="http://schemas.microsoft.com/office/drawing/2014/main" id="{8D3AA85A-2BFE-2FCF-E413-0572AA3107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60" r="20180"/>
          <a:stretch>
            <a:fillRect/>
          </a:stretch>
        </p:blipFill>
        <p:spPr>
          <a:xfrm>
            <a:off x="1005662" y="2418799"/>
            <a:ext cx="4063240" cy="3647107"/>
          </a:xfrm>
          <a:custGeom>
            <a:avLst/>
            <a:gdLst/>
            <a:ahLst/>
            <a:cxnLst/>
            <a:rect l="l" t="t" r="r" b="b"/>
            <a:pathLst>
              <a:path w="7503702" h="6405387">
                <a:moveTo>
                  <a:pt x="526155" y="35"/>
                </a:moveTo>
                <a:cubicBezTo>
                  <a:pt x="696890" y="424"/>
                  <a:pt x="910822" y="4062"/>
                  <a:pt x="1101865" y="9135"/>
                </a:cubicBezTo>
                <a:lnTo>
                  <a:pt x="6538681" y="39665"/>
                </a:lnTo>
                <a:lnTo>
                  <a:pt x="7503702" y="68449"/>
                </a:lnTo>
                <a:lnTo>
                  <a:pt x="7503702" y="6373015"/>
                </a:lnTo>
                <a:lnTo>
                  <a:pt x="7349407" y="6372590"/>
                </a:lnTo>
                <a:cubicBezTo>
                  <a:pt x="5503660" y="6369608"/>
                  <a:pt x="2945004" y="6405387"/>
                  <a:pt x="1220576" y="6405387"/>
                </a:cubicBezTo>
                <a:cubicBezTo>
                  <a:pt x="732036" y="6374856"/>
                  <a:pt x="383078" y="6405388"/>
                  <a:pt x="48079" y="6374856"/>
                </a:cubicBezTo>
                <a:cubicBezTo>
                  <a:pt x="-54281" y="4308922"/>
                  <a:pt x="24815" y="1433916"/>
                  <a:pt x="117871" y="131259"/>
                </a:cubicBezTo>
                <a:cubicBezTo>
                  <a:pt x="125872" y="-28778"/>
                  <a:pt x="119241" y="23587"/>
                  <a:pt x="279761" y="3233"/>
                </a:cubicBezTo>
                <a:cubicBezTo>
                  <a:pt x="336825" y="737"/>
                  <a:pt x="423715" y="-199"/>
                  <a:pt x="526155" y="35"/>
                </a:cubicBez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99B7B539-E79B-44C5-8319-9CE01F87F4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1005664" y="2426051"/>
            <a:ext cx="4063238" cy="3647106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0682" h="6405386">
                <a:moveTo>
                  <a:pt x="7142118" y="6405352"/>
                </a:moveTo>
                <a:cubicBezTo>
                  <a:pt x="6967357" y="6404963"/>
                  <a:pt x="6748379" y="6401325"/>
                  <a:pt x="6552830" y="6396252"/>
                </a:cubicBezTo>
                <a:lnTo>
                  <a:pt x="987782" y="6365722"/>
                </a:lnTo>
                <a:lnTo>
                  <a:pt x="0" y="6336938"/>
                </a:lnTo>
                <a:lnTo>
                  <a:pt x="0" y="32372"/>
                </a:lnTo>
                <a:lnTo>
                  <a:pt x="157934" y="32797"/>
                </a:lnTo>
                <a:cubicBezTo>
                  <a:pt x="2047215" y="35779"/>
                  <a:pt x="4666218" y="0"/>
                  <a:pt x="6431319" y="0"/>
                </a:cubicBezTo>
                <a:cubicBezTo>
                  <a:pt x="6931382" y="30531"/>
                  <a:pt x="7288570" y="-1"/>
                  <a:pt x="7631470" y="30531"/>
                </a:cubicBezTo>
                <a:cubicBezTo>
                  <a:pt x="7736245" y="2096465"/>
                  <a:pt x="7655283" y="4971471"/>
                  <a:pt x="7560032" y="6274128"/>
                </a:cubicBezTo>
                <a:cubicBezTo>
                  <a:pt x="7551842" y="6434165"/>
                  <a:pt x="7558630" y="6381800"/>
                  <a:pt x="7394324" y="6402154"/>
                </a:cubicBezTo>
                <a:cubicBezTo>
                  <a:pt x="7335914" y="6404650"/>
                  <a:pt x="7246975" y="6405586"/>
                  <a:pt x="7142118" y="6405352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34F28E64-1C3C-4FB8-A950-48F25DC46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4497" y="2189828"/>
            <a:ext cx="5566459" cy="3988012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l-GR" sz="2000" dirty="0">
                <a:solidFill>
                  <a:schemeClr val="bg1"/>
                </a:solidFill>
              </a:rPr>
              <a:t>Στη Νήσο </a:t>
            </a:r>
            <a:r>
              <a:rPr lang="el-GR" sz="2000" dirty="0" smtClean="0">
                <a:solidFill>
                  <a:schemeClr val="bg1"/>
                </a:solidFill>
              </a:rPr>
              <a:t>των Ιωαννίνων</a:t>
            </a:r>
            <a:r>
              <a:rPr lang="el-GR" sz="2000" dirty="0">
                <a:solidFill>
                  <a:schemeClr val="bg1"/>
                </a:solidFill>
              </a:rPr>
              <a:t>, στον φιλόξενο χώρο της Μονής Αγ Παντελεήμονος του 15ου αιώνα, όπου ο Αλή Πασάς δολοφονήθηκε απο τα σουλτανικά στρατεύματα στις 5 Φεβρουαρίου 1822, πρωτολειτούργησε το 1958 το Μουσείο Πρoεπαναστατικής Περιόδου, χάρη στην πρωτοβουλία φωτισμένων Γιαννιωτών. Στον ίδιο χώρο στεγάζεται από τον Μάιο του 2012 το Μουσείο Αλή Πασά </a:t>
            </a:r>
            <a:r>
              <a:rPr lang="el-GR" sz="2000">
                <a:solidFill>
                  <a:schemeClr val="bg1"/>
                </a:solidFill>
              </a:rPr>
              <a:t>και </a:t>
            </a:r>
            <a:r>
              <a:rPr lang="el-GR" sz="2000" smtClean="0">
                <a:solidFill>
                  <a:schemeClr val="bg1"/>
                </a:solidFill>
              </a:rPr>
              <a:t>Μουσείο Επαναστατικής </a:t>
            </a:r>
            <a:r>
              <a:rPr lang="el-GR" sz="2000" dirty="0">
                <a:solidFill>
                  <a:schemeClr val="bg1"/>
                </a:solidFill>
              </a:rPr>
              <a:t>Περιόδου, όπου φιλοξενείται η σπουδαία συλλογή της οικογένειας Φώτη Ραπακούση</a:t>
            </a:r>
            <a:r>
              <a:rPr lang="el-GR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100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="" xmlns:a16="http://schemas.microsoft.com/office/drawing/2014/main" id="{6544EF42-87F9-4466-8124-7328D49A22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27AD72F4-0128-DEB3-7103-A75BAF3DDF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390" b="3"/>
          <a:stretch/>
        </p:blipFill>
        <p:spPr>
          <a:xfrm>
            <a:off x="1038962" y="3179229"/>
            <a:ext cx="4715673" cy="2921680"/>
          </a:xfrm>
          <a:custGeom>
            <a:avLst/>
            <a:gdLst/>
            <a:ahLst/>
            <a:cxnLst/>
            <a:rect l="l" t="t" r="r" b="b"/>
            <a:pathLst>
              <a:path w="7503702" h="6405387">
                <a:moveTo>
                  <a:pt x="526155" y="35"/>
                </a:moveTo>
                <a:cubicBezTo>
                  <a:pt x="696890" y="424"/>
                  <a:pt x="910822" y="4062"/>
                  <a:pt x="1101865" y="9135"/>
                </a:cubicBezTo>
                <a:lnTo>
                  <a:pt x="6538681" y="39665"/>
                </a:lnTo>
                <a:lnTo>
                  <a:pt x="7503702" y="68449"/>
                </a:lnTo>
                <a:lnTo>
                  <a:pt x="7503702" y="6373015"/>
                </a:lnTo>
                <a:lnTo>
                  <a:pt x="7349407" y="6372590"/>
                </a:lnTo>
                <a:cubicBezTo>
                  <a:pt x="5503660" y="6369608"/>
                  <a:pt x="2945004" y="6405387"/>
                  <a:pt x="1220576" y="6405387"/>
                </a:cubicBezTo>
                <a:cubicBezTo>
                  <a:pt x="732036" y="6374856"/>
                  <a:pt x="383078" y="6405388"/>
                  <a:pt x="48079" y="6374856"/>
                </a:cubicBezTo>
                <a:cubicBezTo>
                  <a:pt x="-54281" y="4308922"/>
                  <a:pt x="24815" y="1433916"/>
                  <a:pt x="117871" y="131259"/>
                </a:cubicBezTo>
                <a:cubicBezTo>
                  <a:pt x="125872" y="-28778"/>
                  <a:pt x="119241" y="23587"/>
                  <a:pt x="279761" y="3233"/>
                </a:cubicBezTo>
                <a:cubicBezTo>
                  <a:pt x="336825" y="737"/>
                  <a:pt x="423715" y="-199"/>
                  <a:pt x="526155" y="35"/>
                </a:cubicBezTo>
                <a:close/>
              </a:path>
            </a:pathLst>
          </a:custGeom>
        </p:spPr>
      </p:pic>
      <p:sp>
        <p:nvSpPr>
          <p:cNvPr id="18" name="Freeform: Shape 10">
            <a:extLst>
              <a:ext uri="{FF2B5EF4-FFF2-40B4-BE49-F238E27FC236}">
                <a16:creationId xmlns="" xmlns:a16="http://schemas.microsoft.com/office/drawing/2014/main" id="{99B7B539-E79B-44C5-8319-9CE01F87F4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1023594" y="3163432"/>
            <a:ext cx="4715671" cy="2921679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0682" h="6405386">
                <a:moveTo>
                  <a:pt x="7142118" y="6405352"/>
                </a:moveTo>
                <a:cubicBezTo>
                  <a:pt x="6967357" y="6404963"/>
                  <a:pt x="6748379" y="6401325"/>
                  <a:pt x="6552830" y="6396252"/>
                </a:cubicBezTo>
                <a:lnTo>
                  <a:pt x="987782" y="6365722"/>
                </a:lnTo>
                <a:lnTo>
                  <a:pt x="0" y="6336938"/>
                </a:lnTo>
                <a:lnTo>
                  <a:pt x="0" y="32372"/>
                </a:lnTo>
                <a:lnTo>
                  <a:pt x="157934" y="32797"/>
                </a:lnTo>
                <a:cubicBezTo>
                  <a:pt x="2047215" y="35779"/>
                  <a:pt x="4666218" y="0"/>
                  <a:pt x="6431319" y="0"/>
                </a:cubicBezTo>
                <a:cubicBezTo>
                  <a:pt x="6931382" y="30531"/>
                  <a:pt x="7288570" y="-1"/>
                  <a:pt x="7631470" y="30531"/>
                </a:cubicBezTo>
                <a:cubicBezTo>
                  <a:pt x="7736245" y="2096465"/>
                  <a:pt x="7655283" y="4971471"/>
                  <a:pt x="7560032" y="6274128"/>
                </a:cubicBezTo>
                <a:cubicBezTo>
                  <a:pt x="7551842" y="6434165"/>
                  <a:pt x="7558630" y="6381800"/>
                  <a:pt x="7394324" y="6402154"/>
                </a:cubicBezTo>
                <a:cubicBezTo>
                  <a:pt x="7335914" y="6404650"/>
                  <a:pt x="7246975" y="6405586"/>
                  <a:pt x="7142118" y="640535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2">
            <a:extLst>
              <a:ext uri="{FF2B5EF4-FFF2-40B4-BE49-F238E27FC236}">
                <a16:creationId xmlns="" xmlns:a16="http://schemas.microsoft.com/office/drawing/2014/main" id="{D86169C0-6882-4BA0-92B1-590870CAE7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433982" flipH="1">
            <a:off x="485910" y="732830"/>
            <a:ext cx="5552381" cy="252495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39896 w 1259724"/>
              <a:gd name="connsiteY0" fmla="*/ 840930 h 840930"/>
              <a:gd name="connsiteX1" fmla="*/ 832301 w 1259724"/>
              <a:gd name="connsiteY1" fmla="*/ 771016 h 840930"/>
              <a:gd name="connsiteX2" fmla="*/ 1191107 w 1259724"/>
              <a:gd name="connsiteY2" fmla="*/ 598233 h 840930"/>
              <a:gd name="connsiteX3" fmla="*/ 1190060 w 1259724"/>
              <a:gd name="connsiteY3" fmla="*/ 160654 h 840930"/>
              <a:gd name="connsiteX4" fmla="*/ 470732 w 1259724"/>
              <a:gd name="connsiteY4" fmla="*/ 348 h 840930"/>
              <a:gd name="connsiteX5" fmla="*/ 118993 w 1259724"/>
              <a:gd name="connsiteY5" fmla="*/ 132433 h 840930"/>
              <a:gd name="connsiteX6" fmla="*/ 18580 w 1259724"/>
              <a:gd name="connsiteY6" fmla="*/ 563085 h 840930"/>
              <a:gd name="connsiteX7" fmla="*/ 556933 w 1259724"/>
              <a:gd name="connsiteY7" fmla="*/ 705103 h 840930"/>
              <a:gd name="connsiteX8" fmla="*/ 639896 w 1259724"/>
              <a:gd name="connsiteY8" fmla="*/ 840930 h 840930"/>
              <a:gd name="connsiteX0" fmla="*/ 639896 w 1259724"/>
              <a:gd name="connsiteY0" fmla="*/ 843646 h 843646"/>
              <a:gd name="connsiteX1" fmla="*/ 832301 w 1259724"/>
              <a:gd name="connsiteY1" fmla="*/ 773732 h 843646"/>
              <a:gd name="connsiteX2" fmla="*/ 1191107 w 1259724"/>
              <a:gd name="connsiteY2" fmla="*/ 600949 h 843646"/>
              <a:gd name="connsiteX3" fmla="*/ 1190060 w 1259724"/>
              <a:gd name="connsiteY3" fmla="*/ 163370 h 843646"/>
              <a:gd name="connsiteX4" fmla="*/ 470732 w 1259724"/>
              <a:gd name="connsiteY4" fmla="*/ 3064 h 843646"/>
              <a:gd name="connsiteX5" fmla="*/ 118993 w 1259724"/>
              <a:gd name="connsiteY5" fmla="*/ 135149 h 843646"/>
              <a:gd name="connsiteX6" fmla="*/ 18580 w 1259724"/>
              <a:gd name="connsiteY6" fmla="*/ 565801 h 843646"/>
              <a:gd name="connsiteX7" fmla="*/ 556933 w 1259724"/>
              <a:gd name="connsiteY7" fmla="*/ 707819 h 843646"/>
              <a:gd name="connsiteX8" fmla="*/ 639896 w 1259724"/>
              <a:gd name="connsiteY8" fmla="*/ 843646 h 843646"/>
              <a:gd name="connsiteX0" fmla="*/ 639896 w 1259724"/>
              <a:gd name="connsiteY0" fmla="*/ 843646 h 843646"/>
              <a:gd name="connsiteX1" fmla="*/ 832301 w 1259724"/>
              <a:gd name="connsiteY1" fmla="*/ 773732 h 843646"/>
              <a:gd name="connsiteX2" fmla="*/ 1191107 w 1259724"/>
              <a:gd name="connsiteY2" fmla="*/ 600949 h 843646"/>
              <a:gd name="connsiteX3" fmla="*/ 1190060 w 1259724"/>
              <a:gd name="connsiteY3" fmla="*/ 163370 h 843646"/>
              <a:gd name="connsiteX4" fmla="*/ 470732 w 1259724"/>
              <a:gd name="connsiteY4" fmla="*/ 3064 h 843646"/>
              <a:gd name="connsiteX5" fmla="*/ 118993 w 1259724"/>
              <a:gd name="connsiteY5" fmla="*/ 135149 h 843646"/>
              <a:gd name="connsiteX6" fmla="*/ 18580 w 1259724"/>
              <a:gd name="connsiteY6" fmla="*/ 565801 h 843646"/>
              <a:gd name="connsiteX7" fmla="*/ 556933 w 1259724"/>
              <a:gd name="connsiteY7" fmla="*/ 707819 h 843646"/>
              <a:gd name="connsiteX8" fmla="*/ 639896 w 1259724"/>
              <a:gd name="connsiteY8" fmla="*/ 843646 h 843646"/>
              <a:gd name="connsiteX0" fmla="*/ 628900 w 1259724"/>
              <a:gd name="connsiteY0" fmla="*/ 854454 h 854454"/>
              <a:gd name="connsiteX1" fmla="*/ 832301 w 1259724"/>
              <a:gd name="connsiteY1" fmla="*/ 773732 h 854454"/>
              <a:gd name="connsiteX2" fmla="*/ 1191107 w 1259724"/>
              <a:gd name="connsiteY2" fmla="*/ 600949 h 854454"/>
              <a:gd name="connsiteX3" fmla="*/ 1190060 w 1259724"/>
              <a:gd name="connsiteY3" fmla="*/ 163370 h 854454"/>
              <a:gd name="connsiteX4" fmla="*/ 470732 w 1259724"/>
              <a:gd name="connsiteY4" fmla="*/ 3064 h 854454"/>
              <a:gd name="connsiteX5" fmla="*/ 118993 w 1259724"/>
              <a:gd name="connsiteY5" fmla="*/ 135149 h 854454"/>
              <a:gd name="connsiteX6" fmla="*/ 18580 w 1259724"/>
              <a:gd name="connsiteY6" fmla="*/ 565801 h 854454"/>
              <a:gd name="connsiteX7" fmla="*/ 556933 w 1259724"/>
              <a:gd name="connsiteY7" fmla="*/ 707819 h 854454"/>
              <a:gd name="connsiteX8" fmla="*/ 628900 w 1259724"/>
              <a:gd name="connsiteY8" fmla="*/ 854454 h 854454"/>
              <a:gd name="connsiteX0" fmla="*/ 628900 w 1259724"/>
              <a:gd name="connsiteY0" fmla="*/ 854454 h 854454"/>
              <a:gd name="connsiteX1" fmla="*/ 832301 w 1259724"/>
              <a:gd name="connsiteY1" fmla="*/ 773732 h 854454"/>
              <a:gd name="connsiteX2" fmla="*/ 1191107 w 1259724"/>
              <a:gd name="connsiteY2" fmla="*/ 600949 h 854454"/>
              <a:gd name="connsiteX3" fmla="*/ 1190060 w 1259724"/>
              <a:gd name="connsiteY3" fmla="*/ 163370 h 854454"/>
              <a:gd name="connsiteX4" fmla="*/ 470732 w 1259724"/>
              <a:gd name="connsiteY4" fmla="*/ 3064 h 854454"/>
              <a:gd name="connsiteX5" fmla="*/ 118993 w 1259724"/>
              <a:gd name="connsiteY5" fmla="*/ 135149 h 854454"/>
              <a:gd name="connsiteX6" fmla="*/ 18580 w 1259724"/>
              <a:gd name="connsiteY6" fmla="*/ 565801 h 854454"/>
              <a:gd name="connsiteX7" fmla="*/ 556933 w 1259724"/>
              <a:gd name="connsiteY7" fmla="*/ 707819 h 854454"/>
              <a:gd name="connsiteX8" fmla="*/ 628900 w 1259724"/>
              <a:gd name="connsiteY8" fmla="*/ 854454 h 85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24" h="854454">
                <a:moveTo>
                  <a:pt x="628900" y="854454"/>
                </a:moveTo>
                <a:cubicBezTo>
                  <a:pt x="712339" y="843024"/>
                  <a:pt x="738600" y="815983"/>
                  <a:pt x="832301" y="773732"/>
                </a:cubicBezTo>
                <a:cubicBezTo>
                  <a:pt x="926002" y="731481"/>
                  <a:pt x="1114241" y="748872"/>
                  <a:pt x="1191107" y="600949"/>
                </a:cubicBezTo>
                <a:cubicBezTo>
                  <a:pt x="1267974" y="453025"/>
                  <a:pt x="1296549" y="287576"/>
                  <a:pt x="1190060" y="163370"/>
                </a:cubicBezTo>
                <a:cubicBezTo>
                  <a:pt x="1083570" y="39164"/>
                  <a:pt x="689562" y="-13846"/>
                  <a:pt x="470732" y="3064"/>
                </a:cubicBezTo>
                <a:cubicBezTo>
                  <a:pt x="251902" y="19974"/>
                  <a:pt x="194352" y="41360"/>
                  <a:pt x="118993" y="135149"/>
                </a:cubicBezTo>
                <a:cubicBezTo>
                  <a:pt x="43634" y="228938"/>
                  <a:pt x="-37305" y="464952"/>
                  <a:pt x="18580" y="565801"/>
                </a:cubicBezTo>
                <a:cubicBezTo>
                  <a:pt x="78130" y="709879"/>
                  <a:pt x="404010" y="718293"/>
                  <a:pt x="556933" y="707819"/>
                </a:cubicBezTo>
                <a:cubicBezTo>
                  <a:pt x="738384" y="744490"/>
                  <a:pt x="628900" y="854454"/>
                  <a:pt x="628900" y="854454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F2CC61AA-E978-384F-7063-8E0717967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87" y="1242272"/>
            <a:ext cx="4861382" cy="1375929"/>
          </a:xfrm>
        </p:spPr>
        <p:txBody>
          <a:bodyPr>
            <a:normAutofit/>
          </a:bodyPr>
          <a:lstStyle/>
          <a:p>
            <a:pPr algn="ctr"/>
            <a:r>
              <a:rPr lang="el-GR"/>
              <a:t>ΤΟ ΝΗΣΑΚΙ</a:t>
            </a:r>
          </a:p>
        </p:txBody>
      </p:sp>
      <p:sp>
        <p:nvSpPr>
          <p:cNvPr id="20" name="Freeform: Shape 14">
            <a:extLst>
              <a:ext uri="{FF2B5EF4-FFF2-40B4-BE49-F238E27FC236}">
                <a16:creationId xmlns="" xmlns:a16="http://schemas.microsoft.com/office/drawing/2014/main" id="{DCECB35C-FCFB-4B31-B3CF-A20982BE64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1433982" flipH="1">
            <a:off x="539764" y="771494"/>
            <a:ext cx="5552381" cy="252495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39896 w 1259724"/>
              <a:gd name="connsiteY0" fmla="*/ 840930 h 840930"/>
              <a:gd name="connsiteX1" fmla="*/ 832301 w 1259724"/>
              <a:gd name="connsiteY1" fmla="*/ 771016 h 840930"/>
              <a:gd name="connsiteX2" fmla="*/ 1191107 w 1259724"/>
              <a:gd name="connsiteY2" fmla="*/ 598233 h 840930"/>
              <a:gd name="connsiteX3" fmla="*/ 1190060 w 1259724"/>
              <a:gd name="connsiteY3" fmla="*/ 160654 h 840930"/>
              <a:gd name="connsiteX4" fmla="*/ 470732 w 1259724"/>
              <a:gd name="connsiteY4" fmla="*/ 348 h 840930"/>
              <a:gd name="connsiteX5" fmla="*/ 118993 w 1259724"/>
              <a:gd name="connsiteY5" fmla="*/ 132433 h 840930"/>
              <a:gd name="connsiteX6" fmla="*/ 18580 w 1259724"/>
              <a:gd name="connsiteY6" fmla="*/ 563085 h 840930"/>
              <a:gd name="connsiteX7" fmla="*/ 556933 w 1259724"/>
              <a:gd name="connsiteY7" fmla="*/ 705103 h 840930"/>
              <a:gd name="connsiteX8" fmla="*/ 639896 w 1259724"/>
              <a:gd name="connsiteY8" fmla="*/ 840930 h 840930"/>
              <a:gd name="connsiteX0" fmla="*/ 639896 w 1259724"/>
              <a:gd name="connsiteY0" fmla="*/ 843646 h 843646"/>
              <a:gd name="connsiteX1" fmla="*/ 832301 w 1259724"/>
              <a:gd name="connsiteY1" fmla="*/ 773732 h 843646"/>
              <a:gd name="connsiteX2" fmla="*/ 1191107 w 1259724"/>
              <a:gd name="connsiteY2" fmla="*/ 600949 h 843646"/>
              <a:gd name="connsiteX3" fmla="*/ 1190060 w 1259724"/>
              <a:gd name="connsiteY3" fmla="*/ 163370 h 843646"/>
              <a:gd name="connsiteX4" fmla="*/ 470732 w 1259724"/>
              <a:gd name="connsiteY4" fmla="*/ 3064 h 843646"/>
              <a:gd name="connsiteX5" fmla="*/ 118993 w 1259724"/>
              <a:gd name="connsiteY5" fmla="*/ 135149 h 843646"/>
              <a:gd name="connsiteX6" fmla="*/ 18580 w 1259724"/>
              <a:gd name="connsiteY6" fmla="*/ 565801 h 843646"/>
              <a:gd name="connsiteX7" fmla="*/ 556933 w 1259724"/>
              <a:gd name="connsiteY7" fmla="*/ 707819 h 843646"/>
              <a:gd name="connsiteX8" fmla="*/ 639896 w 1259724"/>
              <a:gd name="connsiteY8" fmla="*/ 843646 h 843646"/>
              <a:gd name="connsiteX0" fmla="*/ 639896 w 1259724"/>
              <a:gd name="connsiteY0" fmla="*/ 843646 h 843646"/>
              <a:gd name="connsiteX1" fmla="*/ 832301 w 1259724"/>
              <a:gd name="connsiteY1" fmla="*/ 773732 h 843646"/>
              <a:gd name="connsiteX2" fmla="*/ 1191107 w 1259724"/>
              <a:gd name="connsiteY2" fmla="*/ 600949 h 843646"/>
              <a:gd name="connsiteX3" fmla="*/ 1190060 w 1259724"/>
              <a:gd name="connsiteY3" fmla="*/ 163370 h 843646"/>
              <a:gd name="connsiteX4" fmla="*/ 470732 w 1259724"/>
              <a:gd name="connsiteY4" fmla="*/ 3064 h 843646"/>
              <a:gd name="connsiteX5" fmla="*/ 118993 w 1259724"/>
              <a:gd name="connsiteY5" fmla="*/ 135149 h 843646"/>
              <a:gd name="connsiteX6" fmla="*/ 18580 w 1259724"/>
              <a:gd name="connsiteY6" fmla="*/ 565801 h 843646"/>
              <a:gd name="connsiteX7" fmla="*/ 556933 w 1259724"/>
              <a:gd name="connsiteY7" fmla="*/ 707819 h 843646"/>
              <a:gd name="connsiteX8" fmla="*/ 639896 w 1259724"/>
              <a:gd name="connsiteY8" fmla="*/ 843646 h 843646"/>
              <a:gd name="connsiteX0" fmla="*/ 628900 w 1259724"/>
              <a:gd name="connsiteY0" fmla="*/ 854454 h 854454"/>
              <a:gd name="connsiteX1" fmla="*/ 832301 w 1259724"/>
              <a:gd name="connsiteY1" fmla="*/ 773732 h 854454"/>
              <a:gd name="connsiteX2" fmla="*/ 1191107 w 1259724"/>
              <a:gd name="connsiteY2" fmla="*/ 600949 h 854454"/>
              <a:gd name="connsiteX3" fmla="*/ 1190060 w 1259724"/>
              <a:gd name="connsiteY3" fmla="*/ 163370 h 854454"/>
              <a:gd name="connsiteX4" fmla="*/ 470732 w 1259724"/>
              <a:gd name="connsiteY4" fmla="*/ 3064 h 854454"/>
              <a:gd name="connsiteX5" fmla="*/ 118993 w 1259724"/>
              <a:gd name="connsiteY5" fmla="*/ 135149 h 854454"/>
              <a:gd name="connsiteX6" fmla="*/ 18580 w 1259724"/>
              <a:gd name="connsiteY6" fmla="*/ 565801 h 854454"/>
              <a:gd name="connsiteX7" fmla="*/ 556933 w 1259724"/>
              <a:gd name="connsiteY7" fmla="*/ 707819 h 854454"/>
              <a:gd name="connsiteX8" fmla="*/ 628900 w 1259724"/>
              <a:gd name="connsiteY8" fmla="*/ 854454 h 854454"/>
              <a:gd name="connsiteX0" fmla="*/ 628900 w 1259724"/>
              <a:gd name="connsiteY0" fmla="*/ 854454 h 854454"/>
              <a:gd name="connsiteX1" fmla="*/ 832301 w 1259724"/>
              <a:gd name="connsiteY1" fmla="*/ 773732 h 854454"/>
              <a:gd name="connsiteX2" fmla="*/ 1191107 w 1259724"/>
              <a:gd name="connsiteY2" fmla="*/ 600949 h 854454"/>
              <a:gd name="connsiteX3" fmla="*/ 1190060 w 1259724"/>
              <a:gd name="connsiteY3" fmla="*/ 163370 h 854454"/>
              <a:gd name="connsiteX4" fmla="*/ 470732 w 1259724"/>
              <a:gd name="connsiteY4" fmla="*/ 3064 h 854454"/>
              <a:gd name="connsiteX5" fmla="*/ 118993 w 1259724"/>
              <a:gd name="connsiteY5" fmla="*/ 135149 h 854454"/>
              <a:gd name="connsiteX6" fmla="*/ 18580 w 1259724"/>
              <a:gd name="connsiteY6" fmla="*/ 565801 h 854454"/>
              <a:gd name="connsiteX7" fmla="*/ 556933 w 1259724"/>
              <a:gd name="connsiteY7" fmla="*/ 707819 h 854454"/>
              <a:gd name="connsiteX8" fmla="*/ 628900 w 1259724"/>
              <a:gd name="connsiteY8" fmla="*/ 854454 h 85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24" h="854454">
                <a:moveTo>
                  <a:pt x="628900" y="854454"/>
                </a:moveTo>
                <a:cubicBezTo>
                  <a:pt x="712339" y="843024"/>
                  <a:pt x="738600" y="815983"/>
                  <a:pt x="832301" y="773732"/>
                </a:cubicBezTo>
                <a:cubicBezTo>
                  <a:pt x="926002" y="731481"/>
                  <a:pt x="1114241" y="748872"/>
                  <a:pt x="1191107" y="600949"/>
                </a:cubicBezTo>
                <a:cubicBezTo>
                  <a:pt x="1267974" y="453025"/>
                  <a:pt x="1296549" y="287576"/>
                  <a:pt x="1190060" y="163370"/>
                </a:cubicBezTo>
                <a:cubicBezTo>
                  <a:pt x="1083570" y="39164"/>
                  <a:pt x="689562" y="-13846"/>
                  <a:pt x="470732" y="3064"/>
                </a:cubicBezTo>
                <a:cubicBezTo>
                  <a:pt x="251902" y="19974"/>
                  <a:pt x="194352" y="41360"/>
                  <a:pt x="118993" y="135149"/>
                </a:cubicBezTo>
                <a:cubicBezTo>
                  <a:pt x="43634" y="228938"/>
                  <a:pt x="-37305" y="464952"/>
                  <a:pt x="18580" y="565801"/>
                </a:cubicBezTo>
                <a:cubicBezTo>
                  <a:pt x="78130" y="709879"/>
                  <a:pt x="404010" y="718293"/>
                  <a:pt x="556933" y="707819"/>
                </a:cubicBezTo>
                <a:cubicBezTo>
                  <a:pt x="738384" y="744490"/>
                  <a:pt x="628900" y="854454"/>
                  <a:pt x="628900" y="854454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9C2B0FA0-1A8D-A595-38E8-C6B497AA8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858" y="638948"/>
            <a:ext cx="4628098" cy="5538892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l-GR" sz="2500"/>
              <a:t>Το νησάκι στη λίμνη Παμβώτιδα</a:t>
            </a:r>
          </a:p>
          <a:p>
            <a:pPr algn="ctr">
              <a:lnSpc>
                <a:spcPct val="90000"/>
              </a:lnSpc>
            </a:pPr>
            <a:r>
              <a:rPr lang="el-GR" sz="2500"/>
              <a:t>Το νησί βρίσκεται στο βορειοδυτικό τμήμα της λίμνης, πολύ κοντά στον οικισμό Αμφιθέα. Έχει έκταση 200 στρέμματα και μέγιστο υψόμετρο 520 μέτρα πάνω από την επιφάνεια της θάλασσας ή 59 μέτρα πάνω από την επιφάνεια της λίμνης. Το μέγιστο μήκος του είναι 800 μέτρα και το πλάτος του 500 μέτρα.</a:t>
            </a:r>
          </a:p>
        </p:txBody>
      </p:sp>
    </p:spTree>
    <p:extLst>
      <p:ext uri="{BB962C8B-B14F-4D97-AF65-F5344CB8AC3E}">
        <p14:creationId xmlns:p14="http://schemas.microsoft.com/office/powerpoint/2010/main" val="103321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7B74E81-276A-4BF8-9D74-BF6C44B2E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3A599237-E9E3-D442-A588-BF4977574E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9C537B0-73BE-41E7-8BD7-CC603DD2BE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51470" y="1689814"/>
            <a:ext cx="6140530" cy="4647338"/>
          </a:xfrm>
          <a:custGeom>
            <a:avLst/>
            <a:gdLst>
              <a:gd name="connsiteX0" fmla="*/ 3354001 w 6140530"/>
              <a:gd name="connsiteY0" fmla="*/ 1219 h 4626714"/>
              <a:gd name="connsiteX1" fmla="*/ 4854691 w 6140530"/>
              <a:gd name="connsiteY1" fmla="*/ 125683 h 4626714"/>
              <a:gd name="connsiteX2" fmla="*/ 6093602 w 6140530"/>
              <a:gd name="connsiteY2" fmla="*/ 1013600 h 4626714"/>
              <a:gd name="connsiteX3" fmla="*/ 6140530 w 6140530"/>
              <a:gd name="connsiteY3" fmla="*/ 1110875 h 4626714"/>
              <a:gd name="connsiteX4" fmla="*/ 6140530 w 6140530"/>
              <a:gd name="connsiteY4" fmla="*/ 3914197 h 4626714"/>
              <a:gd name="connsiteX5" fmla="*/ 6123285 w 6140530"/>
              <a:gd name="connsiteY5" fmla="*/ 3940855 h 4626714"/>
              <a:gd name="connsiteX6" fmla="*/ 6022119 w 6140530"/>
              <a:gd name="connsiteY6" fmla="*/ 4052713 h 4626714"/>
              <a:gd name="connsiteX7" fmla="*/ 2791676 w 6140530"/>
              <a:gd name="connsiteY7" fmla="*/ 4623624 h 4626714"/>
              <a:gd name="connsiteX8" fmla="*/ 0 w 6140530"/>
              <a:gd name="connsiteY8" fmla="*/ 4180103 h 4626714"/>
              <a:gd name="connsiteX9" fmla="*/ 486444 w 6140530"/>
              <a:gd name="connsiteY9" fmla="*/ 3598665 h 4626714"/>
              <a:gd name="connsiteX10" fmla="*/ 701119 w 6140530"/>
              <a:gd name="connsiteY10" fmla="*/ 1679227 h 4626714"/>
              <a:gd name="connsiteX11" fmla="*/ 3354001 w 6140530"/>
              <a:gd name="connsiteY11" fmla="*/ 1219 h 4626714"/>
              <a:gd name="connsiteX0" fmla="*/ 3354001 w 6140530"/>
              <a:gd name="connsiteY0" fmla="*/ 1219 h 4647338"/>
              <a:gd name="connsiteX1" fmla="*/ 4854691 w 6140530"/>
              <a:gd name="connsiteY1" fmla="*/ 125683 h 4647338"/>
              <a:gd name="connsiteX2" fmla="*/ 6093602 w 6140530"/>
              <a:gd name="connsiteY2" fmla="*/ 1013600 h 4647338"/>
              <a:gd name="connsiteX3" fmla="*/ 6140530 w 6140530"/>
              <a:gd name="connsiteY3" fmla="*/ 1110875 h 4647338"/>
              <a:gd name="connsiteX4" fmla="*/ 6140530 w 6140530"/>
              <a:gd name="connsiteY4" fmla="*/ 3914197 h 4647338"/>
              <a:gd name="connsiteX5" fmla="*/ 6123285 w 6140530"/>
              <a:gd name="connsiteY5" fmla="*/ 3940855 h 4647338"/>
              <a:gd name="connsiteX6" fmla="*/ 6022119 w 6140530"/>
              <a:gd name="connsiteY6" fmla="*/ 4052713 h 4647338"/>
              <a:gd name="connsiteX7" fmla="*/ 2791676 w 6140530"/>
              <a:gd name="connsiteY7" fmla="*/ 4623624 h 4647338"/>
              <a:gd name="connsiteX8" fmla="*/ 0 w 6140530"/>
              <a:gd name="connsiteY8" fmla="*/ 4180103 h 4647338"/>
              <a:gd name="connsiteX9" fmla="*/ 486444 w 6140530"/>
              <a:gd name="connsiteY9" fmla="*/ 3598665 h 4647338"/>
              <a:gd name="connsiteX10" fmla="*/ 701119 w 6140530"/>
              <a:gd name="connsiteY10" fmla="*/ 1679227 h 4647338"/>
              <a:gd name="connsiteX11" fmla="*/ 3354001 w 6140530"/>
              <a:gd name="connsiteY11" fmla="*/ 1219 h 4647338"/>
              <a:gd name="connsiteX0" fmla="*/ 3354001 w 6140530"/>
              <a:gd name="connsiteY0" fmla="*/ 1219 h 4647338"/>
              <a:gd name="connsiteX1" fmla="*/ 4854691 w 6140530"/>
              <a:gd name="connsiteY1" fmla="*/ 125683 h 4647338"/>
              <a:gd name="connsiteX2" fmla="*/ 6093602 w 6140530"/>
              <a:gd name="connsiteY2" fmla="*/ 1013600 h 4647338"/>
              <a:gd name="connsiteX3" fmla="*/ 6140530 w 6140530"/>
              <a:gd name="connsiteY3" fmla="*/ 1110875 h 4647338"/>
              <a:gd name="connsiteX4" fmla="*/ 6140530 w 6140530"/>
              <a:gd name="connsiteY4" fmla="*/ 3914197 h 4647338"/>
              <a:gd name="connsiteX5" fmla="*/ 6123285 w 6140530"/>
              <a:gd name="connsiteY5" fmla="*/ 3940855 h 4647338"/>
              <a:gd name="connsiteX6" fmla="*/ 6022119 w 6140530"/>
              <a:gd name="connsiteY6" fmla="*/ 4052713 h 4647338"/>
              <a:gd name="connsiteX7" fmla="*/ 2791676 w 6140530"/>
              <a:gd name="connsiteY7" fmla="*/ 4623624 h 4647338"/>
              <a:gd name="connsiteX8" fmla="*/ 0 w 6140530"/>
              <a:gd name="connsiteY8" fmla="*/ 4180103 h 4647338"/>
              <a:gd name="connsiteX9" fmla="*/ 486444 w 6140530"/>
              <a:gd name="connsiteY9" fmla="*/ 3598665 h 4647338"/>
              <a:gd name="connsiteX10" fmla="*/ 701119 w 6140530"/>
              <a:gd name="connsiteY10" fmla="*/ 1679227 h 4647338"/>
              <a:gd name="connsiteX11" fmla="*/ 3354001 w 6140530"/>
              <a:gd name="connsiteY11" fmla="*/ 1219 h 464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40530" h="4647338">
                <a:moveTo>
                  <a:pt x="3354001" y="1219"/>
                </a:moveTo>
                <a:cubicBezTo>
                  <a:pt x="4004435" y="-11736"/>
                  <a:pt x="4587960" y="81931"/>
                  <a:pt x="4854691" y="125683"/>
                </a:cubicBezTo>
                <a:cubicBezTo>
                  <a:pt x="5569674" y="248878"/>
                  <a:pt x="5884365" y="614355"/>
                  <a:pt x="6093602" y="1013600"/>
                </a:cubicBezTo>
                <a:lnTo>
                  <a:pt x="6140530" y="1110875"/>
                </a:lnTo>
                <a:lnTo>
                  <a:pt x="6140530" y="3914197"/>
                </a:lnTo>
                <a:lnTo>
                  <a:pt x="6123285" y="3940855"/>
                </a:lnTo>
                <a:cubicBezTo>
                  <a:pt x="6092119" y="3981849"/>
                  <a:pt x="6058441" y="4019304"/>
                  <a:pt x="6022119" y="4052713"/>
                </a:cubicBezTo>
                <a:cubicBezTo>
                  <a:pt x="5440967" y="4587251"/>
                  <a:pt x="4022382" y="4706012"/>
                  <a:pt x="2791676" y="4623624"/>
                </a:cubicBezTo>
                <a:cubicBezTo>
                  <a:pt x="1788243" y="4556450"/>
                  <a:pt x="990667" y="4345015"/>
                  <a:pt x="0" y="4180103"/>
                </a:cubicBezTo>
                <a:cubicBezTo>
                  <a:pt x="0" y="4180103"/>
                  <a:pt x="445100" y="4042167"/>
                  <a:pt x="486444" y="3598665"/>
                </a:cubicBezTo>
                <a:cubicBezTo>
                  <a:pt x="526106" y="3207312"/>
                  <a:pt x="513958" y="2340421"/>
                  <a:pt x="701119" y="1679227"/>
                </a:cubicBezTo>
                <a:cubicBezTo>
                  <a:pt x="1000026" y="340576"/>
                  <a:pt x="2269944" y="22811"/>
                  <a:pt x="3354001" y="12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5757CFF1-20F6-4EF6-83FA-264F652F4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347219">
            <a:off x="6227678" y="1604682"/>
            <a:ext cx="6095974" cy="4725794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47652"/>
              <a:gd name="connsiteY0" fmla="*/ 731902 h 764135"/>
              <a:gd name="connsiteX1" fmla="*/ 373741 w 847652"/>
              <a:gd name="connsiteY1" fmla="*/ 757848 h 764135"/>
              <a:gd name="connsiteX2" fmla="*/ 812900 w 847652"/>
              <a:gd name="connsiteY2" fmla="*/ 492088 h 764135"/>
              <a:gd name="connsiteX3" fmla="*/ 794101 w 847652"/>
              <a:gd name="connsiteY3" fmla="*/ 187195 h 764135"/>
              <a:gd name="connsiteX4" fmla="*/ 588282 w 847652"/>
              <a:gd name="connsiteY4" fmla="*/ 3537 h 764135"/>
              <a:gd name="connsiteX5" fmla="*/ 59263 w 847652"/>
              <a:gd name="connsiteY5" fmla="*/ 319863 h 764135"/>
              <a:gd name="connsiteX6" fmla="*/ 56596 w 847652"/>
              <a:gd name="connsiteY6" fmla="*/ 630854 h 764135"/>
              <a:gd name="connsiteX7" fmla="*/ 0 w 847652"/>
              <a:gd name="connsiteY7" fmla="*/ 731902 h 764135"/>
              <a:gd name="connsiteX0" fmla="*/ 0 w 843619"/>
              <a:gd name="connsiteY0" fmla="*/ 731902 h 766005"/>
              <a:gd name="connsiteX1" fmla="*/ 373741 w 843619"/>
              <a:gd name="connsiteY1" fmla="*/ 757848 h 766005"/>
              <a:gd name="connsiteX2" fmla="*/ 807052 w 843619"/>
              <a:gd name="connsiteY2" fmla="*/ 579654 h 766005"/>
              <a:gd name="connsiteX3" fmla="*/ 794101 w 843619"/>
              <a:gd name="connsiteY3" fmla="*/ 187195 h 766005"/>
              <a:gd name="connsiteX4" fmla="*/ 588282 w 843619"/>
              <a:gd name="connsiteY4" fmla="*/ 3537 h 766005"/>
              <a:gd name="connsiteX5" fmla="*/ 59263 w 843619"/>
              <a:gd name="connsiteY5" fmla="*/ 319863 h 766005"/>
              <a:gd name="connsiteX6" fmla="*/ 56596 w 843619"/>
              <a:gd name="connsiteY6" fmla="*/ 630854 h 766005"/>
              <a:gd name="connsiteX7" fmla="*/ 0 w 843619"/>
              <a:gd name="connsiteY7" fmla="*/ 731902 h 766005"/>
              <a:gd name="connsiteX0" fmla="*/ 0 w 838949"/>
              <a:gd name="connsiteY0" fmla="*/ 731902 h 764478"/>
              <a:gd name="connsiteX1" fmla="*/ 373741 w 838949"/>
              <a:gd name="connsiteY1" fmla="*/ 757848 h 764478"/>
              <a:gd name="connsiteX2" fmla="*/ 799956 w 838949"/>
              <a:gd name="connsiteY2" fmla="*/ 602289 h 764478"/>
              <a:gd name="connsiteX3" fmla="*/ 794101 w 838949"/>
              <a:gd name="connsiteY3" fmla="*/ 187195 h 764478"/>
              <a:gd name="connsiteX4" fmla="*/ 588282 w 838949"/>
              <a:gd name="connsiteY4" fmla="*/ 3537 h 764478"/>
              <a:gd name="connsiteX5" fmla="*/ 59263 w 838949"/>
              <a:gd name="connsiteY5" fmla="*/ 319863 h 764478"/>
              <a:gd name="connsiteX6" fmla="*/ 56596 w 838949"/>
              <a:gd name="connsiteY6" fmla="*/ 630854 h 764478"/>
              <a:gd name="connsiteX7" fmla="*/ 0 w 838949"/>
              <a:gd name="connsiteY7" fmla="*/ 731902 h 764478"/>
              <a:gd name="connsiteX0" fmla="*/ 0 w 844858"/>
              <a:gd name="connsiteY0" fmla="*/ 731902 h 764478"/>
              <a:gd name="connsiteX1" fmla="*/ 373741 w 844858"/>
              <a:gd name="connsiteY1" fmla="*/ 757848 h 764478"/>
              <a:gd name="connsiteX2" fmla="*/ 799956 w 844858"/>
              <a:gd name="connsiteY2" fmla="*/ 602289 h 764478"/>
              <a:gd name="connsiteX3" fmla="*/ 794101 w 844858"/>
              <a:gd name="connsiteY3" fmla="*/ 187195 h 764478"/>
              <a:gd name="connsiteX4" fmla="*/ 588282 w 844858"/>
              <a:gd name="connsiteY4" fmla="*/ 3537 h 764478"/>
              <a:gd name="connsiteX5" fmla="*/ 59263 w 844858"/>
              <a:gd name="connsiteY5" fmla="*/ 319863 h 764478"/>
              <a:gd name="connsiteX6" fmla="*/ 56596 w 844858"/>
              <a:gd name="connsiteY6" fmla="*/ 630854 h 764478"/>
              <a:gd name="connsiteX7" fmla="*/ 0 w 844858"/>
              <a:gd name="connsiteY7" fmla="*/ 731902 h 764478"/>
              <a:gd name="connsiteX0" fmla="*/ 0 w 841989"/>
              <a:gd name="connsiteY0" fmla="*/ 731902 h 763721"/>
              <a:gd name="connsiteX1" fmla="*/ 373741 w 841989"/>
              <a:gd name="connsiteY1" fmla="*/ 757848 h 763721"/>
              <a:gd name="connsiteX2" fmla="*/ 795517 w 841989"/>
              <a:gd name="connsiteY2" fmla="*/ 613716 h 763721"/>
              <a:gd name="connsiteX3" fmla="*/ 794101 w 841989"/>
              <a:gd name="connsiteY3" fmla="*/ 187195 h 763721"/>
              <a:gd name="connsiteX4" fmla="*/ 588282 w 841989"/>
              <a:gd name="connsiteY4" fmla="*/ 3537 h 763721"/>
              <a:gd name="connsiteX5" fmla="*/ 59263 w 841989"/>
              <a:gd name="connsiteY5" fmla="*/ 319863 h 763721"/>
              <a:gd name="connsiteX6" fmla="*/ 56596 w 841989"/>
              <a:gd name="connsiteY6" fmla="*/ 630854 h 763721"/>
              <a:gd name="connsiteX7" fmla="*/ 0 w 841989"/>
              <a:gd name="connsiteY7" fmla="*/ 731902 h 763721"/>
              <a:gd name="connsiteX0" fmla="*/ 0 w 836040"/>
              <a:gd name="connsiteY0" fmla="*/ 731902 h 763528"/>
              <a:gd name="connsiteX1" fmla="*/ 375521 w 836040"/>
              <a:gd name="connsiteY1" fmla="*/ 757630 h 763528"/>
              <a:gd name="connsiteX2" fmla="*/ 795517 w 836040"/>
              <a:gd name="connsiteY2" fmla="*/ 613716 h 763528"/>
              <a:gd name="connsiteX3" fmla="*/ 794101 w 836040"/>
              <a:gd name="connsiteY3" fmla="*/ 187195 h 763528"/>
              <a:gd name="connsiteX4" fmla="*/ 588282 w 836040"/>
              <a:gd name="connsiteY4" fmla="*/ 3537 h 763528"/>
              <a:gd name="connsiteX5" fmla="*/ 59263 w 836040"/>
              <a:gd name="connsiteY5" fmla="*/ 319863 h 763528"/>
              <a:gd name="connsiteX6" fmla="*/ 56596 w 836040"/>
              <a:gd name="connsiteY6" fmla="*/ 630854 h 763528"/>
              <a:gd name="connsiteX7" fmla="*/ 0 w 836040"/>
              <a:gd name="connsiteY7" fmla="*/ 731902 h 763528"/>
              <a:gd name="connsiteX0" fmla="*/ 0 w 836040"/>
              <a:gd name="connsiteY0" fmla="*/ 731902 h 761256"/>
              <a:gd name="connsiteX1" fmla="*/ 375521 w 836040"/>
              <a:gd name="connsiteY1" fmla="*/ 757630 h 761256"/>
              <a:gd name="connsiteX2" fmla="*/ 795517 w 836040"/>
              <a:gd name="connsiteY2" fmla="*/ 613716 h 761256"/>
              <a:gd name="connsiteX3" fmla="*/ 794101 w 836040"/>
              <a:gd name="connsiteY3" fmla="*/ 187195 h 761256"/>
              <a:gd name="connsiteX4" fmla="*/ 588282 w 836040"/>
              <a:gd name="connsiteY4" fmla="*/ 3537 h 761256"/>
              <a:gd name="connsiteX5" fmla="*/ 59263 w 836040"/>
              <a:gd name="connsiteY5" fmla="*/ 319863 h 761256"/>
              <a:gd name="connsiteX6" fmla="*/ 56596 w 836040"/>
              <a:gd name="connsiteY6" fmla="*/ 630854 h 761256"/>
              <a:gd name="connsiteX7" fmla="*/ 0 w 836040"/>
              <a:gd name="connsiteY7" fmla="*/ 731902 h 761256"/>
              <a:gd name="connsiteX0" fmla="*/ 794101 w 837028"/>
              <a:gd name="connsiteY0" fmla="*/ 187195 h 761256"/>
              <a:gd name="connsiteX1" fmla="*/ 588282 w 837028"/>
              <a:gd name="connsiteY1" fmla="*/ 3537 h 761256"/>
              <a:gd name="connsiteX2" fmla="*/ 59263 w 837028"/>
              <a:gd name="connsiteY2" fmla="*/ 319863 h 761256"/>
              <a:gd name="connsiteX3" fmla="*/ 56596 w 837028"/>
              <a:gd name="connsiteY3" fmla="*/ 630854 h 761256"/>
              <a:gd name="connsiteX4" fmla="*/ 0 w 837028"/>
              <a:gd name="connsiteY4" fmla="*/ 731902 h 761256"/>
              <a:gd name="connsiteX5" fmla="*/ 375521 w 837028"/>
              <a:gd name="connsiteY5" fmla="*/ 757630 h 761256"/>
              <a:gd name="connsiteX6" fmla="*/ 795517 w 837028"/>
              <a:gd name="connsiteY6" fmla="*/ 613716 h 761256"/>
              <a:gd name="connsiteX7" fmla="*/ 806268 w 837028"/>
              <a:gd name="connsiteY7" fmla="*/ 201919 h 761256"/>
              <a:gd name="connsiteX0" fmla="*/ 794101 w 795517"/>
              <a:gd name="connsiteY0" fmla="*/ 187195 h 761256"/>
              <a:gd name="connsiteX1" fmla="*/ 588282 w 795517"/>
              <a:gd name="connsiteY1" fmla="*/ 3537 h 761256"/>
              <a:gd name="connsiteX2" fmla="*/ 59263 w 795517"/>
              <a:gd name="connsiteY2" fmla="*/ 319863 h 761256"/>
              <a:gd name="connsiteX3" fmla="*/ 56596 w 795517"/>
              <a:gd name="connsiteY3" fmla="*/ 630854 h 761256"/>
              <a:gd name="connsiteX4" fmla="*/ 0 w 795517"/>
              <a:gd name="connsiteY4" fmla="*/ 731902 h 761256"/>
              <a:gd name="connsiteX5" fmla="*/ 375521 w 795517"/>
              <a:gd name="connsiteY5" fmla="*/ 757630 h 761256"/>
              <a:gd name="connsiteX6" fmla="*/ 795517 w 795517"/>
              <a:gd name="connsiteY6" fmla="*/ 613716 h 761256"/>
              <a:gd name="connsiteX0" fmla="*/ 794101 w 811137"/>
              <a:gd name="connsiteY0" fmla="*/ 187195 h 764776"/>
              <a:gd name="connsiteX1" fmla="*/ 588282 w 811137"/>
              <a:gd name="connsiteY1" fmla="*/ 3537 h 764776"/>
              <a:gd name="connsiteX2" fmla="*/ 59263 w 811137"/>
              <a:gd name="connsiteY2" fmla="*/ 319863 h 764776"/>
              <a:gd name="connsiteX3" fmla="*/ 56596 w 811137"/>
              <a:gd name="connsiteY3" fmla="*/ 630854 h 764776"/>
              <a:gd name="connsiteX4" fmla="*/ 0 w 811137"/>
              <a:gd name="connsiteY4" fmla="*/ 731902 h 764776"/>
              <a:gd name="connsiteX5" fmla="*/ 375521 w 811137"/>
              <a:gd name="connsiteY5" fmla="*/ 757630 h 764776"/>
              <a:gd name="connsiteX6" fmla="*/ 811137 w 811137"/>
              <a:gd name="connsiteY6" fmla="*/ 595001 h 764776"/>
              <a:gd name="connsiteX0" fmla="*/ 794101 w 811137"/>
              <a:gd name="connsiteY0" fmla="*/ 187195 h 764776"/>
              <a:gd name="connsiteX1" fmla="*/ 588282 w 811137"/>
              <a:gd name="connsiteY1" fmla="*/ 3537 h 764776"/>
              <a:gd name="connsiteX2" fmla="*/ 59263 w 811137"/>
              <a:gd name="connsiteY2" fmla="*/ 319863 h 764776"/>
              <a:gd name="connsiteX3" fmla="*/ 56596 w 811137"/>
              <a:gd name="connsiteY3" fmla="*/ 630854 h 764776"/>
              <a:gd name="connsiteX4" fmla="*/ 0 w 811137"/>
              <a:gd name="connsiteY4" fmla="*/ 731902 h 764776"/>
              <a:gd name="connsiteX5" fmla="*/ 375521 w 811137"/>
              <a:gd name="connsiteY5" fmla="*/ 757630 h 764776"/>
              <a:gd name="connsiteX6" fmla="*/ 811137 w 811137"/>
              <a:gd name="connsiteY6" fmla="*/ 595001 h 764776"/>
              <a:gd name="connsiteX0" fmla="*/ 794101 w 811137"/>
              <a:gd name="connsiteY0" fmla="*/ 187195 h 760393"/>
              <a:gd name="connsiteX1" fmla="*/ 588282 w 811137"/>
              <a:gd name="connsiteY1" fmla="*/ 3537 h 760393"/>
              <a:gd name="connsiteX2" fmla="*/ 59263 w 811137"/>
              <a:gd name="connsiteY2" fmla="*/ 319863 h 760393"/>
              <a:gd name="connsiteX3" fmla="*/ 56596 w 811137"/>
              <a:gd name="connsiteY3" fmla="*/ 630854 h 760393"/>
              <a:gd name="connsiteX4" fmla="*/ 0 w 811137"/>
              <a:gd name="connsiteY4" fmla="*/ 731902 h 760393"/>
              <a:gd name="connsiteX5" fmla="*/ 375521 w 811137"/>
              <a:gd name="connsiteY5" fmla="*/ 757630 h 760393"/>
              <a:gd name="connsiteX6" fmla="*/ 811137 w 811137"/>
              <a:gd name="connsiteY6" fmla="*/ 595001 h 760393"/>
              <a:gd name="connsiteX0" fmla="*/ 794101 w 811137"/>
              <a:gd name="connsiteY0" fmla="*/ 187195 h 759446"/>
              <a:gd name="connsiteX1" fmla="*/ 588282 w 811137"/>
              <a:gd name="connsiteY1" fmla="*/ 3537 h 759446"/>
              <a:gd name="connsiteX2" fmla="*/ 59263 w 811137"/>
              <a:gd name="connsiteY2" fmla="*/ 319863 h 759446"/>
              <a:gd name="connsiteX3" fmla="*/ 56596 w 811137"/>
              <a:gd name="connsiteY3" fmla="*/ 630854 h 759446"/>
              <a:gd name="connsiteX4" fmla="*/ 0 w 811137"/>
              <a:gd name="connsiteY4" fmla="*/ 731902 h 759446"/>
              <a:gd name="connsiteX5" fmla="*/ 375521 w 811137"/>
              <a:gd name="connsiteY5" fmla="*/ 757630 h 759446"/>
              <a:gd name="connsiteX6" fmla="*/ 811137 w 811137"/>
              <a:gd name="connsiteY6" fmla="*/ 595001 h 759446"/>
              <a:gd name="connsiteX0" fmla="*/ 794101 w 811137"/>
              <a:gd name="connsiteY0" fmla="*/ 187195 h 759446"/>
              <a:gd name="connsiteX1" fmla="*/ 588282 w 811137"/>
              <a:gd name="connsiteY1" fmla="*/ 3537 h 759446"/>
              <a:gd name="connsiteX2" fmla="*/ 59263 w 811137"/>
              <a:gd name="connsiteY2" fmla="*/ 319863 h 759446"/>
              <a:gd name="connsiteX3" fmla="*/ 56596 w 811137"/>
              <a:gd name="connsiteY3" fmla="*/ 630854 h 759446"/>
              <a:gd name="connsiteX4" fmla="*/ 0 w 811137"/>
              <a:gd name="connsiteY4" fmla="*/ 731902 h 759446"/>
              <a:gd name="connsiteX5" fmla="*/ 375521 w 811137"/>
              <a:gd name="connsiteY5" fmla="*/ 757630 h 759446"/>
              <a:gd name="connsiteX6" fmla="*/ 811137 w 811137"/>
              <a:gd name="connsiteY6" fmla="*/ 595001 h 759446"/>
              <a:gd name="connsiteX0" fmla="*/ 794101 w 811137"/>
              <a:gd name="connsiteY0" fmla="*/ 187195 h 759446"/>
              <a:gd name="connsiteX1" fmla="*/ 588282 w 811137"/>
              <a:gd name="connsiteY1" fmla="*/ 3537 h 759446"/>
              <a:gd name="connsiteX2" fmla="*/ 59263 w 811137"/>
              <a:gd name="connsiteY2" fmla="*/ 319863 h 759446"/>
              <a:gd name="connsiteX3" fmla="*/ 56596 w 811137"/>
              <a:gd name="connsiteY3" fmla="*/ 630854 h 759446"/>
              <a:gd name="connsiteX4" fmla="*/ 0 w 811137"/>
              <a:gd name="connsiteY4" fmla="*/ 731902 h 759446"/>
              <a:gd name="connsiteX5" fmla="*/ 375521 w 811137"/>
              <a:gd name="connsiteY5" fmla="*/ 757630 h 759446"/>
              <a:gd name="connsiteX6" fmla="*/ 811137 w 811137"/>
              <a:gd name="connsiteY6" fmla="*/ 595001 h 759446"/>
              <a:gd name="connsiteX0" fmla="*/ 775015 w 811137"/>
              <a:gd name="connsiteY0" fmla="*/ 150490 h 761199"/>
              <a:gd name="connsiteX1" fmla="*/ 588282 w 811137"/>
              <a:gd name="connsiteY1" fmla="*/ 5290 h 761199"/>
              <a:gd name="connsiteX2" fmla="*/ 59263 w 811137"/>
              <a:gd name="connsiteY2" fmla="*/ 321616 h 761199"/>
              <a:gd name="connsiteX3" fmla="*/ 56596 w 811137"/>
              <a:gd name="connsiteY3" fmla="*/ 632607 h 761199"/>
              <a:gd name="connsiteX4" fmla="*/ 0 w 811137"/>
              <a:gd name="connsiteY4" fmla="*/ 733655 h 761199"/>
              <a:gd name="connsiteX5" fmla="*/ 375521 w 811137"/>
              <a:gd name="connsiteY5" fmla="*/ 759383 h 761199"/>
              <a:gd name="connsiteX6" fmla="*/ 811137 w 811137"/>
              <a:gd name="connsiteY6" fmla="*/ 596754 h 761199"/>
              <a:gd name="connsiteX0" fmla="*/ 775015 w 811137"/>
              <a:gd name="connsiteY0" fmla="*/ 148838 h 759547"/>
              <a:gd name="connsiteX1" fmla="*/ 588282 w 811137"/>
              <a:gd name="connsiteY1" fmla="*/ 3638 h 759547"/>
              <a:gd name="connsiteX2" fmla="*/ 59263 w 811137"/>
              <a:gd name="connsiteY2" fmla="*/ 319964 h 759547"/>
              <a:gd name="connsiteX3" fmla="*/ 56596 w 811137"/>
              <a:gd name="connsiteY3" fmla="*/ 630955 h 759547"/>
              <a:gd name="connsiteX4" fmla="*/ 0 w 811137"/>
              <a:gd name="connsiteY4" fmla="*/ 732003 h 759547"/>
              <a:gd name="connsiteX5" fmla="*/ 375521 w 811137"/>
              <a:gd name="connsiteY5" fmla="*/ 757731 h 759547"/>
              <a:gd name="connsiteX6" fmla="*/ 811137 w 811137"/>
              <a:gd name="connsiteY6" fmla="*/ 595102 h 759547"/>
              <a:gd name="connsiteX0" fmla="*/ 775015 w 811137"/>
              <a:gd name="connsiteY0" fmla="*/ 149039 h 759748"/>
              <a:gd name="connsiteX1" fmla="*/ 588282 w 811137"/>
              <a:gd name="connsiteY1" fmla="*/ 3839 h 759748"/>
              <a:gd name="connsiteX2" fmla="*/ 59263 w 811137"/>
              <a:gd name="connsiteY2" fmla="*/ 320165 h 759748"/>
              <a:gd name="connsiteX3" fmla="*/ 56596 w 811137"/>
              <a:gd name="connsiteY3" fmla="*/ 631156 h 759748"/>
              <a:gd name="connsiteX4" fmla="*/ 0 w 811137"/>
              <a:gd name="connsiteY4" fmla="*/ 732204 h 759748"/>
              <a:gd name="connsiteX5" fmla="*/ 375521 w 811137"/>
              <a:gd name="connsiteY5" fmla="*/ 757932 h 759748"/>
              <a:gd name="connsiteX6" fmla="*/ 811137 w 811137"/>
              <a:gd name="connsiteY6" fmla="*/ 595303 h 759748"/>
              <a:gd name="connsiteX0" fmla="*/ 775015 w 811137"/>
              <a:gd name="connsiteY0" fmla="*/ 148071 h 758780"/>
              <a:gd name="connsiteX1" fmla="*/ 588282 w 811137"/>
              <a:gd name="connsiteY1" fmla="*/ 2871 h 758780"/>
              <a:gd name="connsiteX2" fmla="*/ 59263 w 811137"/>
              <a:gd name="connsiteY2" fmla="*/ 319197 h 758780"/>
              <a:gd name="connsiteX3" fmla="*/ 56596 w 811137"/>
              <a:gd name="connsiteY3" fmla="*/ 630188 h 758780"/>
              <a:gd name="connsiteX4" fmla="*/ 0 w 811137"/>
              <a:gd name="connsiteY4" fmla="*/ 731236 h 758780"/>
              <a:gd name="connsiteX5" fmla="*/ 375521 w 811137"/>
              <a:gd name="connsiteY5" fmla="*/ 756964 h 758780"/>
              <a:gd name="connsiteX6" fmla="*/ 811137 w 811137"/>
              <a:gd name="connsiteY6" fmla="*/ 594335 h 758780"/>
              <a:gd name="connsiteX0" fmla="*/ 775015 w 811137"/>
              <a:gd name="connsiteY0" fmla="*/ 148702 h 759411"/>
              <a:gd name="connsiteX1" fmla="*/ 588282 w 811137"/>
              <a:gd name="connsiteY1" fmla="*/ 3502 h 759411"/>
              <a:gd name="connsiteX2" fmla="*/ 59263 w 811137"/>
              <a:gd name="connsiteY2" fmla="*/ 319828 h 759411"/>
              <a:gd name="connsiteX3" fmla="*/ 56596 w 811137"/>
              <a:gd name="connsiteY3" fmla="*/ 630819 h 759411"/>
              <a:gd name="connsiteX4" fmla="*/ 0 w 811137"/>
              <a:gd name="connsiteY4" fmla="*/ 731867 h 759411"/>
              <a:gd name="connsiteX5" fmla="*/ 375521 w 811137"/>
              <a:gd name="connsiteY5" fmla="*/ 757595 h 759411"/>
              <a:gd name="connsiteX6" fmla="*/ 811137 w 811137"/>
              <a:gd name="connsiteY6" fmla="*/ 594966 h 759411"/>
              <a:gd name="connsiteX0" fmla="*/ 775683 w 811137"/>
              <a:gd name="connsiteY0" fmla="*/ 146832 h 759671"/>
              <a:gd name="connsiteX1" fmla="*/ 588282 w 811137"/>
              <a:gd name="connsiteY1" fmla="*/ 3762 h 759671"/>
              <a:gd name="connsiteX2" fmla="*/ 59263 w 811137"/>
              <a:gd name="connsiteY2" fmla="*/ 320088 h 759671"/>
              <a:gd name="connsiteX3" fmla="*/ 56596 w 811137"/>
              <a:gd name="connsiteY3" fmla="*/ 631079 h 759671"/>
              <a:gd name="connsiteX4" fmla="*/ 0 w 811137"/>
              <a:gd name="connsiteY4" fmla="*/ 732127 h 759671"/>
              <a:gd name="connsiteX5" fmla="*/ 375521 w 811137"/>
              <a:gd name="connsiteY5" fmla="*/ 757855 h 759671"/>
              <a:gd name="connsiteX6" fmla="*/ 811137 w 811137"/>
              <a:gd name="connsiteY6" fmla="*/ 595226 h 759671"/>
              <a:gd name="connsiteX0" fmla="*/ 775683 w 811137"/>
              <a:gd name="connsiteY0" fmla="*/ 143132 h 755971"/>
              <a:gd name="connsiteX1" fmla="*/ 588282 w 811137"/>
              <a:gd name="connsiteY1" fmla="*/ 62 h 755971"/>
              <a:gd name="connsiteX2" fmla="*/ 59263 w 811137"/>
              <a:gd name="connsiteY2" fmla="*/ 316388 h 755971"/>
              <a:gd name="connsiteX3" fmla="*/ 56596 w 811137"/>
              <a:gd name="connsiteY3" fmla="*/ 627379 h 755971"/>
              <a:gd name="connsiteX4" fmla="*/ 0 w 811137"/>
              <a:gd name="connsiteY4" fmla="*/ 728427 h 755971"/>
              <a:gd name="connsiteX5" fmla="*/ 375521 w 811137"/>
              <a:gd name="connsiteY5" fmla="*/ 754155 h 755971"/>
              <a:gd name="connsiteX6" fmla="*/ 811137 w 811137"/>
              <a:gd name="connsiteY6" fmla="*/ 591526 h 755971"/>
              <a:gd name="connsiteX0" fmla="*/ 775683 w 811137"/>
              <a:gd name="connsiteY0" fmla="*/ 143690 h 756529"/>
              <a:gd name="connsiteX1" fmla="*/ 588282 w 811137"/>
              <a:gd name="connsiteY1" fmla="*/ 620 h 756529"/>
              <a:gd name="connsiteX2" fmla="*/ 59263 w 811137"/>
              <a:gd name="connsiteY2" fmla="*/ 316946 h 756529"/>
              <a:gd name="connsiteX3" fmla="*/ 56596 w 811137"/>
              <a:gd name="connsiteY3" fmla="*/ 627937 h 756529"/>
              <a:gd name="connsiteX4" fmla="*/ 0 w 811137"/>
              <a:gd name="connsiteY4" fmla="*/ 728985 h 756529"/>
              <a:gd name="connsiteX5" fmla="*/ 375521 w 811137"/>
              <a:gd name="connsiteY5" fmla="*/ 754713 h 756529"/>
              <a:gd name="connsiteX6" fmla="*/ 811137 w 811137"/>
              <a:gd name="connsiteY6" fmla="*/ 592084 h 756529"/>
              <a:gd name="connsiteX0" fmla="*/ 775683 w 811137"/>
              <a:gd name="connsiteY0" fmla="*/ 144363 h 757202"/>
              <a:gd name="connsiteX1" fmla="*/ 588282 w 811137"/>
              <a:gd name="connsiteY1" fmla="*/ 1293 h 757202"/>
              <a:gd name="connsiteX2" fmla="*/ 59263 w 811137"/>
              <a:gd name="connsiteY2" fmla="*/ 317619 h 757202"/>
              <a:gd name="connsiteX3" fmla="*/ 56596 w 811137"/>
              <a:gd name="connsiteY3" fmla="*/ 628610 h 757202"/>
              <a:gd name="connsiteX4" fmla="*/ 0 w 811137"/>
              <a:gd name="connsiteY4" fmla="*/ 729658 h 757202"/>
              <a:gd name="connsiteX5" fmla="*/ 375521 w 811137"/>
              <a:gd name="connsiteY5" fmla="*/ 755386 h 757202"/>
              <a:gd name="connsiteX6" fmla="*/ 811137 w 811137"/>
              <a:gd name="connsiteY6" fmla="*/ 592757 h 757202"/>
              <a:gd name="connsiteX0" fmla="*/ 775683 w 811137"/>
              <a:gd name="connsiteY0" fmla="*/ 145620 h 758459"/>
              <a:gd name="connsiteX1" fmla="*/ 588282 w 811137"/>
              <a:gd name="connsiteY1" fmla="*/ 2550 h 758459"/>
              <a:gd name="connsiteX2" fmla="*/ 59263 w 811137"/>
              <a:gd name="connsiteY2" fmla="*/ 318876 h 758459"/>
              <a:gd name="connsiteX3" fmla="*/ 56596 w 811137"/>
              <a:gd name="connsiteY3" fmla="*/ 629867 h 758459"/>
              <a:gd name="connsiteX4" fmla="*/ 0 w 811137"/>
              <a:gd name="connsiteY4" fmla="*/ 730915 h 758459"/>
              <a:gd name="connsiteX5" fmla="*/ 375521 w 811137"/>
              <a:gd name="connsiteY5" fmla="*/ 756643 h 758459"/>
              <a:gd name="connsiteX6" fmla="*/ 811137 w 811137"/>
              <a:gd name="connsiteY6" fmla="*/ 594014 h 758459"/>
              <a:gd name="connsiteX0" fmla="*/ 775683 w 811137"/>
              <a:gd name="connsiteY0" fmla="*/ 147658 h 760497"/>
              <a:gd name="connsiteX1" fmla="*/ 588282 w 811137"/>
              <a:gd name="connsiteY1" fmla="*/ 4588 h 760497"/>
              <a:gd name="connsiteX2" fmla="*/ 59263 w 811137"/>
              <a:gd name="connsiteY2" fmla="*/ 320914 h 760497"/>
              <a:gd name="connsiteX3" fmla="*/ 56596 w 811137"/>
              <a:gd name="connsiteY3" fmla="*/ 631905 h 760497"/>
              <a:gd name="connsiteX4" fmla="*/ 0 w 811137"/>
              <a:gd name="connsiteY4" fmla="*/ 732953 h 760497"/>
              <a:gd name="connsiteX5" fmla="*/ 375521 w 811137"/>
              <a:gd name="connsiteY5" fmla="*/ 758681 h 760497"/>
              <a:gd name="connsiteX6" fmla="*/ 811137 w 811137"/>
              <a:gd name="connsiteY6" fmla="*/ 596052 h 760497"/>
              <a:gd name="connsiteX0" fmla="*/ 775683 w 811137"/>
              <a:gd name="connsiteY0" fmla="*/ 148140 h 760979"/>
              <a:gd name="connsiteX1" fmla="*/ 588282 w 811137"/>
              <a:gd name="connsiteY1" fmla="*/ 5070 h 760979"/>
              <a:gd name="connsiteX2" fmla="*/ 59263 w 811137"/>
              <a:gd name="connsiteY2" fmla="*/ 321396 h 760979"/>
              <a:gd name="connsiteX3" fmla="*/ 56596 w 811137"/>
              <a:gd name="connsiteY3" fmla="*/ 632387 h 760979"/>
              <a:gd name="connsiteX4" fmla="*/ 0 w 811137"/>
              <a:gd name="connsiteY4" fmla="*/ 733435 h 760979"/>
              <a:gd name="connsiteX5" fmla="*/ 375521 w 811137"/>
              <a:gd name="connsiteY5" fmla="*/ 759163 h 760979"/>
              <a:gd name="connsiteX6" fmla="*/ 811137 w 811137"/>
              <a:gd name="connsiteY6" fmla="*/ 596534 h 760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1137" h="760979">
                <a:moveTo>
                  <a:pt x="775683" y="148140"/>
                </a:moveTo>
                <a:cubicBezTo>
                  <a:pt x="762064" y="122193"/>
                  <a:pt x="722979" y="17335"/>
                  <a:pt x="588282" y="5070"/>
                </a:cubicBezTo>
                <a:cubicBezTo>
                  <a:pt x="465944" y="-6070"/>
                  <a:pt x="93839" y="-29505"/>
                  <a:pt x="59263" y="321396"/>
                </a:cubicBezTo>
                <a:cubicBezTo>
                  <a:pt x="43357" y="430362"/>
                  <a:pt x="56596" y="569046"/>
                  <a:pt x="56596" y="632387"/>
                </a:cubicBezTo>
                <a:cubicBezTo>
                  <a:pt x="57073" y="704110"/>
                  <a:pt x="0" y="733435"/>
                  <a:pt x="0" y="733435"/>
                </a:cubicBezTo>
                <a:cubicBezTo>
                  <a:pt x="133360" y="743770"/>
                  <a:pt x="261604" y="767731"/>
                  <a:pt x="375521" y="759163"/>
                </a:cubicBezTo>
                <a:cubicBezTo>
                  <a:pt x="474122" y="751747"/>
                  <a:pt x="716355" y="732274"/>
                  <a:pt x="811137" y="596534"/>
                </a:cubicBezTo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06A9A420-EBC2-475A-B5F6-1915095B1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381631" flipH="1">
            <a:off x="4128647" y="500208"/>
            <a:ext cx="5016912" cy="2271814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66451 w 1286279"/>
              <a:gd name="connsiteY0" fmla="*/ 861647 h 861647"/>
              <a:gd name="connsiteX1" fmla="*/ 858856 w 1286279"/>
              <a:gd name="connsiteY1" fmla="*/ 791733 h 861647"/>
              <a:gd name="connsiteX2" fmla="*/ 1217662 w 1286279"/>
              <a:gd name="connsiteY2" fmla="*/ 618950 h 861647"/>
              <a:gd name="connsiteX3" fmla="*/ 1216615 w 1286279"/>
              <a:gd name="connsiteY3" fmla="*/ 181371 h 861647"/>
              <a:gd name="connsiteX4" fmla="*/ 497287 w 1286279"/>
              <a:gd name="connsiteY4" fmla="*/ 21065 h 861647"/>
              <a:gd name="connsiteX5" fmla="*/ 1905 w 1286279"/>
              <a:gd name="connsiteY5" fmla="*/ 582684 h 861647"/>
              <a:gd name="connsiteX6" fmla="*/ 583488 w 1286279"/>
              <a:gd name="connsiteY6" fmla="*/ 725820 h 861647"/>
              <a:gd name="connsiteX7" fmla="*/ 666451 w 1286279"/>
              <a:gd name="connsiteY7" fmla="*/ 861647 h 861647"/>
              <a:gd name="connsiteX0" fmla="*/ 676619 w 1296447"/>
              <a:gd name="connsiteY0" fmla="*/ 861647 h 861647"/>
              <a:gd name="connsiteX1" fmla="*/ 869024 w 1296447"/>
              <a:gd name="connsiteY1" fmla="*/ 791733 h 861647"/>
              <a:gd name="connsiteX2" fmla="*/ 1227830 w 1296447"/>
              <a:gd name="connsiteY2" fmla="*/ 618950 h 861647"/>
              <a:gd name="connsiteX3" fmla="*/ 1226783 w 1296447"/>
              <a:gd name="connsiteY3" fmla="*/ 181371 h 861647"/>
              <a:gd name="connsiteX4" fmla="*/ 507455 w 1296447"/>
              <a:gd name="connsiteY4" fmla="*/ 21065 h 861647"/>
              <a:gd name="connsiteX5" fmla="*/ 12073 w 1296447"/>
              <a:gd name="connsiteY5" fmla="*/ 582684 h 861647"/>
              <a:gd name="connsiteX6" fmla="*/ 593656 w 1296447"/>
              <a:gd name="connsiteY6" fmla="*/ 725820 h 861647"/>
              <a:gd name="connsiteX7" fmla="*/ 676619 w 1296447"/>
              <a:gd name="connsiteY7" fmla="*/ 861647 h 861647"/>
              <a:gd name="connsiteX0" fmla="*/ 679058 w 1298886"/>
              <a:gd name="connsiteY0" fmla="*/ 861647 h 861647"/>
              <a:gd name="connsiteX1" fmla="*/ 871463 w 1298886"/>
              <a:gd name="connsiteY1" fmla="*/ 791733 h 861647"/>
              <a:gd name="connsiteX2" fmla="*/ 1230269 w 1298886"/>
              <a:gd name="connsiteY2" fmla="*/ 618950 h 861647"/>
              <a:gd name="connsiteX3" fmla="*/ 1229222 w 1298886"/>
              <a:gd name="connsiteY3" fmla="*/ 181371 h 861647"/>
              <a:gd name="connsiteX4" fmla="*/ 509894 w 1298886"/>
              <a:gd name="connsiteY4" fmla="*/ 21065 h 861647"/>
              <a:gd name="connsiteX5" fmla="*/ 14512 w 1298886"/>
              <a:gd name="connsiteY5" fmla="*/ 582684 h 861647"/>
              <a:gd name="connsiteX6" fmla="*/ 596095 w 1298886"/>
              <a:gd name="connsiteY6" fmla="*/ 725820 h 861647"/>
              <a:gd name="connsiteX7" fmla="*/ 679058 w 1298886"/>
              <a:gd name="connsiteY7" fmla="*/ 861647 h 861647"/>
              <a:gd name="connsiteX0" fmla="*/ 679145 w 1305009"/>
              <a:gd name="connsiteY0" fmla="*/ 863804 h 863804"/>
              <a:gd name="connsiteX1" fmla="*/ 871550 w 1305009"/>
              <a:gd name="connsiteY1" fmla="*/ 793890 h 863804"/>
              <a:gd name="connsiteX2" fmla="*/ 1230356 w 1305009"/>
              <a:gd name="connsiteY2" fmla="*/ 621107 h 863804"/>
              <a:gd name="connsiteX3" fmla="*/ 1246771 w 1305009"/>
              <a:gd name="connsiteY3" fmla="*/ 172583 h 863804"/>
              <a:gd name="connsiteX4" fmla="*/ 509981 w 1305009"/>
              <a:gd name="connsiteY4" fmla="*/ 23222 h 863804"/>
              <a:gd name="connsiteX5" fmla="*/ 14599 w 1305009"/>
              <a:gd name="connsiteY5" fmla="*/ 584841 h 863804"/>
              <a:gd name="connsiteX6" fmla="*/ 596182 w 1305009"/>
              <a:gd name="connsiteY6" fmla="*/ 727977 h 863804"/>
              <a:gd name="connsiteX7" fmla="*/ 679145 w 1305009"/>
              <a:gd name="connsiteY7" fmla="*/ 863804 h 863804"/>
              <a:gd name="connsiteX0" fmla="*/ 679230 w 1311184"/>
              <a:gd name="connsiteY0" fmla="*/ 843802 h 843802"/>
              <a:gd name="connsiteX1" fmla="*/ 871635 w 1311184"/>
              <a:gd name="connsiteY1" fmla="*/ 773888 h 843802"/>
              <a:gd name="connsiteX2" fmla="*/ 1230441 w 1311184"/>
              <a:gd name="connsiteY2" fmla="*/ 601105 h 843802"/>
              <a:gd name="connsiteX3" fmla="*/ 1246856 w 1311184"/>
              <a:gd name="connsiteY3" fmla="*/ 152581 h 843802"/>
              <a:gd name="connsiteX4" fmla="*/ 507394 w 1311184"/>
              <a:gd name="connsiteY4" fmla="*/ 22407 h 843802"/>
              <a:gd name="connsiteX5" fmla="*/ 14684 w 1311184"/>
              <a:gd name="connsiteY5" fmla="*/ 564839 h 843802"/>
              <a:gd name="connsiteX6" fmla="*/ 596267 w 1311184"/>
              <a:gd name="connsiteY6" fmla="*/ 707975 h 843802"/>
              <a:gd name="connsiteX7" fmla="*/ 679230 w 1311184"/>
              <a:gd name="connsiteY7" fmla="*/ 843802 h 843802"/>
              <a:gd name="connsiteX0" fmla="*/ 680987 w 1312941"/>
              <a:gd name="connsiteY0" fmla="*/ 832452 h 832452"/>
              <a:gd name="connsiteX1" fmla="*/ 873392 w 1312941"/>
              <a:gd name="connsiteY1" fmla="*/ 762538 h 832452"/>
              <a:gd name="connsiteX2" fmla="*/ 1232198 w 1312941"/>
              <a:gd name="connsiteY2" fmla="*/ 589755 h 832452"/>
              <a:gd name="connsiteX3" fmla="*/ 1248613 w 1312941"/>
              <a:gd name="connsiteY3" fmla="*/ 141231 h 832452"/>
              <a:gd name="connsiteX4" fmla="*/ 509151 w 1312941"/>
              <a:gd name="connsiteY4" fmla="*/ 11057 h 832452"/>
              <a:gd name="connsiteX5" fmla="*/ 16441 w 1312941"/>
              <a:gd name="connsiteY5" fmla="*/ 553489 h 832452"/>
              <a:gd name="connsiteX6" fmla="*/ 598024 w 1312941"/>
              <a:gd name="connsiteY6" fmla="*/ 696625 h 832452"/>
              <a:gd name="connsiteX7" fmla="*/ 680987 w 1312941"/>
              <a:gd name="connsiteY7" fmla="*/ 832452 h 832452"/>
              <a:gd name="connsiteX0" fmla="*/ 682950 w 1314904"/>
              <a:gd name="connsiteY0" fmla="*/ 830411 h 830411"/>
              <a:gd name="connsiteX1" fmla="*/ 875355 w 1314904"/>
              <a:gd name="connsiteY1" fmla="*/ 760497 h 830411"/>
              <a:gd name="connsiteX2" fmla="*/ 1234161 w 1314904"/>
              <a:gd name="connsiteY2" fmla="*/ 587714 h 830411"/>
              <a:gd name="connsiteX3" fmla="*/ 1250576 w 1314904"/>
              <a:gd name="connsiteY3" fmla="*/ 139190 h 830411"/>
              <a:gd name="connsiteX4" fmla="*/ 511114 w 1314904"/>
              <a:gd name="connsiteY4" fmla="*/ 9016 h 830411"/>
              <a:gd name="connsiteX5" fmla="*/ 18404 w 1314904"/>
              <a:gd name="connsiteY5" fmla="*/ 551448 h 830411"/>
              <a:gd name="connsiteX6" fmla="*/ 599987 w 1314904"/>
              <a:gd name="connsiteY6" fmla="*/ 694584 h 830411"/>
              <a:gd name="connsiteX7" fmla="*/ 682950 w 1314904"/>
              <a:gd name="connsiteY7" fmla="*/ 830411 h 830411"/>
              <a:gd name="connsiteX0" fmla="*/ 683968 w 1317367"/>
              <a:gd name="connsiteY0" fmla="*/ 798885 h 798885"/>
              <a:gd name="connsiteX1" fmla="*/ 876373 w 1317367"/>
              <a:gd name="connsiteY1" fmla="*/ 728971 h 798885"/>
              <a:gd name="connsiteX2" fmla="*/ 1235179 w 1317367"/>
              <a:gd name="connsiteY2" fmla="*/ 556188 h 798885"/>
              <a:gd name="connsiteX3" fmla="*/ 1251594 w 1317367"/>
              <a:gd name="connsiteY3" fmla="*/ 107664 h 798885"/>
              <a:gd name="connsiteX4" fmla="*/ 492226 w 1317367"/>
              <a:gd name="connsiteY4" fmla="*/ 12344 h 798885"/>
              <a:gd name="connsiteX5" fmla="*/ 19422 w 1317367"/>
              <a:gd name="connsiteY5" fmla="*/ 519922 h 798885"/>
              <a:gd name="connsiteX6" fmla="*/ 601005 w 1317367"/>
              <a:gd name="connsiteY6" fmla="*/ 663058 h 798885"/>
              <a:gd name="connsiteX7" fmla="*/ 683968 w 1317367"/>
              <a:gd name="connsiteY7" fmla="*/ 798885 h 798885"/>
              <a:gd name="connsiteX0" fmla="*/ 686384 w 1319783"/>
              <a:gd name="connsiteY0" fmla="*/ 802389 h 802389"/>
              <a:gd name="connsiteX1" fmla="*/ 878789 w 1319783"/>
              <a:gd name="connsiteY1" fmla="*/ 732475 h 802389"/>
              <a:gd name="connsiteX2" fmla="*/ 1237595 w 1319783"/>
              <a:gd name="connsiteY2" fmla="*/ 559692 h 802389"/>
              <a:gd name="connsiteX3" fmla="*/ 1254010 w 1319783"/>
              <a:gd name="connsiteY3" fmla="*/ 111168 h 802389"/>
              <a:gd name="connsiteX4" fmla="*/ 494642 w 1319783"/>
              <a:gd name="connsiteY4" fmla="*/ 15848 h 802389"/>
              <a:gd name="connsiteX5" fmla="*/ 21838 w 1319783"/>
              <a:gd name="connsiteY5" fmla="*/ 523426 h 802389"/>
              <a:gd name="connsiteX6" fmla="*/ 603421 w 1319783"/>
              <a:gd name="connsiteY6" fmla="*/ 666562 h 802389"/>
              <a:gd name="connsiteX7" fmla="*/ 686384 w 1319783"/>
              <a:gd name="connsiteY7" fmla="*/ 802389 h 802389"/>
              <a:gd name="connsiteX0" fmla="*/ 702121 w 1335520"/>
              <a:gd name="connsiteY0" fmla="*/ 811669 h 811669"/>
              <a:gd name="connsiteX1" fmla="*/ 894526 w 1335520"/>
              <a:gd name="connsiteY1" fmla="*/ 741755 h 811669"/>
              <a:gd name="connsiteX2" fmla="*/ 1253332 w 1335520"/>
              <a:gd name="connsiteY2" fmla="*/ 568972 h 811669"/>
              <a:gd name="connsiteX3" fmla="*/ 1269747 w 1335520"/>
              <a:gd name="connsiteY3" fmla="*/ 120448 h 811669"/>
              <a:gd name="connsiteX4" fmla="*/ 510379 w 1335520"/>
              <a:gd name="connsiteY4" fmla="*/ 25128 h 811669"/>
              <a:gd name="connsiteX5" fmla="*/ 14706 w 1335520"/>
              <a:gd name="connsiteY5" fmla="*/ 506178 h 811669"/>
              <a:gd name="connsiteX6" fmla="*/ 619158 w 1335520"/>
              <a:gd name="connsiteY6" fmla="*/ 675842 h 811669"/>
              <a:gd name="connsiteX7" fmla="*/ 702121 w 1335520"/>
              <a:gd name="connsiteY7" fmla="*/ 811669 h 811669"/>
              <a:gd name="connsiteX0" fmla="*/ 706485 w 1339884"/>
              <a:gd name="connsiteY0" fmla="*/ 811669 h 811669"/>
              <a:gd name="connsiteX1" fmla="*/ 898890 w 1339884"/>
              <a:gd name="connsiteY1" fmla="*/ 741755 h 811669"/>
              <a:gd name="connsiteX2" fmla="*/ 1257696 w 1339884"/>
              <a:gd name="connsiteY2" fmla="*/ 568972 h 811669"/>
              <a:gd name="connsiteX3" fmla="*/ 1274111 w 1339884"/>
              <a:gd name="connsiteY3" fmla="*/ 120448 h 811669"/>
              <a:gd name="connsiteX4" fmla="*/ 514743 w 1339884"/>
              <a:gd name="connsiteY4" fmla="*/ 25128 h 811669"/>
              <a:gd name="connsiteX5" fmla="*/ 19070 w 1339884"/>
              <a:gd name="connsiteY5" fmla="*/ 506178 h 811669"/>
              <a:gd name="connsiteX6" fmla="*/ 623522 w 1339884"/>
              <a:gd name="connsiteY6" fmla="*/ 675842 h 811669"/>
              <a:gd name="connsiteX7" fmla="*/ 706485 w 1339884"/>
              <a:gd name="connsiteY7" fmla="*/ 811669 h 811669"/>
              <a:gd name="connsiteX0" fmla="*/ 706273 w 1339672"/>
              <a:gd name="connsiteY0" fmla="*/ 799317 h 799317"/>
              <a:gd name="connsiteX1" fmla="*/ 898678 w 1339672"/>
              <a:gd name="connsiteY1" fmla="*/ 729403 h 799317"/>
              <a:gd name="connsiteX2" fmla="*/ 1257484 w 1339672"/>
              <a:gd name="connsiteY2" fmla="*/ 556620 h 799317"/>
              <a:gd name="connsiteX3" fmla="*/ 1273899 w 1339672"/>
              <a:gd name="connsiteY3" fmla="*/ 108096 h 799317"/>
              <a:gd name="connsiteX4" fmla="*/ 514531 w 1339672"/>
              <a:gd name="connsiteY4" fmla="*/ 12776 h 799317"/>
              <a:gd name="connsiteX5" fmla="*/ 18858 w 1339672"/>
              <a:gd name="connsiteY5" fmla="*/ 493826 h 799317"/>
              <a:gd name="connsiteX6" fmla="*/ 623310 w 1339672"/>
              <a:gd name="connsiteY6" fmla="*/ 663490 h 799317"/>
              <a:gd name="connsiteX7" fmla="*/ 706273 w 1339672"/>
              <a:gd name="connsiteY7" fmla="*/ 799317 h 79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9672" h="799317">
                <a:moveTo>
                  <a:pt x="706273" y="799317"/>
                </a:moveTo>
                <a:cubicBezTo>
                  <a:pt x="789712" y="787887"/>
                  <a:pt x="857339" y="727879"/>
                  <a:pt x="898678" y="729403"/>
                </a:cubicBezTo>
                <a:cubicBezTo>
                  <a:pt x="967829" y="732070"/>
                  <a:pt x="1194947" y="660171"/>
                  <a:pt x="1257484" y="556620"/>
                </a:cubicBezTo>
                <a:cubicBezTo>
                  <a:pt x="1320021" y="453069"/>
                  <a:pt x="1397724" y="198737"/>
                  <a:pt x="1273899" y="108096"/>
                </a:cubicBezTo>
                <a:cubicBezTo>
                  <a:pt x="1150074" y="17455"/>
                  <a:pt x="717904" y="-22581"/>
                  <a:pt x="514531" y="12776"/>
                </a:cubicBezTo>
                <a:cubicBezTo>
                  <a:pt x="311158" y="48133"/>
                  <a:pt x="-91680" y="17349"/>
                  <a:pt x="18858" y="493826"/>
                </a:cubicBezTo>
                <a:cubicBezTo>
                  <a:pt x="48481" y="635749"/>
                  <a:pt x="581495" y="654822"/>
                  <a:pt x="623310" y="663490"/>
                </a:cubicBezTo>
                <a:cubicBezTo>
                  <a:pt x="804761" y="700161"/>
                  <a:pt x="706273" y="799317"/>
                  <a:pt x="706273" y="79931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23E32A87-27EB-4E8C-A286-AC27F2A142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381631" flipH="1">
            <a:off x="4086067" y="493484"/>
            <a:ext cx="5016912" cy="2271814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66451 w 1286279"/>
              <a:gd name="connsiteY0" fmla="*/ 861647 h 861647"/>
              <a:gd name="connsiteX1" fmla="*/ 858856 w 1286279"/>
              <a:gd name="connsiteY1" fmla="*/ 791733 h 861647"/>
              <a:gd name="connsiteX2" fmla="*/ 1217662 w 1286279"/>
              <a:gd name="connsiteY2" fmla="*/ 618950 h 861647"/>
              <a:gd name="connsiteX3" fmla="*/ 1216615 w 1286279"/>
              <a:gd name="connsiteY3" fmla="*/ 181371 h 861647"/>
              <a:gd name="connsiteX4" fmla="*/ 497287 w 1286279"/>
              <a:gd name="connsiteY4" fmla="*/ 21065 h 861647"/>
              <a:gd name="connsiteX5" fmla="*/ 1905 w 1286279"/>
              <a:gd name="connsiteY5" fmla="*/ 582684 h 861647"/>
              <a:gd name="connsiteX6" fmla="*/ 583488 w 1286279"/>
              <a:gd name="connsiteY6" fmla="*/ 725820 h 861647"/>
              <a:gd name="connsiteX7" fmla="*/ 666451 w 1286279"/>
              <a:gd name="connsiteY7" fmla="*/ 861647 h 861647"/>
              <a:gd name="connsiteX0" fmla="*/ 676619 w 1296447"/>
              <a:gd name="connsiteY0" fmla="*/ 861647 h 861647"/>
              <a:gd name="connsiteX1" fmla="*/ 869024 w 1296447"/>
              <a:gd name="connsiteY1" fmla="*/ 791733 h 861647"/>
              <a:gd name="connsiteX2" fmla="*/ 1227830 w 1296447"/>
              <a:gd name="connsiteY2" fmla="*/ 618950 h 861647"/>
              <a:gd name="connsiteX3" fmla="*/ 1226783 w 1296447"/>
              <a:gd name="connsiteY3" fmla="*/ 181371 h 861647"/>
              <a:gd name="connsiteX4" fmla="*/ 507455 w 1296447"/>
              <a:gd name="connsiteY4" fmla="*/ 21065 h 861647"/>
              <a:gd name="connsiteX5" fmla="*/ 12073 w 1296447"/>
              <a:gd name="connsiteY5" fmla="*/ 582684 h 861647"/>
              <a:gd name="connsiteX6" fmla="*/ 593656 w 1296447"/>
              <a:gd name="connsiteY6" fmla="*/ 725820 h 861647"/>
              <a:gd name="connsiteX7" fmla="*/ 676619 w 1296447"/>
              <a:gd name="connsiteY7" fmla="*/ 861647 h 861647"/>
              <a:gd name="connsiteX0" fmla="*/ 679058 w 1298886"/>
              <a:gd name="connsiteY0" fmla="*/ 861647 h 861647"/>
              <a:gd name="connsiteX1" fmla="*/ 871463 w 1298886"/>
              <a:gd name="connsiteY1" fmla="*/ 791733 h 861647"/>
              <a:gd name="connsiteX2" fmla="*/ 1230269 w 1298886"/>
              <a:gd name="connsiteY2" fmla="*/ 618950 h 861647"/>
              <a:gd name="connsiteX3" fmla="*/ 1229222 w 1298886"/>
              <a:gd name="connsiteY3" fmla="*/ 181371 h 861647"/>
              <a:gd name="connsiteX4" fmla="*/ 509894 w 1298886"/>
              <a:gd name="connsiteY4" fmla="*/ 21065 h 861647"/>
              <a:gd name="connsiteX5" fmla="*/ 14512 w 1298886"/>
              <a:gd name="connsiteY5" fmla="*/ 582684 h 861647"/>
              <a:gd name="connsiteX6" fmla="*/ 596095 w 1298886"/>
              <a:gd name="connsiteY6" fmla="*/ 725820 h 861647"/>
              <a:gd name="connsiteX7" fmla="*/ 679058 w 1298886"/>
              <a:gd name="connsiteY7" fmla="*/ 861647 h 861647"/>
              <a:gd name="connsiteX0" fmla="*/ 679145 w 1305009"/>
              <a:gd name="connsiteY0" fmla="*/ 863804 h 863804"/>
              <a:gd name="connsiteX1" fmla="*/ 871550 w 1305009"/>
              <a:gd name="connsiteY1" fmla="*/ 793890 h 863804"/>
              <a:gd name="connsiteX2" fmla="*/ 1230356 w 1305009"/>
              <a:gd name="connsiteY2" fmla="*/ 621107 h 863804"/>
              <a:gd name="connsiteX3" fmla="*/ 1246771 w 1305009"/>
              <a:gd name="connsiteY3" fmla="*/ 172583 h 863804"/>
              <a:gd name="connsiteX4" fmla="*/ 509981 w 1305009"/>
              <a:gd name="connsiteY4" fmla="*/ 23222 h 863804"/>
              <a:gd name="connsiteX5" fmla="*/ 14599 w 1305009"/>
              <a:gd name="connsiteY5" fmla="*/ 584841 h 863804"/>
              <a:gd name="connsiteX6" fmla="*/ 596182 w 1305009"/>
              <a:gd name="connsiteY6" fmla="*/ 727977 h 863804"/>
              <a:gd name="connsiteX7" fmla="*/ 679145 w 1305009"/>
              <a:gd name="connsiteY7" fmla="*/ 863804 h 863804"/>
              <a:gd name="connsiteX0" fmla="*/ 679230 w 1311184"/>
              <a:gd name="connsiteY0" fmla="*/ 843802 h 843802"/>
              <a:gd name="connsiteX1" fmla="*/ 871635 w 1311184"/>
              <a:gd name="connsiteY1" fmla="*/ 773888 h 843802"/>
              <a:gd name="connsiteX2" fmla="*/ 1230441 w 1311184"/>
              <a:gd name="connsiteY2" fmla="*/ 601105 h 843802"/>
              <a:gd name="connsiteX3" fmla="*/ 1246856 w 1311184"/>
              <a:gd name="connsiteY3" fmla="*/ 152581 h 843802"/>
              <a:gd name="connsiteX4" fmla="*/ 507394 w 1311184"/>
              <a:gd name="connsiteY4" fmla="*/ 22407 h 843802"/>
              <a:gd name="connsiteX5" fmla="*/ 14684 w 1311184"/>
              <a:gd name="connsiteY5" fmla="*/ 564839 h 843802"/>
              <a:gd name="connsiteX6" fmla="*/ 596267 w 1311184"/>
              <a:gd name="connsiteY6" fmla="*/ 707975 h 843802"/>
              <a:gd name="connsiteX7" fmla="*/ 679230 w 1311184"/>
              <a:gd name="connsiteY7" fmla="*/ 843802 h 843802"/>
              <a:gd name="connsiteX0" fmla="*/ 680987 w 1312941"/>
              <a:gd name="connsiteY0" fmla="*/ 832452 h 832452"/>
              <a:gd name="connsiteX1" fmla="*/ 873392 w 1312941"/>
              <a:gd name="connsiteY1" fmla="*/ 762538 h 832452"/>
              <a:gd name="connsiteX2" fmla="*/ 1232198 w 1312941"/>
              <a:gd name="connsiteY2" fmla="*/ 589755 h 832452"/>
              <a:gd name="connsiteX3" fmla="*/ 1248613 w 1312941"/>
              <a:gd name="connsiteY3" fmla="*/ 141231 h 832452"/>
              <a:gd name="connsiteX4" fmla="*/ 509151 w 1312941"/>
              <a:gd name="connsiteY4" fmla="*/ 11057 h 832452"/>
              <a:gd name="connsiteX5" fmla="*/ 16441 w 1312941"/>
              <a:gd name="connsiteY5" fmla="*/ 553489 h 832452"/>
              <a:gd name="connsiteX6" fmla="*/ 598024 w 1312941"/>
              <a:gd name="connsiteY6" fmla="*/ 696625 h 832452"/>
              <a:gd name="connsiteX7" fmla="*/ 680987 w 1312941"/>
              <a:gd name="connsiteY7" fmla="*/ 832452 h 832452"/>
              <a:gd name="connsiteX0" fmla="*/ 682950 w 1314904"/>
              <a:gd name="connsiteY0" fmla="*/ 830411 h 830411"/>
              <a:gd name="connsiteX1" fmla="*/ 875355 w 1314904"/>
              <a:gd name="connsiteY1" fmla="*/ 760497 h 830411"/>
              <a:gd name="connsiteX2" fmla="*/ 1234161 w 1314904"/>
              <a:gd name="connsiteY2" fmla="*/ 587714 h 830411"/>
              <a:gd name="connsiteX3" fmla="*/ 1250576 w 1314904"/>
              <a:gd name="connsiteY3" fmla="*/ 139190 h 830411"/>
              <a:gd name="connsiteX4" fmla="*/ 511114 w 1314904"/>
              <a:gd name="connsiteY4" fmla="*/ 9016 h 830411"/>
              <a:gd name="connsiteX5" fmla="*/ 18404 w 1314904"/>
              <a:gd name="connsiteY5" fmla="*/ 551448 h 830411"/>
              <a:gd name="connsiteX6" fmla="*/ 599987 w 1314904"/>
              <a:gd name="connsiteY6" fmla="*/ 694584 h 830411"/>
              <a:gd name="connsiteX7" fmla="*/ 682950 w 1314904"/>
              <a:gd name="connsiteY7" fmla="*/ 830411 h 830411"/>
              <a:gd name="connsiteX0" fmla="*/ 683968 w 1317367"/>
              <a:gd name="connsiteY0" fmla="*/ 798885 h 798885"/>
              <a:gd name="connsiteX1" fmla="*/ 876373 w 1317367"/>
              <a:gd name="connsiteY1" fmla="*/ 728971 h 798885"/>
              <a:gd name="connsiteX2" fmla="*/ 1235179 w 1317367"/>
              <a:gd name="connsiteY2" fmla="*/ 556188 h 798885"/>
              <a:gd name="connsiteX3" fmla="*/ 1251594 w 1317367"/>
              <a:gd name="connsiteY3" fmla="*/ 107664 h 798885"/>
              <a:gd name="connsiteX4" fmla="*/ 492226 w 1317367"/>
              <a:gd name="connsiteY4" fmla="*/ 12344 h 798885"/>
              <a:gd name="connsiteX5" fmla="*/ 19422 w 1317367"/>
              <a:gd name="connsiteY5" fmla="*/ 519922 h 798885"/>
              <a:gd name="connsiteX6" fmla="*/ 601005 w 1317367"/>
              <a:gd name="connsiteY6" fmla="*/ 663058 h 798885"/>
              <a:gd name="connsiteX7" fmla="*/ 683968 w 1317367"/>
              <a:gd name="connsiteY7" fmla="*/ 798885 h 798885"/>
              <a:gd name="connsiteX0" fmla="*/ 686384 w 1319783"/>
              <a:gd name="connsiteY0" fmla="*/ 802389 h 802389"/>
              <a:gd name="connsiteX1" fmla="*/ 878789 w 1319783"/>
              <a:gd name="connsiteY1" fmla="*/ 732475 h 802389"/>
              <a:gd name="connsiteX2" fmla="*/ 1237595 w 1319783"/>
              <a:gd name="connsiteY2" fmla="*/ 559692 h 802389"/>
              <a:gd name="connsiteX3" fmla="*/ 1254010 w 1319783"/>
              <a:gd name="connsiteY3" fmla="*/ 111168 h 802389"/>
              <a:gd name="connsiteX4" fmla="*/ 494642 w 1319783"/>
              <a:gd name="connsiteY4" fmla="*/ 15848 h 802389"/>
              <a:gd name="connsiteX5" fmla="*/ 21838 w 1319783"/>
              <a:gd name="connsiteY5" fmla="*/ 523426 h 802389"/>
              <a:gd name="connsiteX6" fmla="*/ 603421 w 1319783"/>
              <a:gd name="connsiteY6" fmla="*/ 666562 h 802389"/>
              <a:gd name="connsiteX7" fmla="*/ 686384 w 1319783"/>
              <a:gd name="connsiteY7" fmla="*/ 802389 h 802389"/>
              <a:gd name="connsiteX0" fmla="*/ 702121 w 1335520"/>
              <a:gd name="connsiteY0" fmla="*/ 811669 h 811669"/>
              <a:gd name="connsiteX1" fmla="*/ 894526 w 1335520"/>
              <a:gd name="connsiteY1" fmla="*/ 741755 h 811669"/>
              <a:gd name="connsiteX2" fmla="*/ 1253332 w 1335520"/>
              <a:gd name="connsiteY2" fmla="*/ 568972 h 811669"/>
              <a:gd name="connsiteX3" fmla="*/ 1269747 w 1335520"/>
              <a:gd name="connsiteY3" fmla="*/ 120448 h 811669"/>
              <a:gd name="connsiteX4" fmla="*/ 510379 w 1335520"/>
              <a:gd name="connsiteY4" fmla="*/ 25128 h 811669"/>
              <a:gd name="connsiteX5" fmla="*/ 14706 w 1335520"/>
              <a:gd name="connsiteY5" fmla="*/ 506178 h 811669"/>
              <a:gd name="connsiteX6" fmla="*/ 619158 w 1335520"/>
              <a:gd name="connsiteY6" fmla="*/ 675842 h 811669"/>
              <a:gd name="connsiteX7" fmla="*/ 702121 w 1335520"/>
              <a:gd name="connsiteY7" fmla="*/ 811669 h 811669"/>
              <a:gd name="connsiteX0" fmla="*/ 706485 w 1339884"/>
              <a:gd name="connsiteY0" fmla="*/ 811669 h 811669"/>
              <a:gd name="connsiteX1" fmla="*/ 898890 w 1339884"/>
              <a:gd name="connsiteY1" fmla="*/ 741755 h 811669"/>
              <a:gd name="connsiteX2" fmla="*/ 1257696 w 1339884"/>
              <a:gd name="connsiteY2" fmla="*/ 568972 h 811669"/>
              <a:gd name="connsiteX3" fmla="*/ 1274111 w 1339884"/>
              <a:gd name="connsiteY3" fmla="*/ 120448 h 811669"/>
              <a:gd name="connsiteX4" fmla="*/ 514743 w 1339884"/>
              <a:gd name="connsiteY4" fmla="*/ 25128 h 811669"/>
              <a:gd name="connsiteX5" fmla="*/ 19070 w 1339884"/>
              <a:gd name="connsiteY5" fmla="*/ 506178 h 811669"/>
              <a:gd name="connsiteX6" fmla="*/ 623522 w 1339884"/>
              <a:gd name="connsiteY6" fmla="*/ 675842 h 811669"/>
              <a:gd name="connsiteX7" fmla="*/ 706485 w 1339884"/>
              <a:gd name="connsiteY7" fmla="*/ 811669 h 811669"/>
              <a:gd name="connsiteX0" fmla="*/ 706273 w 1339672"/>
              <a:gd name="connsiteY0" fmla="*/ 799317 h 799317"/>
              <a:gd name="connsiteX1" fmla="*/ 898678 w 1339672"/>
              <a:gd name="connsiteY1" fmla="*/ 729403 h 799317"/>
              <a:gd name="connsiteX2" fmla="*/ 1257484 w 1339672"/>
              <a:gd name="connsiteY2" fmla="*/ 556620 h 799317"/>
              <a:gd name="connsiteX3" fmla="*/ 1273899 w 1339672"/>
              <a:gd name="connsiteY3" fmla="*/ 108096 h 799317"/>
              <a:gd name="connsiteX4" fmla="*/ 514531 w 1339672"/>
              <a:gd name="connsiteY4" fmla="*/ 12776 h 799317"/>
              <a:gd name="connsiteX5" fmla="*/ 18858 w 1339672"/>
              <a:gd name="connsiteY5" fmla="*/ 493826 h 799317"/>
              <a:gd name="connsiteX6" fmla="*/ 623310 w 1339672"/>
              <a:gd name="connsiteY6" fmla="*/ 663490 h 799317"/>
              <a:gd name="connsiteX7" fmla="*/ 706273 w 1339672"/>
              <a:gd name="connsiteY7" fmla="*/ 799317 h 79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9672" h="799317">
                <a:moveTo>
                  <a:pt x="706273" y="799317"/>
                </a:moveTo>
                <a:cubicBezTo>
                  <a:pt x="789712" y="787887"/>
                  <a:pt x="857339" y="727879"/>
                  <a:pt x="898678" y="729403"/>
                </a:cubicBezTo>
                <a:cubicBezTo>
                  <a:pt x="967829" y="732070"/>
                  <a:pt x="1194947" y="660171"/>
                  <a:pt x="1257484" y="556620"/>
                </a:cubicBezTo>
                <a:cubicBezTo>
                  <a:pt x="1320021" y="453069"/>
                  <a:pt x="1397724" y="198737"/>
                  <a:pt x="1273899" y="108096"/>
                </a:cubicBezTo>
                <a:cubicBezTo>
                  <a:pt x="1150074" y="17455"/>
                  <a:pt x="717904" y="-22581"/>
                  <a:pt x="514531" y="12776"/>
                </a:cubicBezTo>
                <a:cubicBezTo>
                  <a:pt x="311158" y="48133"/>
                  <a:pt x="-91680" y="17349"/>
                  <a:pt x="18858" y="493826"/>
                </a:cubicBezTo>
                <a:cubicBezTo>
                  <a:pt x="48481" y="635749"/>
                  <a:pt x="581495" y="654822"/>
                  <a:pt x="623310" y="663490"/>
                </a:cubicBezTo>
                <a:cubicBezTo>
                  <a:pt x="804761" y="700161"/>
                  <a:pt x="706273" y="799317"/>
                  <a:pt x="706273" y="799317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33BB0AD8-6B97-80B2-5576-A58C9C0C2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282" y="860609"/>
            <a:ext cx="4621687" cy="1258293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l-GR" sz="3400"/>
              <a:t>Αρχαιολογικό Μουσείο Ιωαννίνων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BF30B52F-2140-C8C0-0DF7-F0087C49D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7702" y="2265829"/>
            <a:ext cx="4236001" cy="3501011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l-GR" sz="1500" dirty="0"/>
              <a:t>Το Αρχαιολογικό μουσείο Ιωαννίνων βρίσκεται </a:t>
            </a:r>
            <a:r>
              <a:rPr lang="el-GR" sz="1500" dirty="0" smtClean="0"/>
              <a:t>στη </a:t>
            </a:r>
            <a:r>
              <a:rPr lang="el-GR" sz="1500" dirty="0"/>
              <a:t>θέση </a:t>
            </a:r>
            <a:r>
              <a:rPr lang="el-GR" sz="1500" dirty="0" err="1"/>
              <a:t>Λιθαρίτσια</a:t>
            </a:r>
            <a:r>
              <a:rPr lang="el-GR" sz="1500" dirty="0"/>
              <a:t> και κατασκευάστηκε μεταξύ των ετών 1963 - 1966 από τον αρχιτέκτονα Άρη Κωνσταντινίδη, ενώ λειτούργησε για πρώτη φορά για το κοινό την 1η Αυγούστου 1970. Την τελευταία πενταετία ήταν κλειστό λόγω ανακαίνισης, με χρηματοδότηση από το πρόγραμμα </a:t>
            </a:r>
            <a:r>
              <a:rPr lang="el-GR" sz="1500" dirty="0" err="1"/>
              <a:t>Culture</a:t>
            </a:r>
            <a:r>
              <a:rPr lang="el-GR" sz="1500" dirty="0"/>
              <a:t> 2006 - 2012, και τα εκθέματά του φυλάσσονταν σε </a:t>
            </a:r>
            <a:r>
              <a:rPr lang="el-GR" sz="1500" dirty="0" err="1"/>
              <a:t>κοντέϊνερς</a:t>
            </a:r>
            <a:r>
              <a:rPr lang="el-GR" sz="1500" dirty="0"/>
              <a:t> μέσα σε στρατόπεδο των Ιωαννίνων. Το 2011 άρχισε να λειτουργεί το ανακαινισμένο Νέο Αρχαιολογικό Μουσείο Ιωαννίνων.</a:t>
            </a:r>
          </a:p>
        </p:txBody>
      </p:sp>
    </p:spTree>
    <p:extLst>
      <p:ext uri="{BB962C8B-B14F-4D97-AF65-F5344CB8AC3E}">
        <p14:creationId xmlns:p14="http://schemas.microsoft.com/office/powerpoint/2010/main" val="56318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8200" y="166182"/>
            <a:ext cx="10515600" cy="1325563"/>
          </a:xfrm>
        </p:spPr>
        <p:txBody>
          <a:bodyPr/>
          <a:lstStyle/>
          <a:p>
            <a:pPr algn="ctr"/>
            <a:r>
              <a:rPr b="1">
                <a:latin typeface="Brush Script MT" pitchFamily="66" charset="0"/>
                <a:ea typeface="Brush Script MT" pitchFamily="66" charset="0"/>
                <a:cs typeface="Brush Script MT" pitchFamily="66" charset="0"/>
              </a:rPr>
              <a:t>Αρχαιολογικό Μουσείο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95048" y="1491745"/>
            <a:ext cx="11948053" cy="5116031"/>
          </a:xfrm>
        </p:spPr>
        <p:txBody>
          <a:bodyPr/>
          <a:lstStyle/>
          <a:p>
            <a:r>
              <a:rPr sz="2800" dirty="0" err="1">
                <a:latin typeface="Bradley Hand ITC" pitchFamily="66" charset="0"/>
                <a:ea typeface="Bradley Hand ITC" pitchFamily="66" charset="0"/>
                <a:cs typeface="Bradley Hand ITC" pitchFamily="66" charset="0"/>
              </a:rPr>
              <a:t>Το</a:t>
            </a:r>
            <a:r>
              <a:rPr sz="2800" dirty="0">
                <a:latin typeface="Bradley Hand ITC" pitchFamily="66" charset="0"/>
                <a:ea typeface="Bradley Hand ITC" pitchFamily="66" charset="0"/>
                <a:cs typeface="Bradley Hand ITC" pitchFamily="66" charset="0"/>
              </a:rPr>
              <a:t> </a:t>
            </a:r>
            <a:r>
              <a:rPr sz="2800" dirty="0" err="1">
                <a:latin typeface="Bradley Hand ITC" pitchFamily="66" charset="0"/>
                <a:ea typeface="Bradley Hand ITC" pitchFamily="66" charset="0"/>
                <a:cs typeface="Bradley Hand ITC" pitchFamily="66" charset="0"/>
              </a:rPr>
              <a:t>Αρχ</a:t>
            </a:r>
            <a:r>
              <a:rPr sz="2800" dirty="0">
                <a:latin typeface="Bradley Hand ITC" pitchFamily="66" charset="0"/>
                <a:ea typeface="Bradley Hand ITC" pitchFamily="66" charset="0"/>
                <a:cs typeface="Bradley Hand ITC" pitchFamily="66" charset="0"/>
              </a:rPr>
              <a:t>αιολογικό Μουσείο στα Ιωάννινα ήταν πολύ ωραίο</a:t>
            </a:r>
            <a:r>
              <a:rPr lang="el-GR" sz="2800" dirty="0">
                <a:latin typeface="Bradley Hand ITC" pitchFamily="66" charset="0"/>
                <a:ea typeface="Bradley Hand ITC" pitchFamily="66" charset="0"/>
                <a:cs typeface="Bradley Hand ITC" pitchFamily="66" charset="0"/>
              </a:rPr>
              <a:t>, με οργανωμένους χώρους, ιδιαίτερα και ενδιαφέροντα εκθέματα καθώς και πρωτότυπες ιδέες. Ήταν χωρισμένο σε διαφορετικούς τομείς με βάση τον χρόνο και οι διάφορες συλλογές </a:t>
            </a:r>
            <a:r>
              <a:rPr lang="el-GR" dirty="0" err="1">
                <a:latin typeface="Bradley Hand ITC" pitchFamily="66" charset="0"/>
                <a:ea typeface="Bradley Hand ITC" pitchFamily="66" charset="0"/>
                <a:cs typeface="Bradley Hand ITC" pitchFamily="66" charset="0"/>
              </a:rPr>
              <a:t>περιείχαναπό</a:t>
            </a:r>
            <a:r>
              <a:rPr lang="el-GR" dirty="0">
                <a:latin typeface="Bradley Hand ITC" pitchFamily="66" charset="0"/>
                <a:ea typeface="Bradley Hand ITC" pitchFamily="66" charset="0"/>
                <a:cs typeface="Bradley Hand ITC" pitchFamily="66" charset="0"/>
              </a:rPr>
              <a:t> οικιακής </a:t>
            </a:r>
            <a:r>
              <a:rPr lang="el-GR" dirty="0" smtClean="0">
                <a:latin typeface="Bradley Hand ITC" pitchFamily="66" charset="0"/>
                <a:ea typeface="Bradley Hand ITC" pitchFamily="66" charset="0"/>
                <a:cs typeface="Bradley Hand ITC" pitchFamily="66" charset="0"/>
              </a:rPr>
              <a:t>χρήσης </a:t>
            </a:r>
            <a:r>
              <a:rPr lang="el-GR" sz="2800" dirty="0">
                <a:latin typeface="Bradley Hand ITC" pitchFamily="66" charset="0"/>
                <a:ea typeface="Bradley Hand ITC" pitchFamily="66" charset="0"/>
                <a:cs typeface="Bradley Hand ITC" pitchFamily="66" charset="0"/>
              </a:rPr>
              <a:t>αντικείμενα </a:t>
            </a:r>
            <a:r>
              <a:rPr lang="el-GR" sz="2800" dirty="0" smtClean="0">
                <a:latin typeface="Bradley Hand ITC" pitchFamily="66" charset="0"/>
                <a:ea typeface="Bradley Hand ITC" pitchFamily="66" charset="0"/>
                <a:cs typeface="Bradley Hand ITC" pitchFamily="66" charset="0"/>
              </a:rPr>
              <a:t>μέχρι </a:t>
            </a:r>
            <a:r>
              <a:rPr lang="el-GR" sz="2800" dirty="0">
                <a:latin typeface="Bradley Hand ITC" pitchFamily="66" charset="0"/>
                <a:ea typeface="Bradley Hand ITC" pitchFamily="66" charset="0"/>
                <a:cs typeface="Bradley Hand ITC" pitchFamily="66" charset="0"/>
              </a:rPr>
              <a:t>από όπλα ή αγάλματα. </a:t>
            </a:r>
          </a:p>
          <a:p>
            <a:r>
              <a:rPr lang="el-GR" sz="2800" dirty="0">
                <a:latin typeface="Bradley Hand ITC" pitchFamily="66" charset="0"/>
                <a:ea typeface="Bradley Hand ITC" pitchFamily="66" charset="0"/>
                <a:cs typeface="Bradley Hand ITC" pitchFamily="66" charset="0"/>
              </a:rPr>
              <a:t>Στο τελευταίο δωμάτιο μια πρωτότυπη ιδέα μας άφησε όλους έκπληκτους. Ένας </a:t>
            </a:r>
            <a:r>
              <a:rPr lang="el-GR" sz="2800" dirty="0" err="1">
                <a:latin typeface="Bradley Hand ITC" pitchFamily="66" charset="0"/>
                <a:ea typeface="Bradley Hand ITC" pitchFamily="66" charset="0"/>
                <a:cs typeface="Bradley Hand ITC" pitchFamily="66" charset="0"/>
              </a:rPr>
              <a:t>προτζέκτορας</a:t>
            </a:r>
            <a:r>
              <a:rPr lang="el-GR" sz="2800" dirty="0">
                <a:latin typeface="Bradley Hand ITC" pitchFamily="66" charset="0"/>
                <a:ea typeface="Bradley Hand ITC" pitchFamily="66" charset="0"/>
                <a:cs typeface="Bradley Hand ITC" pitchFamily="66" charset="0"/>
              </a:rPr>
              <a:t> ζωντάνευε τα μαρμάρινα αγαλματίδια, </a:t>
            </a:r>
            <a:r>
              <a:rPr lang="el-GR" sz="2800" dirty="0" smtClean="0">
                <a:latin typeface="Bradley Hand ITC" pitchFamily="66" charset="0"/>
                <a:ea typeface="Bradley Hand ITC" pitchFamily="66" charset="0"/>
                <a:cs typeface="Bradley Hand ITC" pitchFamily="66" charset="0"/>
              </a:rPr>
              <a:t>διηγούμενος </a:t>
            </a:r>
            <a:r>
              <a:rPr lang="el-GR" sz="2800" dirty="0">
                <a:latin typeface="Bradley Hand ITC" pitchFamily="66" charset="0"/>
                <a:ea typeface="Bradley Hand ITC" pitchFamily="66" charset="0"/>
                <a:cs typeface="Bradley Hand ITC" pitchFamily="66" charset="0"/>
              </a:rPr>
              <a:t>εικόνες από τον </a:t>
            </a:r>
            <a:r>
              <a:rPr lang="el-GR" sz="2800" dirty="0" err="1">
                <a:latin typeface="Bradley Hand ITC" pitchFamily="66" charset="0"/>
                <a:ea typeface="Bradley Hand ITC" pitchFamily="66" charset="0"/>
                <a:cs typeface="Bradley Hand ITC" pitchFamily="66" charset="0"/>
              </a:rPr>
              <a:t>Τροίκο</a:t>
            </a:r>
            <a:r>
              <a:rPr lang="el-GR" sz="2800" dirty="0">
                <a:latin typeface="Bradley Hand ITC" pitchFamily="66" charset="0"/>
                <a:ea typeface="Bradley Hand ITC" pitchFamily="66" charset="0"/>
                <a:cs typeface="Bradley Hand ITC" pitchFamily="66" charset="0"/>
              </a:rPr>
              <a:t> πόλεμο. Ήταν μια πραγματικά ενδιαφέρουσα εμπειρία. </a:t>
            </a:r>
          </a:p>
          <a:p>
            <a:endParaRPr lang="el-GR" sz="3200" dirty="0">
              <a:latin typeface="Bradley Hand ITC" pitchFamily="66" charset="0"/>
              <a:ea typeface="Bradley Hand ITC" pitchFamily="66" charset="0"/>
              <a:cs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68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itchatVTI">
  <a:themeElements>
    <a:clrScheme name="Κόκκινο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The Hand">
      <a:majorFont>
        <a:latin typeface="The Serif Hand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hitchatVTI" id="{08BB1610-1071-4750-BA6F-EA15E875FFCD}" vid="{D7BDF053-2181-45AE-9365-FFAA906CB43F}"/>
    </a:ext>
  </a:extLst>
</a:theme>
</file>

<file path=ppt/theme/theme2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Arab" typeface="Times New Roman"/>
        <a:font script="Armn" typeface="Arial"/>
        <a:font script="Beng" typeface="Vrinda"/>
        <a:font script="Bopo" typeface="Microsoft JhengHei"/>
        <a:font script="Cher" typeface="Plantagenet Cherokee"/>
        <a:font script="Deva" typeface="Mangal"/>
        <a:font script="Ethi" typeface="Nyala"/>
        <a:font script="Geor" typeface="Sylfaen"/>
        <a:font script="Gujr" typeface="Shruti"/>
        <a:font script="Guru" typeface="Raavi"/>
        <a:font script="Hang" typeface="맑은 고딕"/>
        <a:font script="Hebr" typeface="Times New Roman"/>
        <a:font script="Knda" typeface="Tunga"/>
        <a:font script="Khmr" typeface="MoolBoran"/>
        <a:font script="Laoo" typeface="DokChampa"/>
        <a:font script="Mlym" typeface="Kartika"/>
        <a:font script="Mong" typeface="Mongolian Baiti"/>
        <a:font script="Mymr" typeface="Myanmar Text"/>
        <a:font script="Orya" typeface="Kalinga"/>
        <a:font script="Sinh" typeface="Iskoola Pota"/>
        <a:font script="Syrc" typeface="Estrangelo Edessa"/>
        <a:font script="Taml" typeface="Latha"/>
        <a:font script="Telu" typeface="Gautami"/>
        <a:font script="Thaa" typeface="MV Boli"/>
        <a:font script="Thai" typeface="Angsana New"/>
        <a:font script="Tibt" typeface="Microsoft Himalaya"/>
        <a:font script="Cans" typeface="Euphemia"/>
        <a:font script="Yiii" typeface="Microsoft Yi Baiti"/>
        <a:font script="Osma" typeface="Ebrima"/>
        <a:font script="Tale" typeface="Microsoft Tai Le"/>
        <a:font script="Bugi" typeface="Leelawadee UI"/>
        <a:font script="Talu" typeface="Microsoft New Tai Lue"/>
        <a:font script="Tfng" typeface="Ebrima"/>
        <a:font script="Hans" typeface="等线 Light"/>
        <a:font script="Hant" typeface="新細明體"/>
        <a:font script="Java" typeface="Javanese Text"/>
        <a:font script="Nkoo" typeface="Ebrima"/>
        <a:font script="Phag" typeface="Phagspa"/>
        <a:font script="Syre" typeface="Estrangelo Edessa"/>
        <a:font script="Syrj" typeface="Estrangelo Edessa"/>
        <a:font script="Syrn" typeface="Estrangelo Edessa"/>
        <a:font script="Jpan" typeface="游ゴシック Light"/>
        <a:font script="Olck" typeface="Nirmala UI"/>
        <a:font script="Lisu" typeface="Segoe UI"/>
        <a:font script="Sora" typeface="Nirmala UI"/>
      </a:majorFont>
      <a:minorFont>
        <a:latin typeface="Calibri"/>
        <a:ea typeface=""/>
        <a:cs typeface=""/>
        <a:font script="Arab" typeface="Arial"/>
        <a:font script="Armn" typeface="Arial"/>
        <a:font script="Beng" typeface="Vrinda"/>
        <a:font script="Bopo" typeface="Microsoft JhengHei"/>
        <a:font script="Cher" typeface="Plantagenet Cherokee"/>
        <a:font script="Deva" typeface="Mangal"/>
        <a:font script="Ethi" typeface="Nyala"/>
        <a:font script="Geor" typeface="Sylfaen"/>
        <a:font script="Gujr" typeface="Shruti"/>
        <a:font script="Guru" typeface="Raavi"/>
        <a:font script="Hang" typeface="맑은 고딕"/>
        <a:font script="Hebr" typeface="Arial"/>
        <a:font script="Knda" typeface="Tunga"/>
        <a:font script="Khmr" typeface="DaunPenh"/>
        <a:font script="Laoo" typeface="DokChampa"/>
        <a:font script="Mlym" typeface="Kartika"/>
        <a:font script="Mong" typeface="Mongolian Baiti"/>
        <a:font script="Mymr" typeface="Myanmar Text"/>
        <a:font script="Orya" typeface="Kalinga"/>
        <a:font script="Sinh" typeface="Iskoola Pota"/>
        <a:font script="Syrc" typeface="Estrangelo Edessa"/>
        <a:font script="Taml" typeface="Latha"/>
        <a:font script="Telu" typeface="Gautami"/>
        <a:font script="Thaa" typeface="MV Boli"/>
        <a:font script="Thai" typeface="Cordia New"/>
        <a:font script="Tibt" typeface="Microsoft Himalaya"/>
        <a:font script="Cans" typeface="Euphemia"/>
        <a:font script="Yiii" typeface="Microsoft Yi Baiti"/>
        <a:font script="Osma" typeface="Ebrima"/>
        <a:font script="Tale" typeface="Microsoft Tai Le"/>
        <a:font script="Bugi" typeface="Leelawadee UI"/>
        <a:font script="Talu" typeface="Microsoft New Tai Lue"/>
        <a:font script="Tfng" typeface="Ebrima"/>
        <a:font script="Hans" typeface="等线"/>
        <a:font script="Hant" typeface="新細明體"/>
        <a:font script="Java" typeface="Javanese Text"/>
        <a:font script="Nkoo" typeface="Ebrima"/>
        <a:font script="Phag" typeface="Phagspa"/>
        <a:font script="Syre" typeface="Estrangelo Edessa"/>
        <a:font script="Syrj" typeface="Estrangelo Edessa"/>
        <a:font script="Syrn" typeface="Estrangelo Edessa"/>
        <a:font script="Jpan" typeface="游ゴシック"/>
        <a:font script="Olck" typeface="Nirmala UI"/>
        <a:font script="Lisu" typeface="Segoe UI"/>
        <a:font script="Sora" typeface="Nirmala U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70</TotalTime>
  <Words>457</Words>
  <Application>Microsoft Office PowerPoint</Application>
  <PresentationFormat>Προσαρμογή</PresentationFormat>
  <Paragraphs>20</Paragraphs>
  <Slides>11</Slides>
  <Notes>2</Notes>
  <HiddenSlides>0</HiddenSlides>
  <MMClips>0</MMClips>
  <ScaleCrop>false</ScaleCrop>
  <HeadingPairs>
    <vt:vector size="6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11</vt:i4>
      </vt:variant>
      <vt:variant>
        <vt:lpstr>Προσαρμοσμένες προβολές</vt:lpstr>
      </vt:variant>
      <vt:variant>
        <vt:i4>1</vt:i4>
      </vt:variant>
    </vt:vector>
  </HeadingPairs>
  <TitlesOfParts>
    <vt:vector size="14" baseType="lpstr">
      <vt:lpstr>ChitchatVTI</vt:lpstr>
      <vt:lpstr>Default</vt:lpstr>
      <vt:lpstr>Γιάννενα 3η μέρα</vt:lpstr>
      <vt:lpstr>ΘΕΑΤΡΟ ΚΑΙ ΑΡΧΑΙΟΛΟΓΙΚΟΣ ΧΩΡΟΣ ΤΗΣ ΔΩΔΩΝΗΣ</vt:lpstr>
      <vt:lpstr>ΘΕΑΤΡΟ ΔΩΔΩΝΗΣ</vt:lpstr>
      <vt:lpstr>ΑΡΧΑΙΟΛΟΓΙΚΟΣ ΧΩΡΟΣ ΤΗΣ ΔΩΔΩΝΗΣ</vt:lpstr>
      <vt:lpstr>ΤΟ ΣΠΙΤΙ-ΜΟΥΣΕΙΟ ΤΟΥ ΑΛΗ ΠΑΣΑ </vt:lpstr>
      <vt:lpstr>ΤΟ ΣΠΙΤΙ-ΜΟΥΣΕΙΟ  ΤΟΥ ΑΛΗ ΠΑΣΑ </vt:lpstr>
      <vt:lpstr>ΤΟ ΝΗΣΑΚΙ</vt:lpstr>
      <vt:lpstr>Αρχαιολογικό Μουσείο Ιωαννίνων</vt:lpstr>
      <vt:lpstr>Αρχαιολογικό Μουσείο</vt:lpstr>
      <vt:lpstr>Παρουσίαση του PowerPoint</vt:lpstr>
      <vt:lpstr>Παρουσίαση του PowerPoint</vt:lpstr>
      <vt:lpstr>Προσαρμοσμένη προβολή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Γιάννενα 3η μέρα</dc:title>
  <dc:creator>Κατερινα Χουμπα</dc:creator>
  <cp:lastModifiedBy>Ηρώ</cp:lastModifiedBy>
  <cp:revision>14</cp:revision>
  <dcterms:created xsi:type="dcterms:W3CDTF">2025-05-13T18:11:42Z</dcterms:created>
  <dcterms:modified xsi:type="dcterms:W3CDTF">2025-05-20T20:48:01Z</dcterms:modified>
</cp:coreProperties>
</file>