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9" r:id="rId3"/>
    <p:sldId id="265" r:id="rId4"/>
    <p:sldId id="268" r:id="rId5"/>
    <p:sldId id="264" r:id="rId6"/>
    <p:sldId id="270" r:id="rId7"/>
    <p:sldId id="266" r:id="rId8"/>
    <p:sldId id="267" r:id="rId9"/>
    <p:sldId id="273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30" autoAdjust="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52C4D8-4D78-473C-BEFE-355BFBC59D2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105EAD-4980-40E4-AC17-0C5183B8A66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8gym-lt-chalandr.gr/" TargetMode="External"/><Relationship Id="rId2" Type="http://schemas.openxmlformats.org/officeDocument/2006/relationships/hyperlink" Target="https://maps.app.goo.gl/RRTNN4i8gncNxPvg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81000" y="4005065"/>
            <a:ext cx="8458200" cy="2070722"/>
          </a:xfrm>
        </p:spPr>
        <p:txBody>
          <a:bodyPr>
            <a:normAutofit/>
          </a:bodyPr>
          <a:lstStyle/>
          <a:p>
            <a:r>
              <a:rPr lang="en-US" dirty="0"/>
              <a:t>ERASMUS+ 2024-2025 "</a:t>
            </a:r>
            <a:r>
              <a:rPr lang="en-US" dirty="0" err="1"/>
              <a:t>SustAInability</a:t>
            </a:r>
            <a:r>
              <a:rPr lang="en-US" dirty="0"/>
              <a:t> in our diet??-IT works!!!"</a:t>
            </a:r>
            <a:br>
              <a:rPr lang="en-US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3168352"/>
          </a:xfrm>
        </p:spPr>
        <p:txBody>
          <a:bodyPr/>
          <a:lstStyle/>
          <a:p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889"/>
            <a:ext cx="7669360" cy="327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5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712968" cy="86409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8th  JUNIOR  HIGH  SCHOOL 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OF CHALANDRI</a:t>
            </a:r>
            <a:endParaRPr lang="el-G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9"/>
            <a:ext cx="74168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7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8th JUNIOR HIGH SCHOOL OF CHALANDRI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8th Junior High School of </a:t>
            </a:r>
            <a:r>
              <a:rPr lang="en-US" dirty="0" err="1"/>
              <a:t>Chalandri</a:t>
            </a:r>
            <a:r>
              <a:rPr lang="en-US" dirty="0"/>
              <a:t>, is located in the suburb </a:t>
            </a:r>
            <a:r>
              <a:rPr lang="en-US" dirty="0" smtClean="0"/>
              <a:t>Athens, </a:t>
            </a:r>
            <a:r>
              <a:rPr lang="en-US" dirty="0"/>
              <a:t>Greece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maps.app.goo.gl/RRTNN4i8gncNxPvg6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 Our school is very active in terms of competitions, actions </a:t>
            </a:r>
            <a:r>
              <a:rPr lang="en-US" dirty="0" smtClean="0"/>
              <a:t>and </a:t>
            </a:r>
            <a:r>
              <a:rPr lang="en-US" dirty="0"/>
              <a:t>field </a:t>
            </a:r>
            <a:r>
              <a:rPr lang="en-US" dirty="0" smtClean="0"/>
              <a:t>trips in </a:t>
            </a:r>
            <a:r>
              <a:rPr lang="en-US" dirty="0"/>
              <a:t>Greece and also </a:t>
            </a:r>
            <a:r>
              <a:rPr lang="en-US" dirty="0" smtClean="0"/>
              <a:t>abroad</a:t>
            </a:r>
          </a:p>
          <a:p>
            <a:r>
              <a:rPr lang="en-US" dirty="0"/>
              <a:t>Our website: </a:t>
            </a:r>
            <a:r>
              <a:rPr lang="en-US" dirty="0">
                <a:hlinkClick r:id="rId3"/>
              </a:rPr>
              <a:t>https://8gym-lt-chalandr.gr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106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DIGITAL SCHOOL PRESS &amp; </a:t>
            </a:r>
            <a:br>
              <a:rPr lang="en-US" dirty="0"/>
            </a:br>
            <a:r>
              <a:rPr lang="en-US" dirty="0"/>
              <a:t>OUR DIGITAL SCHOOL CHANNEL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school is interested in listening </a:t>
            </a:r>
            <a:r>
              <a:rPr lang="en-US" dirty="0" err="1"/>
              <a:t>itsstudents</a:t>
            </a:r>
            <a:r>
              <a:rPr lang="en-US" dirty="0"/>
              <a:t>’ voice and also wishes its students to be well-informed about every possible issue. We have a newspaper called “Η </a:t>
            </a:r>
            <a:r>
              <a:rPr lang="en-US" dirty="0" err="1"/>
              <a:t>ΦΛΥΑρί</a:t>
            </a:r>
            <a:r>
              <a:rPr lang="en-US" dirty="0"/>
              <a:t>α των teen8ers”. It is digital and therefore can be easily read everywhere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We also have quite a few programs such as philosophy, environmental studies, theater, political education, and volunteering."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1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Athens </a:t>
            </a:r>
            <a:r>
              <a:rPr lang="en-US" dirty="0" err="1" smtClean="0"/>
              <a:t>greece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283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403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0243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671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05" y="4029301"/>
            <a:ext cx="2534791" cy="228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5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72105"/>
          </a:xfrm>
        </p:spPr>
        <p:txBody>
          <a:bodyPr/>
          <a:lstStyle/>
          <a:p>
            <a:r>
              <a:rPr lang="en-US" dirty="0" smtClean="0"/>
              <a:t>     the </a:t>
            </a:r>
            <a:r>
              <a:rPr lang="en-US" dirty="0"/>
              <a:t>historic center of Athens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2753"/>
            <a:ext cx="3384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4761"/>
            <a:ext cx="37444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" y="3415197"/>
            <a:ext cx="237626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69" y="3192785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54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0" y="4869160"/>
            <a:ext cx="2478415" cy="161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921124" cy="1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95" y="5212809"/>
            <a:ext cx="2160240" cy="14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2809"/>
            <a:ext cx="1944216" cy="14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The  Greek  entertainment 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5671"/>
            <a:ext cx="2808312" cy="18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9668"/>
            <a:ext cx="2736304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292080" y="324433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</a:t>
            </a:r>
            <a:r>
              <a:rPr lang="en-US" b="1" dirty="0" err="1" smtClean="0"/>
              <a:t>zorbas</a:t>
            </a:r>
            <a:endParaRPr lang="el-GR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4" y="405916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6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39552" y="3244334"/>
            <a:ext cx="4104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Bouzouki traditional musical instrument </a:t>
            </a:r>
            <a:endParaRPr lang="en-US" dirty="0"/>
          </a:p>
        </p:txBody>
      </p:sp>
      <p:sp>
        <p:nvSpPr>
          <p:cNvPr id="9" name="Ορθογώνιο 8"/>
          <p:cNvSpPr/>
          <p:nvPr/>
        </p:nvSpPr>
        <p:spPr>
          <a:xfrm>
            <a:off x="6588224" y="3775248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https://www.youtube.com/watch?v=kG12C1oX5Eo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 rot="10800000" flipV="1">
            <a:off x="6300192" y="3509791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sirtaki</a:t>
            </a:r>
            <a:r>
              <a:rPr lang="en-US" dirty="0" smtClean="0"/>
              <a:t> and Greek music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98578"/>
            <a:ext cx="2938760" cy="204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30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THE</a:t>
            </a:r>
            <a:r>
              <a:rPr lang="en-US" dirty="0"/>
              <a:t> </a:t>
            </a:r>
            <a:r>
              <a:rPr lang="en-US" dirty="0" smtClean="0"/>
              <a:t>Athens acropolis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444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484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39248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8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r>
              <a:rPr lang="en-US" dirty="0" smtClean="0"/>
              <a:t>     the Ancient theatre of </a:t>
            </a:r>
            <a:r>
              <a:rPr lang="en-US" dirty="0" err="1" smtClean="0"/>
              <a:t>Dionissos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8121"/>
            <a:ext cx="3168352" cy="214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1044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63888" y="2132856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Ancient Drama 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Aeschylus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Sophocles</a:t>
            </a:r>
            <a:r>
              <a:rPr lang="fr-FR" b="1" dirty="0" smtClean="0">
                <a:solidFill>
                  <a:srgbClr val="92D050"/>
                </a:solidFill>
              </a:rPr>
              <a:t>,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Euripides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the Ancient </a:t>
            </a:r>
            <a:r>
              <a:rPr lang="en-US" dirty="0"/>
              <a:t>Agora of Athens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884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3204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7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1926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338437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9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RAPHAEL (1483-1520) School of Athens,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20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18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34819</TotalTime>
  <Words>194</Words>
  <Application>Microsoft Office PowerPoint</Application>
  <PresentationFormat>Προβολή στην οθόνη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ERASMUS+ 2024-2025 "SustAInability in our diet??-IT works!!!" </vt:lpstr>
      <vt:lpstr>      Athens greece </vt:lpstr>
      <vt:lpstr>     the historic center of Athens</vt:lpstr>
      <vt:lpstr>      The  Greek  entertainment </vt:lpstr>
      <vt:lpstr>  THE Athens acropolis</vt:lpstr>
      <vt:lpstr>     the Ancient theatre of Dionissos</vt:lpstr>
      <vt:lpstr>       the Ancient Agora of Athens</vt:lpstr>
      <vt:lpstr>Παρουσίαση του PowerPoint</vt:lpstr>
      <vt:lpstr>RAPHAEL (1483-1520) School of Athens,</vt:lpstr>
      <vt:lpstr>Παρουσίαση του PowerPoint</vt:lpstr>
      <vt:lpstr>8th JUNIOR HIGH SCHOOL OF CHALANDRI</vt:lpstr>
      <vt:lpstr>OUR DIGITAL SCHOOL PRESS &amp;  OUR DIGITAL SCHOOL CHANNEL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46</cp:revision>
  <dcterms:created xsi:type="dcterms:W3CDTF">2024-11-01T19:11:10Z</dcterms:created>
  <dcterms:modified xsi:type="dcterms:W3CDTF">2025-04-06T09:13:08Z</dcterms:modified>
</cp:coreProperties>
</file>