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9CFE0C-724E-4C47-865B-6C54C366E484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1741FC-7AF0-4C21-B209-20FED36D296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l-GR" dirty="0" smtClean="0"/>
              <a:t>Κ</a:t>
            </a:r>
            <a:r>
              <a:rPr lang="en-US" dirty="0" smtClean="0"/>
              <a:t>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l-GR" dirty="0" smtClean="0"/>
              <a:t>Ι</a:t>
            </a:r>
            <a:r>
              <a:rPr lang="en-US" dirty="0" smtClean="0"/>
              <a:t> </a:t>
            </a:r>
            <a:r>
              <a:rPr lang="el-GR" dirty="0" smtClean="0"/>
              <a:t>Κ</a:t>
            </a:r>
            <a:r>
              <a:rPr lang="en-US" dirty="0" smtClean="0"/>
              <a:t> </a:t>
            </a:r>
            <a:r>
              <a:rPr lang="el-GR" dirty="0" smtClean="0"/>
              <a:t>Ο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4" y="2324877"/>
            <a:ext cx="2160241" cy="38404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24877"/>
            <a:ext cx="2160240" cy="38404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324877"/>
            <a:ext cx="2160241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484"/>
            <a:ext cx="3508488" cy="62373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484"/>
            <a:ext cx="350848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2273"/>
            <a:ext cx="4115786" cy="58052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30" y="322273"/>
            <a:ext cx="4320480" cy="58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" y="620688"/>
            <a:ext cx="2552807" cy="45383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1" y="620688"/>
            <a:ext cx="2527379" cy="44931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46" y="620688"/>
            <a:ext cx="2987234" cy="44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2046"/>
            <a:ext cx="3888432" cy="536459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78" y="842046"/>
            <a:ext cx="3220730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9" y="456030"/>
            <a:ext cx="3115055" cy="553787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6030"/>
            <a:ext cx="310344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4" y="476672"/>
            <a:ext cx="3305966" cy="587727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6" y="476672"/>
            <a:ext cx="330596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7380"/>
            <a:ext cx="3103443" cy="55172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8163"/>
            <a:ext cx="3095890" cy="550380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47" y="418162"/>
            <a:ext cx="3091753" cy="54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2" y="589304"/>
            <a:ext cx="2850526" cy="50676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9304"/>
            <a:ext cx="2850525" cy="50676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63" y="589304"/>
            <a:ext cx="2850525" cy="50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9063"/>
            <a:ext cx="3003235" cy="53390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9064"/>
            <a:ext cx="3012862" cy="53562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9064"/>
            <a:ext cx="302243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644"/>
            <a:ext cx="3546394" cy="63047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80" y="220644"/>
            <a:ext cx="3546036" cy="63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2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8</Words>
  <Application>Microsoft Office PowerPoint</Application>
  <PresentationFormat>Προβολή στην οθόνη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Αποκορύφωμα</vt:lpstr>
      <vt:lpstr>Κ Ε Ρ Α Μ Ι Κ 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ΚΕΡΑΜΙΚΟ</dc:title>
  <dc:creator>user</dc:creator>
  <cp:lastModifiedBy>user</cp:lastModifiedBy>
  <cp:revision>7</cp:revision>
  <dcterms:created xsi:type="dcterms:W3CDTF">2021-11-12T12:19:07Z</dcterms:created>
  <dcterms:modified xsi:type="dcterms:W3CDTF">2021-11-22T14:45:40Z</dcterms:modified>
</cp:coreProperties>
</file>