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Τίτλο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Θέση ημερομηνίας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59B1-1FC9-4220-9D67-A1C266971EE1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E4846-5918-49A3-AD45-935514A7017E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59B1-1FC9-4220-9D67-A1C266971EE1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4846-5918-49A3-AD45-935514A701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59B1-1FC9-4220-9D67-A1C266971EE1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4846-5918-49A3-AD45-935514A701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7859B1-1FC9-4220-9D67-A1C266971EE1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38E4846-5918-49A3-AD45-935514A7017E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Θέση υποσέλιδου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59B1-1FC9-4220-9D67-A1C266971EE1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4846-5918-49A3-AD45-935514A7017E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59B1-1FC9-4220-9D67-A1C266971EE1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4846-5918-49A3-AD45-935514A7017E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4846-5918-49A3-AD45-935514A7017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59B1-1FC9-4220-9D67-A1C266971EE1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2" name="Θέση περιεχομένου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Θέση περιεχομένου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59B1-1FC9-4220-9D67-A1C266971EE1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4846-5918-49A3-AD45-935514A7017E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59B1-1FC9-4220-9D67-A1C266971EE1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4846-5918-49A3-AD45-935514A701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περιεχομένου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1" name="Τίτλο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7859B1-1FC9-4220-9D67-A1C266971EE1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8E4846-5918-49A3-AD45-935514A7017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59B1-1FC9-4220-9D67-A1C266971EE1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8E4846-5918-49A3-AD45-935514A7017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7859B1-1FC9-4220-9D67-A1C266971EE1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38E4846-5918-49A3-AD45-935514A7017E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ΕΠΑΛ Αγ. Παρασκευής _ </a:t>
            </a:r>
            <a:r>
              <a:rPr lang="en-US" dirty="0" smtClean="0"/>
              <a:t>CSLR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ΨΗΦΙΔΩΤΟ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016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13" y="404664"/>
            <a:ext cx="5448459" cy="5877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487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5411449" cy="5879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435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17" y="332656"/>
            <a:ext cx="4446459" cy="6093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197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825219" cy="5877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7746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4"/>
            <a:ext cx="4037987" cy="5832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194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790789" cy="5817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013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688"/>
            <a:ext cx="3103443" cy="5517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2522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4981451" cy="5903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3361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333521" cy="5760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7199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8680"/>
            <a:ext cx="3152949" cy="5605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246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6888167" cy="62290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6333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332656"/>
            <a:ext cx="6576515" cy="6021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4030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4096"/>
            <a:ext cx="3366168" cy="5517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44" y="474096"/>
            <a:ext cx="3103444" cy="5517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614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3394166" cy="60340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230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75247"/>
            <a:ext cx="7272808" cy="6125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0923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65144"/>
            <a:ext cx="8532440" cy="4784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272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3" y="404664"/>
            <a:ext cx="3830047" cy="5904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296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264696" cy="6206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76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86" y="404664"/>
            <a:ext cx="3361874" cy="5976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42" y="404664"/>
            <a:ext cx="3361874" cy="5976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3471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344</TotalTime>
  <Words>8</Words>
  <Application>Microsoft Office PowerPoint</Application>
  <PresentationFormat>Προβολή στην οθόνη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Χαρτί</vt:lpstr>
      <vt:lpstr>ΨΗΦΙΔΩΤΟ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7</cp:revision>
  <dcterms:created xsi:type="dcterms:W3CDTF">2022-01-06T11:14:31Z</dcterms:created>
  <dcterms:modified xsi:type="dcterms:W3CDTF">2022-01-06T18:07:13Z</dcterms:modified>
</cp:coreProperties>
</file>