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eg" ContentType="image/jpeg"/>
  <Default Extension="jpg" ContentType="image/jpg"/>
  <Default Extension="png" ContentType="image/png"/>
  <Default Extension="gif" ContentType="image/gif"/>
  <Override PartName="/docProps/app.xml" ContentType="application/vnd.openxmlformats-officedocument.extended-properties+xml"/>
  <Override PartName="/ppt/theme/theme1.xml" ContentType="application/vnd.openxmlformats-officedocument.theme+xml"/>
  <Override PartName="/docProps/core.xml" ContentType="application/vnd.openxmlformats-package.core-properties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6256000" cy="9144000" type="screen4x3"/>
  <p:notesSz cx="9144000" cy="16256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39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/Relationships>
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66F1F-CE9B-4651-A6AA-CD717754106B}" type="datetimeFigureOut">
              <a:rPr lang="en-US" smtClean="0"/>
              <a:t>11/20/2022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93E5F-521B-4CAD-9D3A-AE923D912D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116CE-C4A3-4A05-B2D7-7C2E9A889C0F}" type="datetimeFigureOut">
              <a:rPr lang="en-US" smtClean="0"/>
              <a:t>1/30/2017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93E5F-521B-4CAD-9D3A-AE923D912D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116CE-C4A3-4A05-B2D7-7C2E9A889C0F}" type="datetimeFigureOut">
              <a:rPr lang="en-US" smtClean="0"/>
              <a:t>1/30/2017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93E5F-521B-4CAD-9D3A-AE923D912D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Char char="•"/>
            </a:pPr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116CE-C4A3-4A05-B2D7-7C2E9A889C0F}" type="datetimeFigureOut">
              <a:rPr lang="en-US" smtClean="0"/>
              <a:t>11/20/2022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93E5F-521B-4CAD-9D3A-AE923D912D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116CE-C4A3-4A05-B2D7-7C2E9A889C0F}" type="datetimeFigureOut">
              <a:rPr lang="en-US" smtClean="0"/>
              <a:t>11/20/2022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93E5F-521B-4CAD-9D3A-AE923D912D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116CE-C4A3-4A05-B2D7-7C2E9A889C0F}" type="datetimeFigureOut">
              <a:rPr lang="en-US" smtClean="0"/>
              <a:t>1/30/2017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93E5F-521B-4CAD-9D3A-AE923D912D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116CE-C4A3-4A05-B2D7-7C2E9A889C0F}" type="datetimeFigureOut">
              <a:rPr lang="en-US" smtClean="0"/>
              <a:t>1/30/2017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93E5F-521B-4CAD-9D3A-AE923D912D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116CE-C4A3-4A05-B2D7-7C2E9A889C0F}" type="datetimeFigureOut">
              <a:rPr lang="en-US" smtClean="0"/>
              <a:t>1/30/2017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93E5F-521B-4CAD-9D3A-AE923D912D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116CE-C4A3-4A05-B2D7-7C2E9A889C0F}" type="datetimeFigureOut">
              <a:rPr lang="en-US" smtClean="0"/>
              <a:t>1/30/2017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93E5F-521B-4CAD-9D3A-AE923D912D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116CE-C4A3-4A05-B2D7-7C2E9A889C0F}" type="datetimeFigureOut">
              <a:rPr lang="en-US" smtClean="0"/>
              <a:t>1/30/2017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93E5F-521B-4CAD-9D3A-AE923D912D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116CE-C4A3-4A05-B2D7-7C2E9A889C0F}" type="datetimeFigureOut">
              <a:rPr lang="en-US" smtClean="0"/>
              <a:t>1/30/2017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93E5F-521B-4CAD-9D3A-AE923D912D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166F1F-CE9B-4651-A6AA-CD717754106B}" type="datetimeFigureOut">
              <a:rPr lang="en-US" smtClean="0"/>
              <a:t>6/13/2013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021451-1387-4CA6-816F-3879F97B5CBC}" type="slidenum">
              <a:rPr lang="en-US" smtClean="0"/>
              <a:t>�#�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�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�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�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�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�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�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�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�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�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
</file>

<file path=ppt/slides/_rels/slide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1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6256000" cy="9144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1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6256000" cy="9144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MS P????"/>
        <a:font script="Hang" typeface="?? ??"/>
        <a:font script="Hans" typeface="??"/>
        <a:font script="Hant" typeface="????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MS P????"/>
        <a:font script="Hang" typeface="?? ??"/>
        <a:font script="Hans" typeface="??"/>
        <a:font script="Hant" typeface="????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Slide 1</vt:lpstr>
      <vt:lpstr>Slide 2</vt:lpstr>
    </vt:vector>
  </TitlesOfParts>
  <Company>officegen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officegen</dc:creator>
  <cp:lastModifiedBy>officegen</cp:lastModifiedBy>
  <cp:revision>1</cp:revision>
  <dcterms:created xsi:type="dcterms:W3CDTF">2022-11-20T17:06:48Z</dcterms:created>
  <dcterms:modified xsi:type="dcterms:W3CDTF">2022-11-20T17:06:48Z</dcterms:modified>
</cp:coreProperties>
</file>