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1B2"/>
    <a:srgbClr val="544737"/>
    <a:srgbClr val="FDE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9A9C8C-6648-2F98-523C-3AE6AC1C7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E1A3F4-CEBB-94CC-6E68-BD6CED6C2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148F9E-4F0A-63CD-59A2-4E424453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D83C-5D6D-47BD-8A8C-17746BBC4A9D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9DF5F02-7602-9B8E-C473-D54C2016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DEA8E9-4BC3-7ACD-09A7-0FC42C43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580-4F47-4D54-83E6-B57EF57480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591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55C1E3-7A8C-BD9C-95B9-45232908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0954CF4-1D5D-83FE-746D-DA3966A49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04943A-DF98-6A8B-B022-B3DCB38D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D83C-5D6D-47BD-8A8C-17746BBC4A9D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E6C6EF-914F-449A-4C30-334CBE16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A3E365-2A86-194D-FFE4-CDDDAE0B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580-4F47-4D54-83E6-B57EF57480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346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1EDADF4-64A9-B7B5-A362-C76D02D2A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390A697-8769-58F8-0B85-205F5931E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2B1B61-A757-2A05-0559-D57475D8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D83C-5D6D-47BD-8A8C-17746BBC4A9D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32C7B0-B3CF-CBDB-58DD-7CF6D4AC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7FEE11-EBDC-32DD-88D2-9E6BCCE7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580-4F47-4D54-83E6-B57EF57480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34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436536-115A-0048-5D1E-5880FF3D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83C853-546E-F485-69BB-B8F0E8137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7DADCB-04F9-9537-987C-257588A3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D83C-5D6D-47BD-8A8C-17746BBC4A9D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898536-E9C4-5FA3-676C-67416A26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C1AB12-C79B-E036-B04B-F76CB999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580-4F47-4D54-83E6-B57EF57480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580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8D22E8-C3B0-EDDF-00B4-1020E3A1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3ABA9F-9EFA-6F96-26F4-A0EE30D3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3E0A16-9A14-9D91-2B27-1A19CA41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D83C-5D6D-47BD-8A8C-17746BBC4A9D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5A2F63-A52B-0479-524C-C9B5B622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2A0EF1-50B6-4F8C-FF06-A7C6C07E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580-4F47-4D54-83E6-B57EF57480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43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55EAE2-CFC6-BA96-40E5-01B130A4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8EFD8E-354B-ECC5-9191-FDB04017D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EA3E190-650A-A4D7-F03A-994933DEB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C13FA23-020C-C3E5-3B9E-9198F1B2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D83C-5D6D-47BD-8A8C-17746BBC4A9D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4573AFF-CAA6-0B8D-80B3-C7438A77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08EDDC-33F6-B44C-6579-8B30668B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580-4F47-4D54-83E6-B57EF57480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18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40A4B6-8DE5-81D1-F100-19FBB6A8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646878-20F6-8262-DCAD-E9749486D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7196645-4226-AB60-FD1E-1E4B8BBA9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BDCF8A7-ACF5-241A-5980-4A11A5803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07D8347-6965-2E83-A68B-DFB9FD11C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B3B6B8A-778C-50C2-88F5-0DD84679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D83C-5D6D-47BD-8A8C-17746BBC4A9D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299219D-1218-D7B4-7374-006F6380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1A9B7B4-8CCC-7FF9-AF2E-08C59CF0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580-4F47-4D54-83E6-B57EF57480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6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EF9CAA-BF0F-C815-A745-C2351D6A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4EDAC93-7CFC-728A-75A4-D9DC4B55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D83C-5D6D-47BD-8A8C-17746BBC4A9D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EA06EBA-4172-E674-550E-2189E2C6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E5739C0-66BA-BE69-E87C-EFDD18D9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580-4F47-4D54-83E6-B57EF57480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32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369BBDF-5579-1BA3-4ABF-A344DABD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D83C-5D6D-47BD-8A8C-17746BBC4A9D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3653A4-ADD4-DB0E-CCF7-5980352C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B4068DE-D7FD-A7E5-289D-A4144ADC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580-4F47-4D54-83E6-B57EF57480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26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48EB81-A037-D1B9-D164-255DD3E7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A3A409-9BE7-8D52-F4D6-5FEA0BA12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EFBC29A-4C82-67F7-4E32-EE31536F1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6DC4E0B-B3EF-28F6-2326-C5297F89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D83C-5D6D-47BD-8A8C-17746BBC4A9D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F112B84-C9F5-2AA0-7DA8-49585C5B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9158612-69AE-6B23-B442-9EDC8238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580-4F47-4D54-83E6-B57EF57480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21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B4A058-04D2-31D1-A7CB-06BE7E97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223C73E-AE6E-5755-0D01-22538A9E1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439D6D8-61EF-212C-F58E-F6BD4A3BB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01477FC-BC46-8E56-7D27-0846B406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D83C-5D6D-47BD-8A8C-17746BBC4A9D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ACAE75E-1977-9E78-F92F-AE1450D5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2B56F72-9915-32B9-3A63-3CC1D5E1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580-4F47-4D54-83E6-B57EF57480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56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E6B5233-1101-077A-8008-168D0F07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A8D8596-B16B-E5AA-A309-BCB6357B3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2838AC-7790-0353-DC32-EDB3F95F4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D83C-5D6D-47BD-8A8C-17746BBC4A9D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E38B56-8A73-6081-F2BD-885DF2F0D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92FD38-6959-0EE4-A574-8814347EB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BD580-4F47-4D54-83E6-B57EF57480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01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ce.com/el/article/hlioypolh-h-akrh-apo-opoy-o-hlios-anatellei-sthn-a8hn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0578A88-9D66-50BC-B568-C62F88E8D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722" y="1098251"/>
            <a:ext cx="4827913" cy="3599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C5F69-8045-FC33-C9B0-B254035BC45D}"/>
              </a:ext>
            </a:extLst>
          </p:cNvPr>
          <p:cNvSpPr txBox="1"/>
          <p:nvPr/>
        </p:nvSpPr>
        <p:spPr>
          <a:xfrm>
            <a:off x="1035558" y="4905668"/>
            <a:ext cx="103848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Στην αρχαιότητα, η περιοχή όπου βρίσκεται σήμερα η Ηλιούπολη ανήκε στον δήμο της </a:t>
            </a:r>
            <a:r>
              <a:rPr lang="el-GR" sz="1800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Ευώνυμον</a:t>
            </a:r>
            <a:r>
              <a:rPr lang="el-GR" sz="18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. Ήταν μία από τις σημαντικές κοινότητες της αρχαίας Αττικής, γνωστή για την οργάνωση και τη συμμετοχή της στο πολιτικό σύστημα της κλασικής εποχής.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ACD5912B-18F6-A021-3F6C-E6A12F30C18E}"/>
              </a:ext>
            </a:extLst>
          </p:cNvPr>
          <p:cNvSpPr/>
          <p:nvPr/>
        </p:nvSpPr>
        <p:spPr>
          <a:xfrm>
            <a:off x="3203723" y="261293"/>
            <a:ext cx="4827913" cy="629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0" strike="noStrike" dirty="0">
                <a:solidFill>
                  <a:sysClr val="windowText" lastClr="000000"/>
                </a:solidFill>
                <a:effectLst/>
                <a:latin typeface="Googl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Η Άκρη από Όπου ο Ήλιος Ανατέλλει στην Αθήνα</a:t>
            </a:r>
            <a:endParaRPr lang="el-G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B78AEAD-7CEC-36B6-D324-48A10FC50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171" y="1281255"/>
            <a:ext cx="6410226" cy="3823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E1C13-657F-7394-BDFF-772E2D38ED19}"/>
              </a:ext>
            </a:extLst>
          </p:cNvPr>
          <p:cNvSpPr txBox="1"/>
          <p:nvPr/>
        </p:nvSpPr>
        <p:spPr>
          <a:xfrm>
            <a:off x="189714" y="5289267"/>
            <a:ext cx="1143549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Μεταπολεμική ανάπτυξη</a:t>
            </a:r>
          </a:p>
          <a:p>
            <a:pPr algn="ctr"/>
            <a:endParaRPr lang="el-GR" sz="1400" b="1" dirty="0">
              <a:solidFill>
                <a:schemeClr val="bg1"/>
              </a:solidFill>
            </a:endParaRPr>
          </a:p>
          <a:p>
            <a:pPr algn="ctr"/>
            <a:r>
              <a:rPr lang="el-GR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Μετά τον Β΄ Παγκόσμιο Πόλεμο, η Ηλιούπολη γνώρισε ραγδαία αστικοποίηση. Από μια αραιοκατοικημένη περιοχή μετατράπηκε σε </a:t>
            </a:r>
            <a:r>
              <a:rPr lang="el-GR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πυκνοκατοικημένο</a:t>
            </a:r>
            <a:r>
              <a:rPr lang="el-GR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προάστιο της Αθήνας, με ανάπτυξη υποδομών, σχολείων και δημόσιων υπηρεσιών.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19171B68-B163-B29B-B84C-7A923A52E9C7}"/>
              </a:ext>
            </a:extLst>
          </p:cNvPr>
          <p:cNvSpPr/>
          <p:nvPr/>
        </p:nvSpPr>
        <p:spPr>
          <a:xfrm>
            <a:off x="2187020" y="314583"/>
            <a:ext cx="6410226" cy="7824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Ηλιούπολη του 1943</a:t>
            </a:r>
          </a:p>
        </p:txBody>
      </p:sp>
    </p:spTree>
    <p:extLst>
      <p:ext uri="{BB962C8B-B14F-4D97-AF65-F5344CB8AC3E}">
        <p14:creationId xmlns:p14="http://schemas.microsoft.com/office/powerpoint/2010/main" val="79299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2DA5F-136B-E58E-C61F-5B9A60CAE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0EF05F-BC10-5C3C-87BA-DB93D64416F5}"/>
              </a:ext>
            </a:extLst>
          </p:cNvPr>
          <p:cNvSpPr txBox="1"/>
          <p:nvPr/>
        </p:nvSpPr>
        <p:spPr>
          <a:xfrm>
            <a:off x="228600" y="264198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chemeClr val="bg1"/>
                </a:solidFill>
              </a:rPr>
              <a:t>Ο Παύλος </a:t>
            </a:r>
            <a:r>
              <a:rPr lang="el-GR" b="1" i="1" dirty="0" err="1">
                <a:solidFill>
                  <a:schemeClr val="bg1"/>
                </a:solidFill>
              </a:rPr>
              <a:t>Πεντάρης</a:t>
            </a:r>
            <a:r>
              <a:rPr lang="el-GR" b="1" i="1" dirty="0">
                <a:solidFill>
                  <a:schemeClr val="bg1"/>
                </a:solidFill>
              </a:rPr>
              <a:t> είναι μια σημαντική μορφή στην ιστορία της Ηλιούπολης, καθώς υπήρξε από τους πρώτους δημάρχους της πόλης και συνέβαλε ουσιαστικά στην ανάπτυξή της.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49FB2-E115-F954-CF1D-2675E9319877}"/>
              </a:ext>
            </a:extLst>
          </p:cNvPr>
          <p:cNvSpPr txBox="1"/>
          <p:nvPr/>
        </p:nvSpPr>
        <p:spPr>
          <a:xfrm>
            <a:off x="228600" y="2330853"/>
            <a:ext cx="60944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>
                <a:solidFill>
                  <a:schemeClr val="bg1"/>
                </a:solidFill>
              </a:rPr>
              <a:t>Κύρια σημεία για τον Παύλο </a:t>
            </a:r>
            <a:r>
              <a:rPr lang="el-GR" b="1" dirty="0" err="1">
                <a:solidFill>
                  <a:schemeClr val="bg1"/>
                </a:solidFill>
              </a:rPr>
              <a:t>Πεντάρη</a:t>
            </a:r>
            <a:r>
              <a:rPr lang="el-GR" b="1" dirty="0">
                <a:solidFill>
                  <a:schemeClr val="bg1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Διετέλεσε δήμαρχος σε μια περίοδο που η Ηλιούπολη βρισκόταν σε φάση διαμόρφωσης.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Έδωσε έμφαση σε βασικές ανάγκες των κατοίκων, όπως υποδομές και οργάνωση υπηρεσιών.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Συνδέθηκε με την προσπάθεια δημιουργίας μιας πόλης «για όλους», με κοινωνικό χαρακτήρα.</a:t>
            </a:r>
          </a:p>
        </p:txBody>
      </p:sp>
      <p:pic>
        <p:nvPicPr>
          <p:cNvPr id="1028" name="Picture 4" descr="6-193x300(1)">
            <a:extLst>
              <a:ext uri="{FF2B5EF4-FFF2-40B4-BE49-F238E27FC236}">
                <a16:creationId xmlns:a16="http://schemas.microsoft.com/office/drawing/2014/main" id="{E68DC760-D036-0E6D-6985-76A9AC23D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-1004" b="7114"/>
          <a:stretch>
            <a:fillRect/>
          </a:stretch>
        </p:blipFill>
        <p:spPr bwMode="auto">
          <a:xfrm>
            <a:off x="7890235" y="168914"/>
            <a:ext cx="2790335" cy="41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D6026E-9A18-D347-B474-16B0BC7EB168}"/>
              </a:ext>
            </a:extLst>
          </p:cNvPr>
          <p:cNvSpPr txBox="1"/>
          <p:nvPr/>
        </p:nvSpPr>
        <p:spPr>
          <a:xfrm>
            <a:off x="8335652" y="436217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chemeClr val="bg1"/>
                </a:solidFill>
              </a:rPr>
              <a:t>Παύλος </a:t>
            </a:r>
            <a:r>
              <a:rPr lang="el-GR" b="1" i="1" dirty="0" err="1">
                <a:solidFill>
                  <a:schemeClr val="bg1"/>
                </a:solidFill>
              </a:rPr>
              <a:t>Πεντάρης</a:t>
            </a:r>
            <a:r>
              <a:rPr lang="el-GR" b="1" i="1" dirty="0">
                <a:solidFill>
                  <a:schemeClr val="bg1"/>
                </a:solidFill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024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ΑΦΙΕΡΩΜΑ ΣΤΗΝ ΙΣΤΟΡΙΑ ΤΗΣ ΗΛΙΟΥΠΟΛΗΣ">
            <a:extLst>
              <a:ext uri="{FF2B5EF4-FFF2-40B4-BE49-F238E27FC236}">
                <a16:creationId xmlns:a16="http://schemas.microsoft.com/office/drawing/2014/main" id="{420EEF04-A262-92D6-AD70-FC9505C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6909" cy="24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Ηλιούπολη Σήμερα">
            <a:extLst>
              <a:ext uri="{FF2B5EF4-FFF2-40B4-BE49-F238E27FC236}">
                <a16:creationId xmlns:a16="http://schemas.microsoft.com/office/drawing/2014/main" id="{E9BC8DB4-A01C-BC55-78CB-2F0D11ED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84" y="4240890"/>
            <a:ext cx="3932816" cy="26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942A9E-12AC-A19C-30DE-E70AF152AC48}"/>
              </a:ext>
            </a:extLst>
          </p:cNvPr>
          <p:cNvSpPr txBox="1"/>
          <p:nvPr/>
        </p:nvSpPr>
        <p:spPr>
          <a:xfrm>
            <a:off x="3048000" y="26926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C5C86-DAC6-527A-975E-8AB442AAC7C3}"/>
              </a:ext>
            </a:extLst>
          </p:cNvPr>
          <p:cNvSpPr txBox="1"/>
          <p:nvPr/>
        </p:nvSpPr>
        <p:spPr>
          <a:xfrm>
            <a:off x="3048000" y="269264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Η σύγχρονη Ηλιούπολη άρχισε να αναπτύσσεται τον 20ό αιώνα, κυρίως μετά το 1922, με την εγκατάσταση προσφύγων από τη Μικρά Ασία μετά τη Μικρασιατική Καταστροφή. </a:t>
            </a:r>
            <a:r>
              <a:rPr lang="el-GR" dirty="0">
                <a:solidFill>
                  <a:schemeClr val="bg1"/>
                </a:solidFill>
              </a:rPr>
              <a:t>Οι πρόσφυγες αυτοί συνέβαλαν καθοριστικά στη διαμόρφωση της κοινωνίας και της φυσιογνωμίας της περιοχής.</a:t>
            </a:r>
          </a:p>
        </p:txBody>
      </p:sp>
    </p:spTree>
    <p:extLst>
      <p:ext uri="{BB962C8B-B14F-4D97-AF65-F5344CB8AC3E}">
        <p14:creationId xmlns:p14="http://schemas.microsoft.com/office/powerpoint/2010/main" val="189281908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210</Words>
  <Application>Microsoft Office PowerPoint</Application>
  <PresentationFormat>Ευρεία οθόνη</PresentationFormat>
  <Paragraphs>13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0" baseType="lpstr">
      <vt:lpstr>Arial</vt:lpstr>
      <vt:lpstr>Bahnschrift SemiBold SemiConden</vt:lpstr>
      <vt:lpstr>Calibri</vt:lpstr>
      <vt:lpstr>Calibri Light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Giannis MALAS</dc:creator>
  <cp:lastModifiedBy>Giannis MALAS</cp:lastModifiedBy>
  <cp:revision>3</cp:revision>
  <dcterms:created xsi:type="dcterms:W3CDTF">2026-03-29T20:21:03Z</dcterms:created>
  <dcterms:modified xsi:type="dcterms:W3CDTF">2026-03-29T20:46:02Z</dcterms:modified>
</cp:coreProperties>
</file>